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0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1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024" r:id="rId1"/>
    <p:sldMasterId id="2147486048" r:id="rId2"/>
    <p:sldMasterId id="2147493197" r:id="rId3"/>
    <p:sldMasterId id="2147493243" r:id="rId4"/>
    <p:sldMasterId id="2147493264" r:id="rId5"/>
    <p:sldMasterId id="2147493287" r:id="rId6"/>
    <p:sldMasterId id="2147493362" r:id="rId7"/>
    <p:sldMasterId id="2147493412" r:id="rId8"/>
    <p:sldMasterId id="2147493457" r:id="rId9"/>
    <p:sldMasterId id="2147493471" r:id="rId10"/>
    <p:sldMasterId id="2147493501" r:id="rId11"/>
    <p:sldMasterId id="2147493654" r:id="rId12"/>
  </p:sldMasterIdLst>
  <p:notesMasterIdLst>
    <p:notesMasterId r:id="rId32"/>
  </p:notesMasterIdLst>
  <p:sldIdLst>
    <p:sldId id="2147374534" r:id="rId13"/>
    <p:sldId id="2147374565" r:id="rId14"/>
    <p:sldId id="2147374536" r:id="rId15"/>
    <p:sldId id="2147374572" r:id="rId16"/>
    <p:sldId id="2147374586" r:id="rId17"/>
    <p:sldId id="2147374590" r:id="rId18"/>
    <p:sldId id="2147374573" r:id="rId19"/>
    <p:sldId id="2147374592" r:id="rId20"/>
    <p:sldId id="2147374585" r:id="rId21"/>
    <p:sldId id="2147374587" r:id="rId22"/>
    <p:sldId id="2147374589" r:id="rId23"/>
    <p:sldId id="2147374591" r:id="rId24"/>
    <p:sldId id="2147374576" r:id="rId25"/>
    <p:sldId id="2147374580" r:id="rId26"/>
    <p:sldId id="2147374581" r:id="rId27"/>
    <p:sldId id="2147374582" r:id="rId28"/>
    <p:sldId id="2147374584" r:id="rId29"/>
    <p:sldId id="2147374593" r:id="rId30"/>
    <p:sldId id="10933" r:id="rId31"/>
  </p:sldIdLst>
  <p:sldSz cx="12192000" cy="6858000"/>
  <p:notesSz cx="6850063" cy="9982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45D"/>
    <a:srgbClr val="F2C34C"/>
    <a:srgbClr val="DBEEF4"/>
    <a:srgbClr val="F79646"/>
    <a:srgbClr val="10253F"/>
    <a:srgbClr val="0E7FB7"/>
    <a:srgbClr val="23C7E3"/>
    <a:srgbClr val="439CA4"/>
    <a:srgbClr val="EE2600"/>
    <a:srgbClr val="F7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 autoAdjust="0"/>
    <p:restoredTop sz="90109" autoAdjust="0"/>
  </p:normalViewPr>
  <p:slideViewPr>
    <p:cSldViewPr>
      <p:cViewPr varScale="1">
        <p:scale>
          <a:sx n="95" d="100"/>
          <a:sy n="95" d="100"/>
        </p:scale>
        <p:origin x="616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-43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68360" cy="499110"/>
          </a:xfrm>
          <a:prstGeom prst="rect">
            <a:avLst/>
          </a:prstGeom>
        </p:spPr>
        <p:txBody>
          <a:bodyPr vert="horz" lIns="99462" tIns="49731" rIns="99462" bIns="49731" rtlCol="0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0120" y="2"/>
            <a:ext cx="2968360" cy="499110"/>
          </a:xfrm>
          <a:prstGeom prst="rect">
            <a:avLst/>
          </a:prstGeom>
        </p:spPr>
        <p:txBody>
          <a:bodyPr vert="horz" lIns="99462" tIns="49731" rIns="99462" bIns="49731" rtlCol="0"/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fld id="{524A56D5-739A-4B78-9AFD-51AADB7570B4}" type="datetimeFigureOut">
              <a:rPr lang="en-US"/>
              <a:pPr>
                <a:defRPr/>
              </a:pPr>
              <a:t>6/3/25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3" y="749300"/>
            <a:ext cx="6650037" cy="3741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462" tIns="49731" rIns="99462" bIns="497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008" y="4741547"/>
            <a:ext cx="5480050" cy="4491990"/>
          </a:xfrm>
          <a:prstGeom prst="rect">
            <a:avLst/>
          </a:prstGeom>
        </p:spPr>
        <p:txBody>
          <a:bodyPr vert="horz" lIns="99462" tIns="49731" rIns="99462" bIns="497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81358"/>
            <a:ext cx="2968360" cy="499110"/>
          </a:xfrm>
          <a:prstGeom prst="rect">
            <a:avLst/>
          </a:prstGeom>
        </p:spPr>
        <p:txBody>
          <a:bodyPr vert="horz" lIns="99462" tIns="49731" rIns="99462" bIns="49731" rtlCol="0" anchor="b"/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0120" y="9481358"/>
            <a:ext cx="2968360" cy="499110"/>
          </a:xfrm>
          <a:prstGeom prst="rect">
            <a:avLst/>
          </a:prstGeom>
        </p:spPr>
        <p:txBody>
          <a:bodyPr vert="horz" wrap="square" lIns="99462" tIns="49731" rIns="99462" bIns="497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56735CD9-F485-4797-9679-AE25C64AB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85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Wald, D. J., </a:t>
            </a:r>
            <a:r>
              <a:rPr lang="en-ID" sz="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Quitoriano</a:t>
            </a:r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V., Heaton, T. H., &amp; Kanamori, H. (1999). Relationships between Peak Ground Acceleration, Peak Ground Velocity, and Modified Mercalli Intensity in California. 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</a:rPr>
              <a:t>Earthquake Spectra</a:t>
            </a:r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15(3), 557–564.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735CD9-F485-4797-9679-AE25C64AB2D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735CD9-F485-4797-9679-AE25C64AB2D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2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Wald, D. J., </a:t>
            </a:r>
            <a:r>
              <a:rPr lang="en-ID" sz="8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Quitoriano</a:t>
            </a:r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V., Heaton, T. H., &amp; Kanamori, H. (1999). Relationships between Peak Ground Acceleration, Peak Ground Velocity, and Modified Mercalli Intensity in California. </a:t>
            </a:r>
            <a:r>
              <a:rPr lang="en-ID" sz="800" b="0" i="1" u="none" strike="noStrike" dirty="0">
                <a:solidFill>
                  <a:srgbClr val="000000"/>
                </a:solidFill>
                <a:effectLst/>
              </a:rPr>
              <a:t>Earthquake Spectra</a:t>
            </a:r>
            <a:r>
              <a:rPr lang="en-ID" sz="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15(3), 557–564.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735CD9-F485-4797-9679-AE25C64AB2D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9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7" y="3302000"/>
            <a:ext cx="8991600" cy="1143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3905" y="4537282"/>
            <a:ext cx="8987367" cy="1128713"/>
          </a:xfrm>
        </p:spPr>
        <p:txBody>
          <a:bodyPr/>
          <a:lstStyle>
            <a:lvl1pPr marL="0" indent="0">
              <a:buFont typeface="Symbol" pitchFamily="18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274668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A2D72DB4-22BE-4442-81D6-F51FADBBAF8E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39794"/>
      </p:ext>
    </p:extLst>
  </p:cSld>
  <p:clrMapOvr>
    <a:masterClrMapping/>
  </p:clrMapOvr>
  <p:transition>
    <p:fade thruBlk="1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5028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9223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1448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7744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5">
            <a:extLst>
              <a:ext uri="{FF2B5EF4-FFF2-40B4-BE49-F238E27FC236}">
                <a16:creationId xmlns:a16="http://schemas.microsoft.com/office/drawing/2014/main" id="{51E668D0-535A-4990-8E06-BB82F380A41A}"/>
              </a:ext>
            </a:extLst>
          </p:cNvPr>
          <p:cNvSpPr/>
          <p:nvPr userDrawn="1"/>
        </p:nvSpPr>
        <p:spPr>
          <a:xfrm>
            <a:off x="-307855" y="5652477"/>
            <a:ext cx="8090901" cy="807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66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53D67-7525-4276-8EB6-3E9A3694C933}"/>
              </a:ext>
            </a:extLst>
          </p:cNvPr>
          <p:cNvGrpSpPr/>
          <p:nvPr userDrawn="1"/>
        </p:nvGrpSpPr>
        <p:grpSpPr>
          <a:xfrm>
            <a:off x="994636" y="2926084"/>
            <a:ext cx="5395343" cy="3128207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51A292-65E4-4D8A-94E3-7A65FC7F70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1F2D2A-8652-402B-9EDA-D7240495B55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B900252-CCD0-4C58-93D8-116634A213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113BF-8BC1-4CCA-9159-9178FC0D3CF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A4A368-5DB5-4021-B777-AFBA3EC624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69E2CE-5E2D-4650-A253-385B16712F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AF15E41-2018-45FA-83AE-B6C13175A02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CC2C955-5A78-4D6C-8CF9-E22D0DD13F2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74779D-FE73-45F9-AFD9-D1F68E80FD1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76D687E-D97C-4498-B792-EA186144C9C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A3960BD-FA1D-4271-9AE8-F261DD6BED3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699106-98AC-46DA-9D6E-B969A15282A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C75CF35-F516-4726-9F9F-341EAA6BA56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699641" y="3059771"/>
            <a:ext cx="3985541" cy="25766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8169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0740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441FF6A-3E7D-47A1-B8C1-5D555E74D492}"/>
              </a:ext>
            </a:extLst>
          </p:cNvPr>
          <p:cNvSpPr/>
          <p:nvPr userDrawn="1"/>
        </p:nvSpPr>
        <p:spPr>
          <a:xfrm flipH="1">
            <a:off x="639418" y="-1"/>
            <a:ext cx="10913165" cy="6858001"/>
          </a:xfrm>
          <a:prstGeom prst="parallelogram">
            <a:avLst>
              <a:gd name="adj" fmla="val 94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574EA2-67C7-44C7-807B-81FA440CF14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929808" y="3419062"/>
            <a:ext cx="7262192" cy="3438939"/>
          </a:xfrm>
          <a:custGeom>
            <a:avLst/>
            <a:gdLst>
              <a:gd name="connsiteX0" fmla="*/ 0 w 7262192"/>
              <a:gd name="connsiteY0" fmla="*/ 0 h 3438939"/>
              <a:gd name="connsiteX1" fmla="*/ 4648683 w 7262192"/>
              <a:gd name="connsiteY1" fmla="*/ 0 h 3438939"/>
              <a:gd name="connsiteX2" fmla="*/ 7262192 w 7262192"/>
              <a:gd name="connsiteY2" fmla="*/ 2779944 h 3438939"/>
              <a:gd name="connsiteX3" fmla="*/ 7262192 w 7262192"/>
              <a:gd name="connsiteY3" fmla="*/ 3438939 h 3438939"/>
              <a:gd name="connsiteX4" fmla="*/ 3233050 w 7262192"/>
              <a:gd name="connsiteY4" fmla="*/ 3438939 h 343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2" h="3438939">
                <a:moveTo>
                  <a:pt x="0" y="0"/>
                </a:moveTo>
                <a:lnTo>
                  <a:pt x="4648683" y="0"/>
                </a:lnTo>
                <a:lnTo>
                  <a:pt x="7262192" y="2779944"/>
                </a:lnTo>
                <a:lnTo>
                  <a:pt x="7262192" y="3438939"/>
                </a:lnTo>
                <a:lnTo>
                  <a:pt x="3233050" y="34389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520FF5-8DAC-4EAB-92BD-6C99F0F33B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"/>
            <a:ext cx="7262195" cy="3419061"/>
          </a:xfrm>
          <a:custGeom>
            <a:avLst/>
            <a:gdLst>
              <a:gd name="connsiteX0" fmla="*/ 0 w 7262195"/>
              <a:gd name="connsiteY0" fmla="*/ 0 h 3419061"/>
              <a:gd name="connsiteX1" fmla="*/ 4047833 w 7262195"/>
              <a:gd name="connsiteY1" fmla="*/ 0 h 3419061"/>
              <a:gd name="connsiteX2" fmla="*/ 7262195 w 7262195"/>
              <a:gd name="connsiteY2" fmla="*/ 3419061 h 3419061"/>
              <a:gd name="connsiteX3" fmla="*/ 2594824 w 7262195"/>
              <a:gd name="connsiteY3" fmla="*/ 3419061 h 3419061"/>
              <a:gd name="connsiteX4" fmla="*/ 0 w 7262195"/>
              <a:gd name="connsiteY4" fmla="*/ 658992 h 341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2195" h="3419061">
                <a:moveTo>
                  <a:pt x="0" y="0"/>
                </a:moveTo>
                <a:lnTo>
                  <a:pt x="4047833" y="0"/>
                </a:lnTo>
                <a:lnTo>
                  <a:pt x="7262195" y="3419061"/>
                </a:lnTo>
                <a:lnTo>
                  <a:pt x="2594824" y="3419061"/>
                </a:lnTo>
                <a:lnTo>
                  <a:pt x="0" y="6589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36530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7DD712-92B1-477B-8080-5AF38C7E3E01}"/>
              </a:ext>
            </a:extLst>
          </p:cNvPr>
          <p:cNvSpPr/>
          <p:nvPr userDrawn="1"/>
        </p:nvSpPr>
        <p:spPr>
          <a:xfrm>
            <a:off x="0" y="4902095"/>
            <a:ext cx="12192000" cy="15251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E02773-B45E-4ACB-97AC-CF37612D3B5C}"/>
              </a:ext>
            </a:extLst>
          </p:cNvPr>
          <p:cNvGrpSpPr/>
          <p:nvPr userDrawn="1"/>
        </p:nvGrpSpPr>
        <p:grpSpPr>
          <a:xfrm>
            <a:off x="416723" y="332381"/>
            <a:ext cx="11369246" cy="6270450"/>
            <a:chOff x="416723" y="332381"/>
            <a:chExt cx="11369246" cy="62704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235D95-DDEC-4A92-9665-ABC7BFC0E091}"/>
                </a:ext>
              </a:extLst>
            </p:cNvPr>
            <p:cNvSpPr/>
            <p:nvPr/>
          </p:nvSpPr>
          <p:spPr>
            <a:xfrm>
              <a:off x="416723" y="332381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985880-179A-4DAC-A2DA-24978594ACCB}"/>
                </a:ext>
              </a:extLst>
            </p:cNvPr>
            <p:cNvSpPr/>
            <p:nvPr/>
          </p:nvSpPr>
          <p:spPr>
            <a:xfrm>
              <a:off x="11694805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384FEA-926E-4AB9-85B5-A3DEC1B34C5D}"/>
                </a:ext>
              </a:extLst>
            </p:cNvPr>
            <p:cNvSpPr/>
            <p:nvPr/>
          </p:nvSpPr>
          <p:spPr>
            <a:xfrm>
              <a:off x="416723" y="6513610"/>
              <a:ext cx="11338560" cy="8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9C22A-775A-41E7-B980-597443A96A85}"/>
                </a:ext>
              </a:extLst>
            </p:cNvPr>
            <p:cNvSpPr/>
            <p:nvPr/>
          </p:nvSpPr>
          <p:spPr>
            <a:xfrm>
              <a:off x="416723" y="332381"/>
              <a:ext cx="91164" cy="6270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04485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72AE6E1-85E1-49AE-9EB4-1E31104ED1EA}"/>
              </a:ext>
            </a:extLst>
          </p:cNvPr>
          <p:cNvGrpSpPr/>
          <p:nvPr userDrawn="1"/>
        </p:nvGrpSpPr>
        <p:grpSpPr>
          <a:xfrm>
            <a:off x="410360" y="1165242"/>
            <a:ext cx="11375609" cy="5427861"/>
            <a:chOff x="-2670393" y="6563600"/>
            <a:chExt cx="21679140" cy="10344176"/>
          </a:xfrm>
          <a:solidFill>
            <a:schemeClr val="bg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2BDC20-C173-4211-A657-5420ED397365}"/>
                </a:ext>
              </a:extLst>
            </p:cNvPr>
            <p:cNvSpPr/>
            <p:nvPr/>
          </p:nvSpPr>
          <p:spPr>
            <a:xfrm>
              <a:off x="-2664821" y="6563600"/>
              <a:ext cx="7144757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66BB9AC-6652-4E67-84CA-54DC2A12CDCC}"/>
                </a:ext>
              </a:extLst>
            </p:cNvPr>
            <p:cNvSpPr/>
            <p:nvPr/>
          </p:nvSpPr>
          <p:spPr>
            <a:xfrm>
              <a:off x="-2670393" y="6626301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DF663-243A-44A2-A674-DE65D49CEE39}"/>
                </a:ext>
              </a:extLst>
            </p:cNvPr>
            <p:cNvSpPr/>
            <p:nvPr/>
          </p:nvSpPr>
          <p:spPr>
            <a:xfrm>
              <a:off x="-2670393" y="16737743"/>
              <a:ext cx="21670890" cy="1700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987111-6EE9-4005-BE2E-0ED2354DA9FF}"/>
                </a:ext>
              </a:extLst>
            </p:cNvPr>
            <p:cNvSpPr/>
            <p:nvPr/>
          </p:nvSpPr>
          <p:spPr>
            <a:xfrm>
              <a:off x="18835011" y="6563600"/>
              <a:ext cx="173736" cy="102814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9072A-DF1D-4F3E-A195-60C1FC5175DD}"/>
              </a:ext>
            </a:extLst>
          </p:cNvPr>
          <p:cNvGrpSpPr/>
          <p:nvPr userDrawn="1"/>
        </p:nvGrpSpPr>
        <p:grpSpPr>
          <a:xfrm>
            <a:off x="3295050" y="-10133"/>
            <a:ext cx="8482260" cy="1263766"/>
            <a:chOff x="-975581" y="1311211"/>
            <a:chExt cx="8482260" cy="1263766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357236-3E77-4A4D-8071-B70F66FC56A0}"/>
                </a:ext>
              </a:extLst>
            </p:cNvPr>
            <p:cNvSpPr/>
            <p:nvPr/>
          </p:nvSpPr>
          <p:spPr>
            <a:xfrm>
              <a:off x="-975581" y="1762421"/>
              <a:ext cx="2290255" cy="812556"/>
            </a:xfrm>
            <a:custGeom>
              <a:avLst/>
              <a:gdLst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35557 w 1587395"/>
                <a:gd name="connsiteY42" fmla="*/ 373835 h 425497"/>
                <a:gd name="connsiteX43" fmla="*/ 1469045 w 1587395"/>
                <a:gd name="connsiteY43" fmla="*/ 378447 h 425497"/>
                <a:gd name="connsiteX44" fmla="*/ 1510079 w 1587395"/>
                <a:gd name="connsiteY44" fmla="*/ 363332 h 425497"/>
                <a:gd name="connsiteX45" fmla="*/ 1525600 w 1587395"/>
                <a:gd name="connsiteY45" fmla="*/ 315335 h 425497"/>
                <a:gd name="connsiteX46" fmla="*/ 1525600 w 1587395"/>
                <a:gd name="connsiteY46" fmla="*/ 298561 h 425497"/>
                <a:gd name="connsiteX47" fmla="*/ 1524781 w 1587395"/>
                <a:gd name="connsiteY47" fmla="*/ 298561 h 425497"/>
                <a:gd name="connsiteX48" fmla="*/ 1501370 w 1587395"/>
                <a:gd name="connsiteY48" fmla="*/ 319835 h 425497"/>
                <a:gd name="connsiteX49" fmla="*/ 1467816 w 1587395"/>
                <a:gd name="connsiteY49" fmla="*/ 327609 h 425497"/>
                <a:gd name="connsiteX50" fmla="*/ 1420969 w 1587395"/>
                <a:gd name="connsiteY50" fmla="*/ 312679 h 425497"/>
                <a:gd name="connsiteX51" fmla="*/ 1390600 w 1587395"/>
                <a:gd name="connsiteY51" fmla="*/ 273090 h 425497"/>
                <a:gd name="connsiteX52" fmla="*/ 1379792 w 1587395"/>
                <a:gd name="connsiteY52" fmla="*/ 216641 h 425497"/>
                <a:gd name="connsiteX53" fmla="*/ 1393010 w 1587395"/>
                <a:gd name="connsiteY53" fmla="*/ 152030 h 425497"/>
                <a:gd name="connsiteX54" fmla="*/ 1427156 w 1587395"/>
                <a:gd name="connsiteY54" fmla="*/ 111014 h 425497"/>
                <a:gd name="connsiteX55" fmla="*/ 1473963 w 1587395"/>
                <a:gd name="connsiteY55" fmla="*/ 96660 h 425497"/>
                <a:gd name="connsiteX56" fmla="*/ 1265245 w 1587395"/>
                <a:gd name="connsiteY56" fmla="*/ 96660 h 425497"/>
                <a:gd name="connsiteX57" fmla="*/ 1317951 w 1587395"/>
                <a:gd name="connsiteY57" fmla="*/ 119169 h 425497"/>
                <a:gd name="connsiteX58" fmla="*/ 1339336 w 1587395"/>
                <a:gd name="connsiteY58" fmla="*/ 189582 h 425497"/>
                <a:gd name="connsiteX59" fmla="*/ 1339336 w 1587395"/>
                <a:gd name="connsiteY59" fmla="*/ 329247 h 425497"/>
                <a:gd name="connsiteX60" fmla="*/ 1278770 w 1587395"/>
                <a:gd name="connsiteY60" fmla="*/ 329247 h 425497"/>
                <a:gd name="connsiteX61" fmla="*/ 1278770 w 1587395"/>
                <a:gd name="connsiteY61" fmla="*/ 196135 h 425497"/>
                <a:gd name="connsiteX62" fmla="*/ 1271034 w 1587395"/>
                <a:gd name="connsiteY62" fmla="*/ 160707 h 425497"/>
                <a:gd name="connsiteX63" fmla="*/ 1243932 w 1587395"/>
                <a:gd name="connsiteY63" fmla="*/ 146167 h 425497"/>
                <a:gd name="connsiteX64" fmla="*/ 1218316 w 1587395"/>
                <a:gd name="connsiteY64" fmla="*/ 156841 h 425497"/>
                <a:gd name="connsiteX65" fmla="*/ 1204995 w 1587395"/>
                <a:gd name="connsiteY65" fmla="*/ 193465 h 425497"/>
                <a:gd name="connsiteX66" fmla="*/ 1204995 w 1587395"/>
                <a:gd name="connsiteY66" fmla="*/ 329247 h 425497"/>
                <a:gd name="connsiteX67" fmla="*/ 1144429 w 1587395"/>
                <a:gd name="connsiteY67" fmla="*/ 329247 h 425497"/>
                <a:gd name="connsiteX68" fmla="*/ 1144429 w 1587395"/>
                <a:gd name="connsiteY68" fmla="*/ 169672 h 425497"/>
                <a:gd name="connsiteX69" fmla="*/ 1143917 w 1587395"/>
                <a:gd name="connsiteY69" fmla="*/ 132957 h 425497"/>
                <a:gd name="connsiteX70" fmla="*/ 1142791 w 1587395"/>
                <a:gd name="connsiteY70" fmla="*/ 101165 h 425497"/>
                <a:gd name="connsiteX71" fmla="*/ 1195174 w 1587395"/>
                <a:gd name="connsiteY71" fmla="*/ 101165 h 425497"/>
                <a:gd name="connsiteX72" fmla="*/ 1198039 w 1587395"/>
                <a:gd name="connsiteY72" fmla="*/ 131932 h 425497"/>
                <a:gd name="connsiteX73" fmla="*/ 1199266 w 1587395"/>
                <a:gd name="connsiteY73" fmla="*/ 131932 h 425497"/>
                <a:gd name="connsiteX74" fmla="*/ 1223645 w 1587395"/>
                <a:gd name="connsiteY74" fmla="*/ 107835 h 425497"/>
                <a:gd name="connsiteX75" fmla="*/ 1265245 w 1587395"/>
                <a:gd name="connsiteY75" fmla="*/ 96660 h 425497"/>
                <a:gd name="connsiteX76" fmla="*/ 750548 w 1587395"/>
                <a:gd name="connsiteY76" fmla="*/ 96250 h 425497"/>
                <a:gd name="connsiteX77" fmla="*/ 757920 w 1587395"/>
                <a:gd name="connsiteY77" fmla="*/ 96557 h 425497"/>
                <a:gd name="connsiteX78" fmla="*/ 764064 w 1587395"/>
                <a:gd name="connsiteY78" fmla="*/ 97479 h 425497"/>
                <a:gd name="connsiteX79" fmla="*/ 764064 w 1587395"/>
                <a:gd name="connsiteY79" fmla="*/ 155178 h 425497"/>
                <a:gd name="connsiteX80" fmla="*/ 756896 w 1587395"/>
                <a:gd name="connsiteY80" fmla="*/ 154256 h 425497"/>
                <a:gd name="connsiteX81" fmla="*/ 748500 w 1587395"/>
                <a:gd name="connsiteY81" fmla="*/ 153949 h 425497"/>
                <a:gd name="connsiteX82" fmla="*/ 714045 w 1587395"/>
                <a:gd name="connsiteY82" fmla="*/ 168031 h 425497"/>
                <a:gd name="connsiteX83" fmla="*/ 700170 w 1587395"/>
                <a:gd name="connsiteY83" fmla="*/ 211316 h 425497"/>
                <a:gd name="connsiteX84" fmla="*/ 700170 w 1587395"/>
                <a:gd name="connsiteY84" fmla="*/ 329247 h 425497"/>
                <a:gd name="connsiteX85" fmla="*/ 639604 w 1587395"/>
                <a:gd name="connsiteY85" fmla="*/ 329247 h 425497"/>
                <a:gd name="connsiteX86" fmla="*/ 639604 w 1587395"/>
                <a:gd name="connsiteY86" fmla="*/ 172416 h 425497"/>
                <a:gd name="connsiteX87" fmla="*/ 639092 w 1587395"/>
                <a:gd name="connsiteY87" fmla="*/ 133873 h 425497"/>
                <a:gd name="connsiteX88" fmla="*/ 637966 w 1587395"/>
                <a:gd name="connsiteY88" fmla="*/ 101165 h 425497"/>
                <a:gd name="connsiteX89" fmla="*/ 689940 w 1587395"/>
                <a:gd name="connsiteY89" fmla="*/ 101165 h 425497"/>
                <a:gd name="connsiteX90" fmla="*/ 692395 w 1587395"/>
                <a:gd name="connsiteY90" fmla="*/ 140886 h 425497"/>
                <a:gd name="connsiteX91" fmla="*/ 694032 w 1587395"/>
                <a:gd name="connsiteY91" fmla="*/ 140886 h 425497"/>
                <a:gd name="connsiteX92" fmla="*/ 718295 w 1587395"/>
                <a:gd name="connsiteY92" fmla="*/ 107512 h 425497"/>
                <a:gd name="connsiteX93" fmla="*/ 750548 w 1587395"/>
                <a:gd name="connsiteY93" fmla="*/ 96250 h 425497"/>
                <a:gd name="connsiteX94" fmla="*/ 496477 w 1587395"/>
                <a:gd name="connsiteY94" fmla="*/ 96250 h 425497"/>
                <a:gd name="connsiteX95" fmla="*/ 572442 w 1587395"/>
                <a:gd name="connsiteY95" fmla="*/ 128840 h 425497"/>
                <a:gd name="connsiteX96" fmla="*/ 600482 w 1587395"/>
                <a:gd name="connsiteY96" fmla="*/ 213362 h 425497"/>
                <a:gd name="connsiteX97" fmla="*/ 584170 w 1587395"/>
                <a:gd name="connsiteY97" fmla="*/ 283171 h 425497"/>
                <a:gd name="connsiteX98" fmla="*/ 544201 w 1587395"/>
                <a:gd name="connsiteY98" fmla="*/ 321839 h 425497"/>
                <a:gd name="connsiteX99" fmla="*/ 494018 w 1587395"/>
                <a:gd name="connsiteY99" fmla="*/ 333752 h 425497"/>
                <a:gd name="connsiteX100" fmla="*/ 418152 w 1587395"/>
                <a:gd name="connsiteY100" fmla="*/ 302800 h 425497"/>
                <a:gd name="connsiteX101" fmla="*/ 388373 w 1587395"/>
                <a:gd name="connsiteY101" fmla="*/ 216230 h 425497"/>
                <a:gd name="connsiteX102" fmla="*/ 419227 w 1587395"/>
                <a:gd name="connsiteY102" fmla="*/ 127509 h 425497"/>
                <a:gd name="connsiteX103" fmla="*/ 496477 w 1587395"/>
                <a:gd name="connsiteY103" fmla="*/ 96250 h 425497"/>
                <a:gd name="connsiteX104" fmla="*/ 0 w 1587395"/>
                <a:gd name="connsiteY104" fmla="*/ 14335 h 425497"/>
                <a:gd name="connsiteX105" fmla="*/ 64295 w 1587395"/>
                <a:gd name="connsiteY105" fmla="*/ 14335 h 425497"/>
                <a:gd name="connsiteX106" fmla="*/ 88457 w 1587395"/>
                <a:gd name="connsiteY106" fmla="*/ 150314 h 425497"/>
                <a:gd name="connsiteX107" fmla="*/ 97824 w 1587395"/>
                <a:gd name="connsiteY107" fmla="*/ 206938 h 425497"/>
                <a:gd name="connsiteX108" fmla="*/ 105656 w 1587395"/>
                <a:gd name="connsiteY108" fmla="*/ 260490 h 425497"/>
                <a:gd name="connsiteX109" fmla="*/ 106885 w 1587395"/>
                <a:gd name="connsiteY109" fmla="*/ 260490 h 425497"/>
                <a:gd name="connsiteX110" fmla="*/ 115741 w 1587395"/>
                <a:gd name="connsiteY110" fmla="*/ 206528 h 425497"/>
                <a:gd name="connsiteX111" fmla="*/ 127361 w 1587395"/>
                <a:gd name="connsiteY111" fmla="*/ 149495 h 425497"/>
                <a:gd name="connsiteX112" fmla="*/ 156027 w 1587395"/>
                <a:gd name="connsiteY112" fmla="*/ 14335 h 425497"/>
                <a:gd name="connsiteX113" fmla="*/ 215817 w 1587395"/>
                <a:gd name="connsiteY113" fmla="*/ 14335 h 425497"/>
                <a:gd name="connsiteX114" fmla="*/ 242436 w 1587395"/>
                <a:gd name="connsiteY114" fmla="*/ 151133 h 425497"/>
                <a:gd name="connsiteX115" fmla="*/ 252111 w 1587395"/>
                <a:gd name="connsiteY115" fmla="*/ 205402 h 425497"/>
                <a:gd name="connsiteX116" fmla="*/ 259635 w 1587395"/>
                <a:gd name="connsiteY116" fmla="*/ 259671 h 425497"/>
                <a:gd name="connsiteX117" fmla="*/ 260864 w 1587395"/>
                <a:gd name="connsiteY117" fmla="*/ 259671 h 425497"/>
                <a:gd name="connsiteX118" fmla="*/ 269054 w 1587395"/>
                <a:gd name="connsiteY118" fmla="*/ 204529 h 425497"/>
                <a:gd name="connsiteX119" fmla="*/ 278473 w 1587395"/>
                <a:gd name="connsiteY119" fmla="*/ 149064 h 425497"/>
                <a:gd name="connsiteX120" fmla="*/ 304273 w 1587395"/>
                <a:gd name="connsiteY120" fmla="*/ 14335 h 425497"/>
                <a:gd name="connsiteX121" fmla="*/ 365290 w 1587395"/>
                <a:gd name="connsiteY121" fmla="*/ 14335 h 425497"/>
                <a:gd name="connsiteX122" fmla="*/ 290759 w 1587395"/>
                <a:gd name="connsiteY122" fmla="*/ 329247 h 425497"/>
                <a:gd name="connsiteX123" fmla="*/ 226464 w 1587395"/>
                <a:gd name="connsiteY123" fmla="*/ 329247 h 425497"/>
                <a:gd name="connsiteX124" fmla="*/ 199436 w 1587395"/>
                <a:gd name="connsiteY124" fmla="*/ 195777 h 425497"/>
                <a:gd name="connsiteX125" fmla="*/ 190375 w 1587395"/>
                <a:gd name="connsiteY125" fmla="*/ 146679 h 425497"/>
                <a:gd name="connsiteX126" fmla="*/ 183465 w 1587395"/>
                <a:gd name="connsiteY126" fmla="*/ 95431 h 425497"/>
                <a:gd name="connsiteX127" fmla="*/ 182646 w 1587395"/>
                <a:gd name="connsiteY127" fmla="*/ 95431 h 425497"/>
                <a:gd name="connsiteX128" fmla="*/ 174148 w 1587395"/>
                <a:gd name="connsiteY128" fmla="*/ 146525 h 425497"/>
                <a:gd name="connsiteX129" fmla="*/ 163808 w 1587395"/>
                <a:gd name="connsiteY129" fmla="*/ 195777 h 425497"/>
                <a:gd name="connsiteX130" fmla="*/ 133094 w 1587395"/>
                <a:gd name="connsiteY130" fmla="*/ 329247 h 425497"/>
                <a:gd name="connsiteX131" fmla="*/ 69209 w 1587395"/>
                <a:gd name="connsiteY131" fmla="*/ 329247 h 425497"/>
                <a:gd name="connsiteX132" fmla="*/ 0 w 1587395"/>
                <a:gd name="connsiteY132" fmla="*/ 14335 h 425497"/>
                <a:gd name="connsiteX133" fmla="*/ 1060003 w 1587395"/>
                <a:gd name="connsiteY133" fmla="*/ 6553 h 425497"/>
                <a:gd name="connsiteX134" fmla="*/ 1083739 w 1587395"/>
                <a:gd name="connsiteY134" fmla="*/ 15659 h 425497"/>
                <a:gd name="connsiteX135" fmla="*/ 1092743 w 1587395"/>
                <a:gd name="connsiteY135" fmla="*/ 38884 h 425497"/>
                <a:gd name="connsiteX136" fmla="*/ 1083432 w 1587395"/>
                <a:gd name="connsiteY136" fmla="*/ 62416 h 425497"/>
                <a:gd name="connsiteX137" fmla="*/ 1060003 w 1587395"/>
                <a:gd name="connsiteY137" fmla="*/ 71215 h 425497"/>
                <a:gd name="connsiteX138" fmla="*/ 1036624 w 1587395"/>
                <a:gd name="connsiteY138" fmla="*/ 61955 h 425497"/>
                <a:gd name="connsiteX139" fmla="*/ 1027672 w 1587395"/>
                <a:gd name="connsiteY139" fmla="*/ 38884 h 425497"/>
                <a:gd name="connsiteX140" fmla="*/ 1036778 w 1587395"/>
                <a:gd name="connsiteY140" fmla="*/ 15659 h 425497"/>
                <a:gd name="connsiteX141" fmla="*/ 1060003 w 1587395"/>
                <a:gd name="connsiteY141" fmla="*/ 6553 h 425497"/>
                <a:gd name="connsiteX142" fmla="*/ 801529 w 1587395"/>
                <a:gd name="connsiteY142" fmla="*/ 0 h 425497"/>
                <a:gd name="connsiteX143" fmla="*/ 862095 w 1587395"/>
                <a:gd name="connsiteY143" fmla="*/ 0 h 425497"/>
                <a:gd name="connsiteX144" fmla="*/ 862095 w 1587395"/>
                <a:gd name="connsiteY144" fmla="*/ 200670 h 425497"/>
                <a:gd name="connsiteX145" fmla="*/ 863324 w 1587395"/>
                <a:gd name="connsiteY145" fmla="*/ 200670 h 425497"/>
                <a:gd name="connsiteX146" fmla="*/ 878478 w 1587395"/>
                <a:gd name="connsiteY146" fmla="*/ 172416 h 425497"/>
                <a:gd name="connsiteX147" fmla="*/ 923941 w 1587395"/>
                <a:gd name="connsiteY147" fmla="*/ 101165 h 425497"/>
                <a:gd name="connsiteX148" fmla="*/ 994388 w 1587395"/>
                <a:gd name="connsiteY148" fmla="*/ 101165 h 425497"/>
                <a:gd name="connsiteX149" fmla="*/ 919845 w 1587395"/>
                <a:gd name="connsiteY149" fmla="*/ 194937 h 425497"/>
                <a:gd name="connsiteX150" fmla="*/ 1003399 w 1587395"/>
                <a:gd name="connsiteY150" fmla="*/ 329247 h 425497"/>
                <a:gd name="connsiteX151" fmla="*/ 931313 w 1587395"/>
                <a:gd name="connsiteY151" fmla="*/ 329247 h 425497"/>
                <a:gd name="connsiteX152" fmla="*/ 878069 w 1587395"/>
                <a:gd name="connsiteY152" fmla="*/ 231791 h 425497"/>
                <a:gd name="connsiteX153" fmla="*/ 862095 w 1587395"/>
                <a:gd name="connsiteY153" fmla="*/ 253493 h 425497"/>
                <a:gd name="connsiteX154" fmla="*/ 862095 w 1587395"/>
                <a:gd name="connsiteY154" fmla="*/ 329247 h 425497"/>
                <a:gd name="connsiteX155" fmla="*/ 801529 w 1587395"/>
                <a:gd name="connsiteY155" fmla="*/ 329247 h 425497"/>
                <a:gd name="connsiteX156" fmla="*/ 801529 w 1587395"/>
                <a:gd name="connsiteY156" fmla="*/ 0 h 425497"/>
                <a:gd name="connsiteX0" fmla="*/ 1486668 w 1587395"/>
                <a:gd name="connsiteY0" fmla="*/ 144119 h 425497"/>
                <a:gd name="connsiteX1" fmla="*/ 1453421 w 1587395"/>
                <a:gd name="connsiteY1" fmla="*/ 163412 h 425497"/>
                <a:gd name="connsiteX2" fmla="*/ 1440768 w 1587395"/>
                <a:gd name="connsiteY2" fmla="*/ 214875 h 425497"/>
                <a:gd name="connsiteX3" fmla="*/ 1452755 w 1587395"/>
                <a:gd name="connsiteY3" fmla="*/ 263263 h 425497"/>
                <a:gd name="connsiteX4" fmla="*/ 1486258 w 1587395"/>
                <a:gd name="connsiteY4" fmla="*/ 281788 h 425497"/>
                <a:gd name="connsiteX5" fmla="*/ 1502438 w 1587395"/>
                <a:gd name="connsiteY5" fmla="*/ 278017 h 425497"/>
                <a:gd name="connsiteX6" fmla="*/ 1517891 w 1587395"/>
                <a:gd name="connsiteY6" fmla="*/ 263664 h 425497"/>
                <a:gd name="connsiteX7" fmla="*/ 1524781 w 1587395"/>
                <a:gd name="connsiteY7" fmla="*/ 234169 h 425497"/>
                <a:gd name="connsiteX8" fmla="*/ 1524781 w 1587395"/>
                <a:gd name="connsiteY8" fmla="*/ 190009 h 425497"/>
                <a:gd name="connsiteX9" fmla="*/ 1513409 w 1587395"/>
                <a:gd name="connsiteY9" fmla="*/ 156155 h 425497"/>
                <a:gd name="connsiteX10" fmla="*/ 1486668 w 1587395"/>
                <a:gd name="connsiteY10" fmla="*/ 144119 h 425497"/>
                <a:gd name="connsiteX11" fmla="*/ 495247 w 1587395"/>
                <a:gd name="connsiteY11" fmla="*/ 140843 h 425497"/>
                <a:gd name="connsiteX12" fmla="*/ 468518 w 1587395"/>
                <a:gd name="connsiteY12" fmla="*/ 152330 h 425497"/>
                <a:gd name="connsiteX13" fmla="*/ 454084 w 1587395"/>
                <a:gd name="connsiteY13" fmla="*/ 180296 h 425497"/>
                <a:gd name="connsiteX14" fmla="*/ 449758 w 1587395"/>
                <a:gd name="connsiteY14" fmla="*/ 215001 h 425497"/>
                <a:gd name="connsiteX15" fmla="*/ 461233 w 1587395"/>
                <a:gd name="connsiteY15" fmla="*/ 267291 h 425497"/>
                <a:gd name="connsiteX16" fmla="*/ 494837 w 1587395"/>
                <a:gd name="connsiteY16" fmla="*/ 289160 h 425497"/>
                <a:gd name="connsiteX17" fmla="*/ 527724 w 1587395"/>
                <a:gd name="connsiteY17" fmla="*/ 267086 h 425497"/>
                <a:gd name="connsiteX18" fmla="*/ 539096 w 1587395"/>
                <a:gd name="connsiteY18" fmla="*/ 214591 h 425497"/>
                <a:gd name="connsiteX19" fmla="*/ 534649 w 1587395"/>
                <a:gd name="connsiteY19" fmla="*/ 179629 h 425497"/>
                <a:gd name="connsiteX20" fmla="*/ 520458 w 1587395"/>
                <a:gd name="connsiteY20" fmla="*/ 152041 h 425497"/>
                <a:gd name="connsiteX21" fmla="*/ 495247 w 1587395"/>
                <a:gd name="connsiteY21" fmla="*/ 140843 h 425497"/>
                <a:gd name="connsiteX22" fmla="*/ 1030129 w 1587395"/>
                <a:gd name="connsiteY22" fmla="*/ 101165 h 425497"/>
                <a:gd name="connsiteX23" fmla="*/ 1090695 w 1587395"/>
                <a:gd name="connsiteY23" fmla="*/ 101165 h 425497"/>
                <a:gd name="connsiteX24" fmla="*/ 1090695 w 1587395"/>
                <a:gd name="connsiteY24" fmla="*/ 329247 h 425497"/>
                <a:gd name="connsiteX25" fmla="*/ 1030129 w 1587395"/>
                <a:gd name="connsiteY25" fmla="*/ 329247 h 425497"/>
                <a:gd name="connsiteX26" fmla="*/ 1030129 w 1587395"/>
                <a:gd name="connsiteY26" fmla="*/ 101165 h 425497"/>
                <a:gd name="connsiteX27" fmla="*/ 1473963 w 1587395"/>
                <a:gd name="connsiteY27" fmla="*/ 96660 h 425497"/>
                <a:gd name="connsiteX28" fmla="*/ 1509566 w 1587395"/>
                <a:gd name="connsiteY28" fmla="*/ 105865 h 425497"/>
                <a:gd name="connsiteX29" fmla="*/ 1531329 w 1587395"/>
                <a:gd name="connsiteY29" fmla="*/ 128572 h 425497"/>
                <a:gd name="connsiteX30" fmla="*/ 1532148 w 1587395"/>
                <a:gd name="connsiteY30" fmla="*/ 128572 h 425497"/>
                <a:gd name="connsiteX31" fmla="*/ 1534603 w 1587395"/>
                <a:gd name="connsiteY31" fmla="*/ 101165 h 425497"/>
                <a:gd name="connsiteX32" fmla="*/ 1587395 w 1587395"/>
                <a:gd name="connsiteY32" fmla="*/ 101165 h 425497"/>
                <a:gd name="connsiteX33" fmla="*/ 1585911 w 1587395"/>
                <a:gd name="connsiteY33" fmla="*/ 129568 h 425497"/>
                <a:gd name="connsiteX34" fmla="*/ 1585348 w 1587395"/>
                <a:gd name="connsiteY34" fmla="*/ 169523 h 425497"/>
                <a:gd name="connsiteX35" fmla="*/ 1585348 w 1587395"/>
                <a:gd name="connsiteY35" fmla="*/ 298152 h 425497"/>
                <a:gd name="connsiteX36" fmla="*/ 1582974 w 1587395"/>
                <a:gd name="connsiteY36" fmla="*/ 336876 h 425497"/>
                <a:gd name="connsiteX37" fmla="*/ 1569429 w 1587395"/>
                <a:gd name="connsiteY37" fmla="*/ 378560 h 425497"/>
                <a:gd name="connsiteX38" fmla="*/ 1535075 w 1587395"/>
                <a:gd name="connsiteY38" fmla="*/ 411875 h 425497"/>
                <a:gd name="connsiteX39" fmla="*/ 1470275 w 1587395"/>
                <a:gd name="connsiteY39" fmla="*/ 425497 h 425497"/>
                <a:gd name="connsiteX40" fmla="*/ 1431004 w 1587395"/>
                <a:gd name="connsiteY40" fmla="*/ 421559 h 425497"/>
                <a:gd name="connsiteX41" fmla="*/ 1398207 w 1587395"/>
                <a:gd name="connsiteY41" fmla="*/ 409950 h 425497"/>
                <a:gd name="connsiteX42" fmla="*/ 1469045 w 1587395"/>
                <a:gd name="connsiteY42" fmla="*/ 378447 h 425497"/>
                <a:gd name="connsiteX43" fmla="*/ 1510079 w 1587395"/>
                <a:gd name="connsiteY43" fmla="*/ 363332 h 425497"/>
                <a:gd name="connsiteX44" fmla="*/ 1525600 w 1587395"/>
                <a:gd name="connsiteY44" fmla="*/ 315335 h 425497"/>
                <a:gd name="connsiteX45" fmla="*/ 1525600 w 1587395"/>
                <a:gd name="connsiteY45" fmla="*/ 298561 h 425497"/>
                <a:gd name="connsiteX46" fmla="*/ 1524781 w 1587395"/>
                <a:gd name="connsiteY46" fmla="*/ 298561 h 425497"/>
                <a:gd name="connsiteX47" fmla="*/ 1501370 w 1587395"/>
                <a:gd name="connsiteY47" fmla="*/ 319835 h 425497"/>
                <a:gd name="connsiteX48" fmla="*/ 1467816 w 1587395"/>
                <a:gd name="connsiteY48" fmla="*/ 327609 h 425497"/>
                <a:gd name="connsiteX49" fmla="*/ 1420969 w 1587395"/>
                <a:gd name="connsiteY49" fmla="*/ 312679 h 425497"/>
                <a:gd name="connsiteX50" fmla="*/ 1390600 w 1587395"/>
                <a:gd name="connsiteY50" fmla="*/ 273090 h 425497"/>
                <a:gd name="connsiteX51" fmla="*/ 1379792 w 1587395"/>
                <a:gd name="connsiteY51" fmla="*/ 216641 h 425497"/>
                <a:gd name="connsiteX52" fmla="*/ 1393010 w 1587395"/>
                <a:gd name="connsiteY52" fmla="*/ 152030 h 425497"/>
                <a:gd name="connsiteX53" fmla="*/ 1427156 w 1587395"/>
                <a:gd name="connsiteY53" fmla="*/ 111014 h 425497"/>
                <a:gd name="connsiteX54" fmla="*/ 1473963 w 1587395"/>
                <a:gd name="connsiteY54" fmla="*/ 96660 h 425497"/>
                <a:gd name="connsiteX55" fmla="*/ 1265245 w 1587395"/>
                <a:gd name="connsiteY55" fmla="*/ 96660 h 425497"/>
                <a:gd name="connsiteX56" fmla="*/ 1317951 w 1587395"/>
                <a:gd name="connsiteY56" fmla="*/ 119169 h 425497"/>
                <a:gd name="connsiteX57" fmla="*/ 1339336 w 1587395"/>
                <a:gd name="connsiteY57" fmla="*/ 189582 h 425497"/>
                <a:gd name="connsiteX58" fmla="*/ 1339336 w 1587395"/>
                <a:gd name="connsiteY58" fmla="*/ 329247 h 425497"/>
                <a:gd name="connsiteX59" fmla="*/ 1278770 w 1587395"/>
                <a:gd name="connsiteY59" fmla="*/ 329247 h 425497"/>
                <a:gd name="connsiteX60" fmla="*/ 1278770 w 1587395"/>
                <a:gd name="connsiteY60" fmla="*/ 196135 h 425497"/>
                <a:gd name="connsiteX61" fmla="*/ 1271034 w 1587395"/>
                <a:gd name="connsiteY61" fmla="*/ 160707 h 425497"/>
                <a:gd name="connsiteX62" fmla="*/ 1243932 w 1587395"/>
                <a:gd name="connsiteY62" fmla="*/ 146167 h 425497"/>
                <a:gd name="connsiteX63" fmla="*/ 1218316 w 1587395"/>
                <a:gd name="connsiteY63" fmla="*/ 156841 h 425497"/>
                <a:gd name="connsiteX64" fmla="*/ 1204995 w 1587395"/>
                <a:gd name="connsiteY64" fmla="*/ 193465 h 425497"/>
                <a:gd name="connsiteX65" fmla="*/ 1204995 w 1587395"/>
                <a:gd name="connsiteY65" fmla="*/ 329247 h 425497"/>
                <a:gd name="connsiteX66" fmla="*/ 1144429 w 1587395"/>
                <a:gd name="connsiteY66" fmla="*/ 329247 h 425497"/>
                <a:gd name="connsiteX67" fmla="*/ 1144429 w 1587395"/>
                <a:gd name="connsiteY67" fmla="*/ 169672 h 425497"/>
                <a:gd name="connsiteX68" fmla="*/ 1143917 w 1587395"/>
                <a:gd name="connsiteY68" fmla="*/ 132957 h 425497"/>
                <a:gd name="connsiteX69" fmla="*/ 1142791 w 1587395"/>
                <a:gd name="connsiteY69" fmla="*/ 101165 h 425497"/>
                <a:gd name="connsiteX70" fmla="*/ 1195174 w 1587395"/>
                <a:gd name="connsiteY70" fmla="*/ 101165 h 425497"/>
                <a:gd name="connsiteX71" fmla="*/ 1198039 w 1587395"/>
                <a:gd name="connsiteY71" fmla="*/ 131932 h 425497"/>
                <a:gd name="connsiteX72" fmla="*/ 1199266 w 1587395"/>
                <a:gd name="connsiteY72" fmla="*/ 131932 h 425497"/>
                <a:gd name="connsiteX73" fmla="*/ 1223645 w 1587395"/>
                <a:gd name="connsiteY73" fmla="*/ 107835 h 425497"/>
                <a:gd name="connsiteX74" fmla="*/ 1265245 w 1587395"/>
                <a:gd name="connsiteY74" fmla="*/ 96660 h 425497"/>
                <a:gd name="connsiteX75" fmla="*/ 750548 w 1587395"/>
                <a:gd name="connsiteY75" fmla="*/ 96250 h 425497"/>
                <a:gd name="connsiteX76" fmla="*/ 757920 w 1587395"/>
                <a:gd name="connsiteY76" fmla="*/ 96557 h 425497"/>
                <a:gd name="connsiteX77" fmla="*/ 764064 w 1587395"/>
                <a:gd name="connsiteY77" fmla="*/ 97479 h 425497"/>
                <a:gd name="connsiteX78" fmla="*/ 764064 w 1587395"/>
                <a:gd name="connsiteY78" fmla="*/ 155178 h 425497"/>
                <a:gd name="connsiteX79" fmla="*/ 756896 w 1587395"/>
                <a:gd name="connsiteY79" fmla="*/ 154256 h 425497"/>
                <a:gd name="connsiteX80" fmla="*/ 748500 w 1587395"/>
                <a:gd name="connsiteY80" fmla="*/ 153949 h 425497"/>
                <a:gd name="connsiteX81" fmla="*/ 714045 w 1587395"/>
                <a:gd name="connsiteY81" fmla="*/ 168031 h 425497"/>
                <a:gd name="connsiteX82" fmla="*/ 700170 w 1587395"/>
                <a:gd name="connsiteY82" fmla="*/ 211316 h 425497"/>
                <a:gd name="connsiteX83" fmla="*/ 700170 w 1587395"/>
                <a:gd name="connsiteY83" fmla="*/ 329247 h 425497"/>
                <a:gd name="connsiteX84" fmla="*/ 639604 w 1587395"/>
                <a:gd name="connsiteY84" fmla="*/ 329247 h 425497"/>
                <a:gd name="connsiteX85" fmla="*/ 639604 w 1587395"/>
                <a:gd name="connsiteY85" fmla="*/ 172416 h 425497"/>
                <a:gd name="connsiteX86" fmla="*/ 639092 w 1587395"/>
                <a:gd name="connsiteY86" fmla="*/ 133873 h 425497"/>
                <a:gd name="connsiteX87" fmla="*/ 637966 w 1587395"/>
                <a:gd name="connsiteY87" fmla="*/ 101165 h 425497"/>
                <a:gd name="connsiteX88" fmla="*/ 689940 w 1587395"/>
                <a:gd name="connsiteY88" fmla="*/ 101165 h 425497"/>
                <a:gd name="connsiteX89" fmla="*/ 692395 w 1587395"/>
                <a:gd name="connsiteY89" fmla="*/ 140886 h 425497"/>
                <a:gd name="connsiteX90" fmla="*/ 694032 w 1587395"/>
                <a:gd name="connsiteY90" fmla="*/ 140886 h 425497"/>
                <a:gd name="connsiteX91" fmla="*/ 718295 w 1587395"/>
                <a:gd name="connsiteY91" fmla="*/ 107512 h 425497"/>
                <a:gd name="connsiteX92" fmla="*/ 750548 w 1587395"/>
                <a:gd name="connsiteY92" fmla="*/ 96250 h 425497"/>
                <a:gd name="connsiteX93" fmla="*/ 496477 w 1587395"/>
                <a:gd name="connsiteY93" fmla="*/ 96250 h 425497"/>
                <a:gd name="connsiteX94" fmla="*/ 572442 w 1587395"/>
                <a:gd name="connsiteY94" fmla="*/ 128840 h 425497"/>
                <a:gd name="connsiteX95" fmla="*/ 600482 w 1587395"/>
                <a:gd name="connsiteY95" fmla="*/ 213362 h 425497"/>
                <a:gd name="connsiteX96" fmla="*/ 584170 w 1587395"/>
                <a:gd name="connsiteY96" fmla="*/ 283171 h 425497"/>
                <a:gd name="connsiteX97" fmla="*/ 544201 w 1587395"/>
                <a:gd name="connsiteY97" fmla="*/ 321839 h 425497"/>
                <a:gd name="connsiteX98" fmla="*/ 494018 w 1587395"/>
                <a:gd name="connsiteY98" fmla="*/ 333752 h 425497"/>
                <a:gd name="connsiteX99" fmla="*/ 418152 w 1587395"/>
                <a:gd name="connsiteY99" fmla="*/ 302800 h 425497"/>
                <a:gd name="connsiteX100" fmla="*/ 388373 w 1587395"/>
                <a:gd name="connsiteY100" fmla="*/ 216230 h 425497"/>
                <a:gd name="connsiteX101" fmla="*/ 419227 w 1587395"/>
                <a:gd name="connsiteY101" fmla="*/ 127509 h 425497"/>
                <a:gd name="connsiteX102" fmla="*/ 496477 w 1587395"/>
                <a:gd name="connsiteY102" fmla="*/ 96250 h 425497"/>
                <a:gd name="connsiteX103" fmla="*/ 0 w 1587395"/>
                <a:gd name="connsiteY103" fmla="*/ 14335 h 425497"/>
                <a:gd name="connsiteX104" fmla="*/ 64295 w 1587395"/>
                <a:gd name="connsiteY104" fmla="*/ 14335 h 425497"/>
                <a:gd name="connsiteX105" fmla="*/ 88457 w 1587395"/>
                <a:gd name="connsiteY105" fmla="*/ 150314 h 425497"/>
                <a:gd name="connsiteX106" fmla="*/ 97824 w 1587395"/>
                <a:gd name="connsiteY106" fmla="*/ 206938 h 425497"/>
                <a:gd name="connsiteX107" fmla="*/ 105656 w 1587395"/>
                <a:gd name="connsiteY107" fmla="*/ 260490 h 425497"/>
                <a:gd name="connsiteX108" fmla="*/ 106885 w 1587395"/>
                <a:gd name="connsiteY108" fmla="*/ 260490 h 425497"/>
                <a:gd name="connsiteX109" fmla="*/ 115741 w 1587395"/>
                <a:gd name="connsiteY109" fmla="*/ 206528 h 425497"/>
                <a:gd name="connsiteX110" fmla="*/ 127361 w 1587395"/>
                <a:gd name="connsiteY110" fmla="*/ 149495 h 425497"/>
                <a:gd name="connsiteX111" fmla="*/ 156027 w 1587395"/>
                <a:gd name="connsiteY111" fmla="*/ 14335 h 425497"/>
                <a:gd name="connsiteX112" fmla="*/ 215817 w 1587395"/>
                <a:gd name="connsiteY112" fmla="*/ 14335 h 425497"/>
                <a:gd name="connsiteX113" fmla="*/ 242436 w 1587395"/>
                <a:gd name="connsiteY113" fmla="*/ 151133 h 425497"/>
                <a:gd name="connsiteX114" fmla="*/ 252111 w 1587395"/>
                <a:gd name="connsiteY114" fmla="*/ 205402 h 425497"/>
                <a:gd name="connsiteX115" fmla="*/ 259635 w 1587395"/>
                <a:gd name="connsiteY115" fmla="*/ 259671 h 425497"/>
                <a:gd name="connsiteX116" fmla="*/ 260864 w 1587395"/>
                <a:gd name="connsiteY116" fmla="*/ 259671 h 425497"/>
                <a:gd name="connsiteX117" fmla="*/ 269054 w 1587395"/>
                <a:gd name="connsiteY117" fmla="*/ 204529 h 425497"/>
                <a:gd name="connsiteX118" fmla="*/ 278473 w 1587395"/>
                <a:gd name="connsiteY118" fmla="*/ 149064 h 425497"/>
                <a:gd name="connsiteX119" fmla="*/ 304273 w 1587395"/>
                <a:gd name="connsiteY119" fmla="*/ 14335 h 425497"/>
                <a:gd name="connsiteX120" fmla="*/ 365290 w 1587395"/>
                <a:gd name="connsiteY120" fmla="*/ 14335 h 425497"/>
                <a:gd name="connsiteX121" fmla="*/ 290759 w 1587395"/>
                <a:gd name="connsiteY121" fmla="*/ 329247 h 425497"/>
                <a:gd name="connsiteX122" fmla="*/ 226464 w 1587395"/>
                <a:gd name="connsiteY122" fmla="*/ 329247 h 425497"/>
                <a:gd name="connsiteX123" fmla="*/ 199436 w 1587395"/>
                <a:gd name="connsiteY123" fmla="*/ 195777 h 425497"/>
                <a:gd name="connsiteX124" fmla="*/ 190375 w 1587395"/>
                <a:gd name="connsiteY124" fmla="*/ 146679 h 425497"/>
                <a:gd name="connsiteX125" fmla="*/ 183465 w 1587395"/>
                <a:gd name="connsiteY125" fmla="*/ 95431 h 425497"/>
                <a:gd name="connsiteX126" fmla="*/ 182646 w 1587395"/>
                <a:gd name="connsiteY126" fmla="*/ 95431 h 425497"/>
                <a:gd name="connsiteX127" fmla="*/ 174148 w 1587395"/>
                <a:gd name="connsiteY127" fmla="*/ 146525 h 425497"/>
                <a:gd name="connsiteX128" fmla="*/ 163808 w 1587395"/>
                <a:gd name="connsiteY128" fmla="*/ 195777 h 425497"/>
                <a:gd name="connsiteX129" fmla="*/ 133094 w 1587395"/>
                <a:gd name="connsiteY129" fmla="*/ 329247 h 425497"/>
                <a:gd name="connsiteX130" fmla="*/ 69209 w 1587395"/>
                <a:gd name="connsiteY130" fmla="*/ 329247 h 425497"/>
                <a:gd name="connsiteX131" fmla="*/ 0 w 1587395"/>
                <a:gd name="connsiteY131" fmla="*/ 14335 h 425497"/>
                <a:gd name="connsiteX132" fmla="*/ 1060003 w 1587395"/>
                <a:gd name="connsiteY132" fmla="*/ 6553 h 425497"/>
                <a:gd name="connsiteX133" fmla="*/ 1083739 w 1587395"/>
                <a:gd name="connsiteY133" fmla="*/ 15659 h 425497"/>
                <a:gd name="connsiteX134" fmla="*/ 1092743 w 1587395"/>
                <a:gd name="connsiteY134" fmla="*/ 38884 h 425497"/>
                <a:gd name="connsiteX135" fmla="*/ 1083432 w 1587395"/>
                <a:gd name="connsiteY135" fmla="*/ 62416 h 425497"/>
                <a:gd name="connsiteX136" fmla="*/ 1060003 w 1587395"/>
                <a:gd name="connsiteY136" fmla="*/ 71215 h 425497"/>
                <a:gd name="connsiteX137" fmla="*/ 1036624 w 1587395"/>
                <a:gd name="connsiteY137" fmla="*/ 61955 h 425497"/>
                <a:gd name="connsiteX138" fmla="*/ 1027672 w 1587395"/>
                <a:gd name="connsiteY138" fmla="*/ 38884 h 425497"/>
                <a:gd name="connsiteX139" fmla="*/ 1036778 w 1587395"/>
                <a:gd name="connsiteY139" fmla="*/ 15659 h 425497"/>
                <a:gd name="connsiteX140" fmla="*/ 1060003 w 1587395"/>
                <a:gd name="connsiteY140" fmla="*/ 6553 h 425497"/>
                <a:gd name="connsiteX141" fmla="*/ 801529 w 1587395"/>
                <a:gd name="connsiteY141" fmla="*/ 0 h 425497"/>
                <a:gd name="connsiteX142" fmla="*/ 862095 w 1587395"/>
                <a:gd name="connsiteY142" fmla="*/ 0 h 425497"/>
                <a:gd name="connsiteX143" fmla="*/ 862095 w 1587395"/>
                <a:gd name="connsiteY143" fmla="*/ 200670 h 425497"/>
                <a:gd name="connsiteX144" fmla="*/ 863324 w 1587395"/>
                <a:gd name="connsiteY144" fmla="*/ 200670 h 425497"/>
                <a:gd name="connsiteX145" fmla="*/ 878478 w 1587395"/>
                <a:gd name="connsiteY145" fmla="*/ 172416 h 425497"/>
                <a:gd name="connsiteX146" fmla="*/ 923941 w 1587395"/>
                <a:gd name="connsiteY146" fmla="*/ 101165 h 425497"/>
                <a:gd name="connsiteX147" fmla="*/ 994388 w 1587395"/>
                <a:gd name="connsiteY147" fmla="*/ 101165 h 425497"/>
                <a:gd name="connsiteX148" fmla="*/ 919845 w 1587395"/>
                <a:gd name="connsiteY148" fmla="*/ 194937 h 425497"/>
                <a:gd name="connsiteX149" fmla="*/ 1003399 w 1587395"/>
                <a:gd name="connsiteY149" fmla="*/ 329247 h 425497"/>
                <a:gd name="connsiteX150" fmla="*/ 931313 w 1587395"/>
                <a:gd name="connsiteY150" fmla="*/ 329247 h 425497"/>
                <a:gd name="connsiteX151" fmla="*/ 878069 w 1587395"/>
                <a:gd name="connsiteY151" fmla="*/ 231791 h 425497"/>
                <a:gd name="connsiteX152" fmla="*/ 862095 w 1587395"/>
                <a:gd name="connsiteY152" fmla="*/ 253493 h 425497"/>
                <a:gd name="connsiteX153" fmla="*/ 862095 w 1587395"/>
                <a:gd name="connsiteY153" fmla="*/ 329247 h 425497"/>
                <a:gd name="connsiteX154" fmla="*/ 801529 w 1587395"/>
                <a:gd name="connsiteY154" fmla="*/ 329247 h 425497"/>
                <a:gd name="connsiteX155" fmla="*/ 801529 w 1587395"/>
                <a:gd name="connsiteY155" fmla="*/ 0 h 42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587395" h="425497">
                  <a:moveTo>
                    <a:pt x="1486668" y="144119"/>
                  </a:moveTo>
                  <a:cubicBezTo>
                    <a:pt x="1472742" y="144386"/>
                    <a:pt x="1461660" y="150817"/>
                    <a:pt x="1453421" y="163412"/>
                  </a:cubicBezTo>
                  <a:cubicBezTo>
                    <a:pt x="1445182" y="176006"/>
                    <a:pt x="1440964" y="193161"/>
                    <a:pt x="1440768" y="214875"/>
                  </a:cubicBezTo>
                  <a:cubicBezTo>
                    <a:pt x="1440870" y="235084"/>
                    <a:pt x="1444866" y="251213"/>
                    <a:pt x="1452755" y="263263"/>
                  </a:cubicBezTo>
                  <a:cubicBezTo>
                    <a:pt x="1460644" y="275314"/>
                    <a:pt x="1471812" y="281488"/>
                    <a:pt x="1486258" y="281788"/>
                  </a:cubicBezTo>
                  <a:cubicBezTo>
                    <a:pt x="1491120" y="281914"/>
                    <a:pt x="1496514" y="280657"/>
                    <a:pt x="1502438" y="278017"/>
                  </a:cubicBezTo>
                  <a:cubicBezTo>
                    <a:pt x="1508363" y="275377"/>
                    <a:pt x="1513514" y="270592"/>
                    <a:pt x="1517891" y="263664"/>
                  </a:cubicBezTo>
                  <a:cubicBezTo>
                    <a:pt x="1522267" y="256737"/>
                    <a:pt x="1524564" y="246905"/>
                    <a:pt x="1524781" y="234169"/>
                  </a:cubicBezTo>
                  <a:lnTo>
                    <a:pt x="1524781" y="190009"/>
                  </a:lnTo>
                  <a:cubicBezTo>
                    <a:pt x="1524474" y="175370"/>
                    <a:pt x="1520683" y="164085"/>
                    <a:pt x="1513409" y="156155"/>
                  </a:cubicBezTo>
                  <a:cubicBezTo>
                    <a:pt x="1506135" y="148225"/>
                    <a:pt x="1497221" y="144213"/>
                    <a:pt x="1486668" y="144119"/>
                  </a:cubicBezTo>
                  <a:close/>
                  <a:moveTo>
                    <a:pt x="495247" y="140843"/>
                  </a:moveTo>
                  <a:cubicBezTo>
                    <a:pt x="484106" y="141113"/>
                    <a:pt x="475197" y="144942"/>
                    <a:pt x="468518" y="152330"/>
                  </a:cubicBezTo>
                  <a:cubicBezTo>
                    <a:pt x="461840" y="159717"/>
                    <a:pt x="457028" y="169039"/>
                    <a:pt x="454084" y="180296"/>
                  </a:cubicBezTo>
                  <a:cubicBezTo>
                    <a:pt x="451139" y="191553"/>
                    <a:pt x="449697" y="203122"/>
                    <a:pt x="449758" y="215001"/>
                  </a:cubicBezTo>
                  <a:cubicBezTo>
                    <a:pt x="449792" y="235837"/>
                    <a:pt x="453617" y="253267"/>
                    <a:pt x="461233" y="267291"/>
                  </a:cubicBezTo>
                  <a:cubicBezTo>
                    <a:pt x="468848" y="281315"/>
                    <a:pt x="480050" y="288605"/>
                    <a:pt x="494837" y="289160"/>
                  </a:cubicBezTo>
                  <a:cubicBezTo>
                    <a:pt x="509232" y="288588"/>
                    <a:pt x="520194" y="281230"/>
                    <a:pt x="527724" y="267086"/>
                  </a:cubicBezTo>
                  <a:cubicBezTo>
                    <a:pt x="535255" y="252942"/>
                    <a:pt x="539045" y="235444"/>
                    <a:pt x="539096" y="214591"/>
                  </a:cubicBezTo>
                  <a:cubicBezTo>
                    <a:pt x="539132" y="202459"/>
                    <a:pt x="537649" y="190805"/>
                    <a:pt x="534649" y="179629"/>
                  </a:cubicBezTo>
                  <a:cubicBezTo>
                    <a:pt x="531649" y="168453"/>
                    <a:pt x="526919" y="159257"/>
                    <a:pt x="520458" y="152041"/>
                  </a:cubicBezTo>
                  <a:cubicBezTo>
                    <a:pt x="513997" y="144826"/>
                    <a:pt x="505594" y="141093"/>
                    <a:pt x="495247" y="140843"/>
                  </a:cubicBezTo>
                  <a:close/>
                  <a:moveTo>
                    <a:pt x="1030129" y="101165"/>
                  </a:moveTo>
                  <a:lnTo>
                    <a:pt x="1090695" y="101165"/>
                  </a:lnTo>
                  <a:lnTo>
                    <a:pt x="1090695" y="329247"/>
                  </a:lnTo>
                  <a:lnTo>
                    <a:pt x="1030129" y="329247"/>
                  </a:lnTo>
                  <a:lnTo>
                    <a:pt x="1030129" y="101165"/>
                  </a:lnTo>
                  <a:close/>
                  <a:moveTo>
                    <a:pt x="1473963" y="96660"/>
                  </a:moveTo>
                  <a:cubicBezTo>
                    <a:pt x="1488264" y="96864"/>
                    <a:pt x="1500132" y="99933"/>
                    <a:pt x="1509566" y="105865"/>
                  </a:cubicBezTo>
                  <a:cubicBezTo>
                    <a:pt x="1518999" y="111798"/>
                    <a:pt x="1526254" y="119367"/>
                    <a:pt x="1531329" y="128572"/>
                  </a:cubicBezTo>
                  <a:lnTo>
                    <a:pt x="1532148" y="128572"/>
                  </a:lnTo>
                  <a:lnTo>
                    <a:pt x="1534603" y="101165"/>
                  </a:lnTo>
                  <a:lnTo>
                    <a:pt x="1587395" y="101165"/>
                  </a:lnTo>
                  <a:cubicBezTo>
                    <a:pt x="1586772" y="109208"/>
                    <a:pt x="1586277" y="118676"/>
                    <a:pt x="1585911" y="129568"/>
                  </a:cubicBezTo>
                  <a:cubicBezTo>
                    <a:pt x="1585544" y="140460"/>
                    <a:pt x="1585356" y="153778"/>
                    <a:pt x="1585348" y="169523"/>
                  </a:cubicBezTo>
                  <a:lnTo>
                    <a:pt x="1585348" y="298152"/>
                  </a:lnTo>
                  <a:cubicBezTo>
                    <a:pt x="1585615" y="309623"/>
                    <a:pt x="1584824" y="322531"/>
                    <a:pt x="1582974" y="336876"/>
                  </a:cubicBezTo>
                  <a:cubicBezTo>
                    <a:pt x="1581124" y="351222"/>
                    <a:pt x="1576609" y="365116"/>
                    <a:pt x="1569429" y="378560"/>
                  </a:cubicBezTo>
                  <a:cubicBezTo>
                    <a:pt x="1562249" y="392003"/>
                    <a:pt x="1550798" y="403108"/>
                    <a:pt x="1535075" y="411875"/>
                  </a:cubicBezTo>
                  <a:cubicBezTo>
                    <a:pt x="1519352" y="420642"/>
                    <a:pt x="1497752" y="425183"/>
                    <a:pt x="1470275" y="425497"/>
                  </a:cubicBezTo>
                  <a:cubicBezTo>
                    <a:pt x="1456743" y="425489"/>
                    <a:pt x="1443653" y="424176"/>
                    <a:pt x="1431004" y="421559"/>
                  </a:cubicBezTo>
                  <a:cubicBezTo>
                    <a:pt x="1418355" y="418943"/>
                    <a:pt x="1407423" y="415073"/>
                    <a:pt x="1398207" y="409950"/>
                  </a:cubicBezTo>
                  <a:lnTo>
                    <a:pt x="1469045" y="378447"/>
                  </a:lnTo>
                  <a:cubicBezTo>
                    <a:pt x="1486284" y="378558"/>
                    <a:pt x="1499961" y="373519"/>
                    <a:pt x="1510079" y="363332"/>
                  </a:cubicBezTo>
                  <a:cubicBezTo>
                    <a:pt x="1520196" y="353145"/>
                    <a:pt x="1525369" y="337146"/>
                    <a:pt x="1525600" y="315335"/>
                  </a:cubicBezTo>
                  <a:lnTo>
                    <a:pt x="1525600" y="298561"/>
                  </a:lnTo>
                  <a:lnTo>
                    <a:pt x="1524781" y="298561"/>
                  </a:lnTo>
                  <a:cubicBezTo>
                    <a:pt x="1518950" y="307647"/>
                    <a:pt x="1511146" y="314739"/>
                    <a:pt x="1501370" y="319835"/>
                  </a:cubicBezTo>
                  <a:cubicBezTo>
                    <a:pt x="1491594" y="324932"/>
                    <a:pt x="1480409" y="327524"/>
                    <a:pt x="1467816" y="327609"/>
                  </a:cubicBezTo>
                  <a:cubicBezTo>
                    <a:pt x="1449711" y="327392"/>
                    <a:pt x="1434095" y="322415"/>
                    <a:pt x="1420969" y="312679"/>
                  </a:cubicBezTo>
                  <a:cubicBezTo>
                    <a:pt x="1407843" y="302942"/>
                    <a:pt x="1397720" y="289746"/>
                    <a:pt x="1390600" y="273090"/>
                  </a:cubicBezTo>
                  <a:cubicBezTo>
                    <a:pt x="1383480" y="256434"/>
                    <a:pt x="1379878" y="237617"/>
                    <a:pt x="1379792" y="216641"/>
                  </a:cubicBezTo>
                  <a:cubicBezTo>
                    <a:pt x="1380021" y="191427"/>
                    <a:pt x="1384428" y="169890"/>
                    <a:pt x="1393010" y="152030"/>
                  </a:cubicBezTo>
                  <a:cubicBezTo>
                    <a:pt x="1401593" y="134170"/>
                    <a:pt x="1412975" y="120498"/>
                    <a:pt x="1427156" y="111014"/>
                  </a:cubicBezTo>
                  <a:cubicBezTo>
                    <a:pt x="1441337" y="101529"/>
                    <a:pt x="1456939" y="96745"/>
                    <a:pt x="1473963" y="96660"/>
                  </a:cubicBezTo>
                  <a:close/>
                  <a:moveTo>
                    <a:pt x="1265245" y="96660"/>
                  </a:moveTo>
                  <a:cubicBezTo>
                    <a:pt x="1286603" y="96539"/>
                    <a:pt x="1304172" y="104042"/>
                    <a:pt x="1317951" y="119169"/>
                  </a:cubicBezTo>
                  <a:cubicBezTo>
                    <a:pt x="1331731" y="134295"/>
                    <a:pt x="1338859" y="157766"/>
                    <a:pt x="1339336" y="189582"/>
                  </a:cubicBezTo>
                  <a:lnTo>
                    <a:pt x="1339336" y="329247"/>
                  </a:lnTo>
                  <a:lnTo>
                    <a:pt x="1278770" y="329247"/>
                  </a:lnTo>
                  <a:lnTo>
                    <a:pt x="1278770" y="196135"/>
                  </a:lnTo>
                  <a:cubicBezTo>
                    <a:pt x="1278932" y="181868"/>
                    <a:pt x="1276354" y="170059"/>
                    <a:pt x="1271034" y="160707"/>
                  </a:cubicBezTo>
                  <a:cubicBezTo>
                    <a:pt x="1265714" y="151355"/>
                    <a:pt x="1256681" y="146508"/>
                    <a:pt x="1243932" y="146167"/>
                  </a:cubicBezTo>
                  <a:cubicBezTo>
                    <a:pt x="1235137" y="145975"/>
                    <a:pt x="1226598" y="149533"/>
                    <a:pt x="1218316" y="156841"/>
                  </a:cubicBezTo>
                  <a:cubicBezTo>
                    <a:pt x="1210033" y="164148"/>
                    <a:pt x="1205593" y="176356"/>
                    <a:pt x="1204995" y="193465"/>
                  </a:cubicBezTo>
                  <a:lnTo>
                    <a:pt x="1204995" y="329247"/>
                  </a:lnTo>
                  <a:lnTo>
                    <a:pt x="1144429" y="329247"/>
                  </a:lnTo>
                  <a:lnTo>
                    <a:pt x="1144429" y="169672"/>
                  </a:lnTo>
                  <a:cubicBezTo>
                    <a:pt x="1144412" y="156408"/>
                    <a:pt x="1144242" y="144170"/>
                    <a:pt x="1143917" y="132957"/>
                  </a:cubicBezTo>
                  <a:cubicBezTo>
                    <a:pt x="1143593" y="121745"/>
                    <a:pt x="1143218" y="111147"/>
                    <a:pt x="1142791" y="101165"/>
                  </a:cubicBezTo>
                  <a:lnTo>
                    <a:pt x="1195174" y="101165"/>
                  </a:lnTo>
                  <a:lnTo>
                    <a:pt x="1198039" y="131932"/>
                  </a:lnTo>
                  <a:lnTo>
                    <a:pt x="1199266" y="131932"/>
                  </a:lnTo>
                  <a:cubicBezTo>
                    <a:pt x="1204419" y="123078"/>
                    <a:pt x="1212546" y="115046"/>
                    <a:pt x="1223645" y="107835"/>
                  </a:cubicBezTo>
                  <a:cubicBezTo>
                    <a:pt x="1234745" y="100624"/>
                    <a:pt x="1248611" y="96899"/>
                    <a:pt x="1265245" y="96660"/>
                  </a:cubicBezTo>
                  <a:close/>
                  <a:moveTo>
                    <a:pt x="750548" y="96250"/>
                  </a:moveTo>
                  <a:cubicBezTo>
                    <a:pt x="753364" y="96250"/>
                    <a:pt x="755821" y="96352"/>
                    <a:pt x="757920" y="96557"/>
                  </a:cubicBezTo>
                  <a:cubicBezTo>
                    <a:pt x="760019" y="96762"/>
                    <a:pt x="762067" y="97069"/>
                    <a:pt x="764064" y="97479"/>
                  </a:cubicBezTo>
                  <a:lnTo>
                    <a:pt x="764064" y="155178"/>
                  </a:lnTo>
                  <a:cubicBezTo>
                    <a:pt x="761828" y="154768"/>
                    <a:pt x="759439" y="154461"/>
                    <a:pt x="756896" y="154256"/>
                  </a:cubicBezTo>
                  <a:cubicBezTo>
                    <a:pt x="754354" y="154051"/>
                    <a:pt x="751555" y="153949"/>
                    <a:pt x="748500" y="153949"/>
                  </a:cubicBezTo>
                  <a:cubicBezTo>
                    <a:pt x="734481" y="153906"/>
                    <a:pt x="722995" y="158600"/>
                    <a:pt x="714045" y="168031"/>
                  </a:cubicBezTo>
                  <a:cubicBezTo>
                    <a:pt x="705094" y="177463"/>
                    <a:pt x="700469" y="191891"/>
                    <a:pt x="700170" y="211316"/>
                  </a:cubicBezTo>
                  <a:lnTo>
                    <a:pt x="700170" y="329247"/>
                  </a:lnTo>
                  <a:lnTo>
                    <a:pt x="639604" y="329247"/>
                  </a:lnTo>
                  <a:lnTo>
                    <a:pt x="639604" y="172416"/>
                  </a:lnTo>
                  <a:cubicBezTo>
                    <a:pt x="639587" y="158365"/>
                    <a:pt x="639416" y="145518"/>
                    <a:pt x="639092" y="133873"/>
                  </a:cubicBezTo>
                  <a:cubicBezTo>
                    <a:pt x="638768" y="122228"/>
                    <a:pt x="638393" y="111326"/>
                    <a:pt x="637966" y="101165"/>
                  </a:cubicBezTo>
                  <a:lnTo>
                    <a:pt x="689940" y="101165"/>
                  </a:lnTo>
                  <a:lnTo>
                    <a:pt x="692395" y="140886"/>
                  </a:lnTo>
                  <a:lnTo>
                    <a:pt x="694032" y="140886"/>
                  </a:lnTo>
                  <a:cubicBezTo>
                    <a:pt x="699712" y="126127"/>
                    <a:pt x="707800" y="115003"/>
                    <a:pt x="718295" y="107512"/>
                  </a:cubicBezTo>
                  <a:cubicBezTo>
                    <a:pt x="728789" y="100021"/>
                    <a:pt x="739540" y="96267"/>
                    <a:pt x="750548" y="96250"/>
                  </a:cubicBezTo>
                  <a:close/>
                  <a:moveTo>
                    <a:pt x="496477" y="96250"/>
                  </a:moveTo>
                  <a:cubicBezTo>
                    <a:pt x="528766" y="96802"/>
                    <a:pt x="554088" y="107665"/>
                    <a:pt x="572442" y="128840"/>
                  </a:cubicBezTo>
                  <a:cubicBezTo>
                    <a:pt x="590795" y="150015"/>
                    <a:pt x="600142" y="178189"/>
                    <a:pt x="600482" y="213362"/>
                  </a:cubicBezTo>
                  <a:cubicBezTo>
                    <a:pt x="600108" y="242188"/>
                    <a:pt x="594671" y="265458"/>
                    <a:pt x="584170" y="283171"/>
                  </a:cubicBezTo>
                  <a:cubicBezTo>
                    <a:pt x="573670" y="300885"/>
                    <a:pt x="560347" y="313774"/>
                    <a:pt x="544201" y="321839"/>
                  </a:cubicBezTo>
                  <a:cubicBezTo>
                    <a:pt x="528055" y="329903"/>
                    <a:pt x="511327" y="333874"/>
                    <a:pt x="494018" y="333752"/>
                  </a:cubicBezTo>
                  <a:cubicBezTo>
                    <a:pt x="462732" y="333490"/>
                    <a:pt x="437444" y="323173"/>
                    <a:pt x="418152" y="302800"/>
                  </a:cubicBezTo>
                  <a:cubicBezTo>
                    <a:pt x="398861" y="282427"/>
                    <a:pt x="388934" y="253570"/>
                    <a:pt x="388373" y="216230"/>
                  </a:cubicBezTo>
                  <a:cubicBezTo>
                    <a:pt x="389011" y="177712"/>
                    <a:pt x="399296" y="148138"/>
                    <a:pt x="419227" y="127509"/>
                  </a:cubicBezTo>
                  <a:cubicBezTo>
                    <a:pt x="439158" y="106881"/>
                    <a:pt x="464908" y="96461"/>
                    <a:pt x="496477" y="96250"/>
                  </a:cubicBezTo>
                  <a:close/>
                  <a:moveTo>
                    <a:pt x="0" y="14335"/>
                  </a:moveTo>
                  <a:lnTo>
                    <a:pt x="64295" y="14335"/>
                  </a:lnTo>
                  <a:lnTo>
                    <a:pt x="88457" y="150314"/>
                  </a:lnTo>
                  <a:cubicBezTo>
                    <a:pt x="91758" y="169291"/>
                    <a:pt x="94881" y="188166"/>
                    <a:pt x="97824" y="206938"/>
                  </a:cubicBezTo>
                  <a:cubicBezTo>
                    <a:pt x="100768" y="225710"/>
                    <a:pt x="103378" y="243561"/>
                    <a:pt x="105656" y="260490"/>
                  </a:cubicBezTo>
                  <a:lnTo>
                    <a:pt x="106885" y="260490"/>
                  </a:lnTo>
                  <a:cubicBezTo>
                    <a:pt x="109197" y="242912"/>
                    <a:pt x="112149" y="224925"/>
                    <a:pt x="115741" y="206528"/>
                  </a:cubicBezTo>
                  <a:cubicBezTo>
                    <a:pt x="119333" y="188131"/>
                    <a:pt x="123206" y="169120"/>
                    <a:pt x="127361" y="149495"/>
                  </a:cubicBezTo>
                  <a:lnTo>
                    <a:pt x="156027" y="14335"/>
                  </a:lnTo>
                  <a:lnTo>
                    <a:pt x="215817" y="14335"/>
                  </a:lnTo>
                  <a:lnTo>
                    <a:pt x="242436" y="151133"/>
                  </a:lnTo>
                  <a:cubicBezTo>
                    <a:pt x="245942" y="169479"/>
                    <a:pt x="249167" y="187568"/>
                    <a:pt x="252111" y="205402"/>
                  </a:cubicBezTo>
                  <a:cubicBezTo>
                    <a:pt x="255054" y="223235"/>
                    <a:pt x="257562" y="241325"/>
                    <a:pt x="259635" y="259671"/>
                  </a:cubicBezTo>
                  <a:lnTo>
                    <a:pt x="260864" y="259671"/>
                  </a:lnTo>
                  <a:cubicBezTo>
                    <a:pt x="263338" y="241112"/>
                    <a:pt x="266068" y="222732"/>
                    <a:pt x="269054" y="204529"/>
                  </a:cubicBezTo>
                  <a:cubicBezTo>
                    <a:pt x="272040" y="186326"/>
                    <a:pt x="275180" y="167838"/>
                    <a:pt x="278473" y="149064"/>
                  </a:cubicBezTo>
                  <a:lnTo>
                    <a:pt x="304273" y="14335"/>
                  </a:lnTo>
                  <a:lnTo>
                    <a:pt x="365290" y="14335"/>
                  </a:lnTo>
                  <a:lnTo>
                    <a:pt x="290759" y="329247"/>
                  </a:lnTo>
                  <a:lnTo>
                    <a:pt x="226464" y="329247"/>
                  </a:lnTo>
                  <a:lnTo>
                    <a:pt x="199436" y="195777"/>
                  </a:lnTo>
                  <a:cubicBezTo>
                    <a:pt x="195981" y="179488"/>
                    <a:pt x="192961" y="163122"/>
                    <a:pt x="190375" y="146679"/>
                  </a:cubicBezTo>
                  <a:cubicBezTo>
                    <a:pt x="187790" y="130236"/>
                    <a:pt x="185487" y="113154"/>
                    <a:pt x="183465" y="95431"/>
                  </a:cubicBezTo>
                  <a:lnTo>
                    <a:pt x="182646" y="95431"/>
                  </a:lnTo>
                  <a:cubicBezTo>
                    <a:pt x="180018" y="113128"/>
                    <a:pt x="177186" y="130159"/>
                    <a:pt x="174148" y="146525"/>
                  </a:cubicBezTo>
                  <a:cubicBezTo>
                    <a:pt x="171111" y="162891"/>
                    <a:pt x="167664" y="179308"/>
                    <a:pt x="163808" y="195777"/>
                  </a:cubicBezTo>
                  <a:lnTo>
                    <a:pt x="133094" y="329247"/>
                  </a:lnTo>
                  <a:lnTo>
                    <a:pt x="69209" y="329247"/>
                  </a:lnTo>
                  <a:lnTo>
                    <a:pt x="0" y="14335"/>
                  </a:lnTo>
                  <a:close/>
                  <a:moveTo>
                    <a:pt x="1060003" y="6553"/>
                  </a:moveTo>
                  <a:cubicBezTo>
                    <a:pt x="1069961" y="6724"/>
                    <a:pt x="1077873" y="9759"/>
                    <a:pt x="1083739" y="15659"/>
                  </a:cubicBezTo>
                  <a:cubicBezTo>
                    <a:pt x="1089605" y="21559"/>
                    <a:pt x="1092607" y="29301"/>
                    <a:pt x="1092743" y="38884"/>
                  </a:cubicBezTo>
                  <a:cubicBezTo>
                    <a:pt x="1092556" y="48825"/>
                    <a:pt x="1089452" y="56669"/>
                    <a:pt x="1083432" y="62416"/>
                  </a:cubicBezTo>
                  <a:cubicBezTo>
                    <a:pt x="1077413" y="68162"/>
                    <a:pt x="1069603" y="71095"/>
                    <a:pt x="1060003" y="71215"/>
                  </a:cubicBezTo>
                  <a:cubicBezTo>
                    <a:pt x="1050240" y="71019"/>
                    <a:pt x="1042448" y="67932"/>
                    <a:pt x="1036624" y="61955"/>
                  </a:cubicBezTo>
                  <a:cubicBezTo>
                    <a:pt x="1030801" y="55979"/>
                    <a:pt x="1027817" y="48288"/>
                    <a:pt x="1027672" y="38884"/>
                  </a:cubicBezTo>
                  <a:cubicBezTo>
                    <a:pt x="1027842" y="29301"/>
                    <a:pt x="1030878" y="21559"/>
                    <a:pt x="1036778" y="15659"/>
                  </a:cubicBezTo>
                  <a:cubicBezTo>
                    <a:pt x="1042678" y="9759"/>
                    <a:pt x="1050419" y="6724"/>
                    <a:pt x="1060003" y="6553"/>
                  </a:cubicBezTo>
                  <a:close/>
                  <a:moveTo>
                    <a:pt x="801529" y="0"/>
                  </a:moveTo>
                  <a:lnTo>
                    <a:pt x="862095" y="0"/>
                  </a:lnTo>
                  <a:lnTo>
                    <a:pt x="862095" y="200670"/>
                  </a:lnTo>
                  <a:lnTo>
                    <a:pt x="863324" y="200670"/>
                  </a:lnTo>
                  <a:cubicBezTo>
                    <a:pt x="868170" y="190433"/>
                    <a:pt x="873222" y="181015"/>
                    <a:pt x="878478" y="172416"/>
                  </a:cubicBezTo>
                  <a:lnTo>
                    <a:pt x="923941" y="101165"/>
                  </a:lnTo>
                  <a:lnTo>
                    <a:pt x="994388" y="101165"/>
                  </a:lnTo>
                  <a:lnTo>
                    <a:pt x="919845" y="194937"/>
                  </a:lnTo>
                  <a:lnTo>
                    <a:pt x="1003399" y="329247"/>
                  </a:lnTo>
                  <a:lnTo>
                    <a:pt x="931313" y="329247"/>
                  </a:lnTo>
                  <a:lnTo>
                    <a:pt x="878069" y="231791"/>
                  </a:lnTo>
                  <a:lnTo>
                    <a:pt x="862095" y="253493"/>
                  </a:lnTo>
                  <a:lnTo>
                    <a:pt x="862095" y="329247"/>
                  </a:lnTo>
                  <a:lnTo>
                    <a:pt x="801529" y="329247"/>
                  </a:lnTo>
                  <a:lnTo>
                    <a:pt x="80152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A3C6E2-FD92-48C7-A045-985358A23D15}"/>
                </a:ext>
              </a:extLst>
            </p:cNvPr>
            <p:cNvSpPr/>
            <p:nvPr/>
          </p:nvSpPr>
          <p:spPr>
            <a:xfrm>
              <a:off x="1792169" y="2056782"/>
              <a:ext cx="703820" cy="319419"/>
            </a:xfrm>
            <a:custGeom>
              <a:avLst/>
              <a:gdLst/>
              <a:ahLst/>
              <a:cxnLst/>
              <a:rect l="l" t="t" r="r" b="b"/>
              <a:pathLst>
                <a:path w="931579" h="319419">
                  <a:moveTo>
                    <a:pt x="471491" y="126508"/>
                  </a:moveTo>
                  <a:cubicBezTo>
                    <a:pt x="460350" y="126778"/>
                    <a:pt x="451441" y="130607"/>
                    <a:pt x="444762" y="137995"/>
                  </a:cubicBezTo>
                  <a:cubicBezTo>
                    <a:pt x="438084" y="145382"/>
                    <a:pt x="433272" y="154704"/>
                    <a:pt x="430328" y="165961"/>
                  </a:cubicBezTo>
                  <a:cubicBezTo>
                    <a:pt x="427383" y="177218"/>
                    <a:pt x="425941" y="188787"/>
                    <a:pt x="426002" y="200666"/>
                  </a:cubicBezTo>
                  <a:cubicBezTo>
                    <a:pt x="426036" y="221502"/>
                    <a:pt x="429861" y="238932"/>
                    <a:pt x="437477" y="252956"/>
                  </a:cubicBezTo>
                  <a:cubicBezTo>
                    <a:pt x="445092" y="266980"/>
                    <a:pt x="456294" y="274270"/>
                    <a:pt x="471081" y="274825"/>
                  </a:cubicBezTo>
                  <a:cubicBezTo>
                    <a:pt x="485476" y="274253"/>
                    <a:pt x="496438" y="266895"/>
                    <a:pt x="503968" y="252751"/>
                  </a:cubicBezTo>
                  <a:cubicBezTo>
                    <a:pt x="511499" y="238607"/>
                    <a:pt x="515289" y="221109"/>
                    <a:pt x="515341" y="200256"/>
                  </a:cubicBezTo>
                  <a:cubicBezTo>
                    <a:pt x="515376" y="188124"/>
                    <a:pt x="513894" y="176470"/>
                    <a:pt x="510893" y="165294"/>
                  </a:cubicBezTo>
                  <a:cubicBezTo>
                    <a:pt x="507893" y="154118"/>
                    <a:pt x="503163" y="144922"/>
                    <a:pt x="496702" y="137706"/>
                  </a:cubicBezTo>
                  <a:cubicBezTo>
                    <a:pt x="490241" y="130491"/>
                    <a:pt x="481837" y="126758"/>
                    <a:pt x="471491" y="126508"/>
                  </a:cubicBezTo>
                  <a:close/>
                  <a:moveTo>
                    <a:pt x="734618" y="82325"/>
                  </a:moveTo>
                  <a:cubicBezTo>
                    <a:pt x="748658" y="82452"/>
                    <a:pt x="760701" y="85879"/>
                    <a:pt x="770745" y="92604"/>
                  </a:cubicBezTo>
                  <a:cubicBezTo>
                    <a:pt x="780790" y="99330"/>
                    <a:pt x="788122" y="108587"/>
                    <a:pt x="792743" y="120375"/>
                  </a:cubicBezTo>
                  <a:lnTo>
                    <a:pt x="793562" y="120375"/>
                  </a:lnTo>
                  <a:cubicBezTo>
                    <a:pt x="803032" y="106618"/>
                    <a:pt x="813480" y="96798"/>
                    <a:pt x="824903" y="90917"/>
                  </a:cubicBezTo>
                  <a:cubicBezTo>
                    <a:pt x="836327" y="85035"/>
                    <a:pt x="848418" y="82171"/>
                    <a:pt x="861176" y="82325"/>
                  </a:cubicBezTo>
                  <a:cubicBezTo>
                    <a:pt x="881483" y="82128"/>
                    <a:pt x="898181" y="89579"/>
                    <a:pt x="911270" y="104680"/>
                  </a:cubicBezTo>
                  <a:cubicBezTo>
                    <a:pt x="924358" y="119781"/>
                    <a:pt x="931128" y="143713"/>
                    <a:pt x="931579" y="176476"/>
                  </a:cubicBezTo>
                  <a:lnTo>
                    <a:pt x="931579" y="314912"/>
                  </a:lnTo>
                  <a:lnTo>
                    <a:pt x="872242" y="314912"/>
                  </a:lnTo>
                  <a:lnTo>
                    <a:pt x="872242" y="185896"/>
                  </a:lnTo>
                  <a:cubicBezTo>
                    <a:pt x="872370" y="169291"/>
                    <a:pt x="869860" y="156116"/>
                    <a:pt x="864711" y="146372"/>
                  </a:cubicBezTo>
                  <a:cubicBezTo>
                    <a:pt x="859562" y="136627"/>
                    <a:pt x="851006" y="131644"/>
                    <a:pt x="839042" y="131422"/>
                  </a:cubicBezTo>
                  <a:cubicBezTo>
                    <a:pt x="830204" y="131303"/>
                    <a:pt x="822160" y="134818"/>
                    <a:pt x="814910" y="141969"/>
                  </a:cubicBezTo>
                  <a:cubicBezTo>
                    <a:pt x="807661" y="149119"/>
                    <a:pt x="803818" y="160622"/>
                    <a:pt x="803382" y="176476"/>
                  </a:cubicBezTo>
                  <a:lnTo>
                    <a:pt x="803382" y="314912"/>
                  </a:lnTo>
                  <a:lnTo>
                    <a:pt x="744045" y="314912"/>
                  </a:lnTo>
                  <a:lnTo>
                    <a:pt x="744045" y="180162"/>
                  </a:lnTo>
                  <a:cubicBezTo>
                    <a:pt x="744182" y="166305"/>
                    <a:pt x="741757" y="154802"/>
                    <a:pt x="736770" y="145655"/>
                  </a:cubicBezTo>
                  <a:cubicBezTo>
                    <a:pt x="731783" y="136508"/>
                    <a:pt x="723415" y="131764"/>
                    <a:pt x="711665" y="131422"/>
                  </a:cubicBezTo>
                  <a:cubicBezTo>
                    <a:pt x="702792" y="131435"/>
                    <a:pt x="694612" y="135300"/>
                    <a:pt x="687123" y="143017"/>
                  </a:cubicBezTo>
                  <a:cubicBezTo>
                    <a:pt x="679634" y="150734"/>
                    <a:pt x="675655" y="162224"/>
                    <a:pt x="675185" y="177489"/>
                  </a:cubicBezTo>
                  <a:lnTo>
                    <a:pt x="675185" y="314912"/>
                  </a:lnTo>
                  <a:lnTo>
                    <a:pt x="615848" y="314912"/>
                  </a:lnTo>
                  <a:lnTo>
                    <a:pt x="615848" y="155337"/>
                  </a:lnTo>
                  <a:cubicBezTo>
                    <a:pt x="615831" y="142073"/>
                    <a:pt x="615661" y="129835"/>
                    <a:pt x="615336" y="118622"/>
                  </a:cubicBezTo>
                  <a:cubicBezTo>
                    <a:pt x="615012" y="107410"/>
                    <a:pt x="614637" y="96812"/>
                    <a:pt x="614210" y="86830"/>
                  </a:cubicBezTo>
                  <a:lnTo>
                    <a:pt x="665774" y="86830"/>
                  </a:lnTo>
                  <a:lnTo>
                    <a:pt x="668638" y="117511"/>
                  </a:lnTo>
                  <a:lnTo>
                    <a:pt x="669866" y="117511"/>
                  </a:lnTo>
                  <a:cubicBezTo>
                    <a:pt x="675096" y="108885"/>
                    <a:pt x="682967" y="100975"/>
                    <a:pt x="693477" y="93781"/>
                  </a:cubicBezTo>
                  <a:cubicBezTo>
                    <a:pt x="703988" y="86587"/>
                    <a:pt x="717702" y="82768"/>
                    <a:pt x="734618" y="82325"/>
                  </a:cubicBezTo>
                  <a:close/>
                  <a:moveTo>
                    <a:pt x="472720" y="81915"/>
                  </a:moveTo>
                  <a:cubicBezTo>
                    <a:pt x="505010" y="82467"/>
                    <a:pt x="530332" y="93330"/>
                    <a:pt x="548685" y="114505"/>
                  </a:cubicBezTo>
                  <a:cubicBezTo>
                    <a:pt x="567039" y="135680"/>
                    <a:pt x="576386" y="163854"/>
                    <a:pt x="576725" y="199027"/>
                  </a:cubicBezTo>
                  <a:cubicBezTo>
                    <a:pt x="576352" y="227853"/>
                    <a:pt x="570915" y="251123"/>
                    <a:pt x="560414" y="268836"/>
                  </a:cubicBezTo>
                  <a:cubicBezTo>
                    <a:pt x="549914" y="286550"/>
                    <a:pt x="536590" y="299439"/>
                    <a:pt x="520445" y="307504"/>
                  </a:cubicBezTo>
                  <a:cubicBezTo>
                    <a:pt x="504299" y="315568"/>
                    <a:pt x="487571" y="319539"/>
                    <a:pt x="470262" y="319417"/>
                  </a:cubicBezTo>
                  <a:cubicBezTo>
                    <a:pt x="438976" y="319155"/>
                    <a:pt x="413688" y="308838"/>
                    <a:pt x="394396" y="288465"/>
                  </a:cubicBezTo>
                  <a:cubicBezTo>
                    <a:pt x="375105" y="268092"/>
                    <a:pt x="365178" y="239235"/>
                    <a:pt x="364617" y="201895"/>
                  </a:cubicBezTo>
                  <a:cubicBezTo>
                    <a:pt x="365255" y="163377"/>
                    <a:pt x="375539" y="133803"/>
                    <a:pt x="395471" y="113174"/>
                  </a:cubicBezTo>
                  <a:cubicBezTo>
                    <a:pt x="415402" y="92546"/>
                    <a:pt x="441152" y="82126"/>
                    <a:pt x="472720" y="81915"/>
                  </a:cubicBezTo>
                  <a:close/>
                  <a:moveTo>
                    <a:pt x="326742" y="81915"/>
                  </a:moveTo>
                  <a:cubicBezTo>
                    <a:pt x="329558" y="81915"/>
                    <a:pt x="332015" y="82017"/>
                    <a:pt x="334114" y="82222"/>
                  </a:cubicBezTo>
                  <a:cubicBezTo>
                    <a:pt x="336213" y="82427"/>
                    <a:pt x="338261" y="82734"/>
                    <a:pt x="340258" y="83144"/>
                  </a:cubicBezTo>
                  <a:lnTo>
                    <a:pt x="340258" y="140843"/>
                  </a:lnTo>
                  <a:cubicBezTo>
                    <a:pt x="338022" y="140433"/>
                    <a:pt x="335633" y="140126"/>
                    <a:pt x="333090" y="139921"/>
                  </a:cubicBezTo>
                  <a:cubicBezTo>
                    <a:pt x="330547" y="139716"/>
                    <a:pt x="327749" y="139614"/>
                    <a:pt x="324694" y="139614"/>
                  </a:cubicBezTo>
                  <a:cubicBezTo>
                    <a:pt x="310675" y="139571"/>
                    <a:pt x="299190" y="144265"/>
                    <a:pt x="290238" y="153696"/>
                  </a:cubicBezTo>
                  <a:cubicBezTo>
                    <a:pt x="281288" y="163128"/>
                    <a:pt x="276663" y="177556"/>
                    <a:pt x="276364" y="196981"/>
                  </a:cubicBezTo>
                  <a:lnTo>
                    <a:pt x="276364" y="314912"/>
                  </a:lnTo>
                  <a:lnTo>
                    <a:pt x="215798" y="314912"/>
                  </a:lnTo>
                  <a:lnTo>
                    <a:pt x="215798" y="158081"/>
                  </a:lnTo>
                  <a:cubicBezTo>
                    <a:pt x="215781" y="144030"/>
                    <a:pt x="215611" y="131183"/>
                    <a:pt x="215286" y="119538"/>
                  </a:cubicBezTo>
                  <a:cubicBezTo>
                    <a:pt x="214962" y="107893"/>
                    <a:pt x="214587" y="96991"/>
                    <a:pt x="214160" y="86830"/>
                  </a:cubicBezTo>
                  <a:lnTo>
                    <a:pt x="266134" y="86830"/>
                  </a:lnTo>
                  <a:lnTo>
                    <a:pt x="268589" y="126551"/>
                  </a:lnTo>
                  <a:lnTo>
                    <a:pt x="270226" y="126551"/>
                  </a:lnTo>
                  <a:cubicBezTo>
                    <a:pt x="275906" y="111792"/>
                    <a:pt x="283994" y="100668"/>
                    <a:pt x="294489" y="93177"/>
                  </a:cubicBezTo>
                  <a:cubicBezTo>
                    <a:pt x="304983" y="85686"/>
                    <a:pt x="315734" y="81932"/>
                    <a:pt x="326742" y="81915"/>
                  </a:cubicBezTo>
                  <a:close/>
                  <a:moveTo>
                    <a:pt x="0" y="0"/>
                  </a:moveTo>
                  <a:lnTo>
                    <a:pt x="168693" y="0"/>
                  </a:lnTo>
                  <a:lnTo>
                    <a:pt x="168693" y="50736"/>
                  </a:lnTo>
                  <a:lnTo>
                    <a:pt x="60566" y="50736"/>
                  </a:lnTo>
                  <a:lnTo>
                    <a:pt x="60566" y="133931"/>
                  </a:lnTo>
                  <a:lnTo>
                    <a:pt x="161321" y="133931"/>
                  </a:lnTo>
                  <a:lnTo>
                    <a:pt x="161321" y="183438"/>
                  </a:lnTo>
                  <a:lnTo>
                    <a:pt x="60566" y="183438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8AAD23-361F-4EA8-877A-7C07BAC70A21}"/>
                </a:ext>
              </a:extLst>
            </p:cNvPr>
            <p:cNvSpPr/>
            <p:nvPr/>
          </p:nvSpPr>
          <p:spPr>
            <a:xfrm>
              <a:off x="2981320" y="1762421"/>
              <a:ext cx="1561381" cy="613780"/>
            </a:xfrm>
            <a:custGeom>
              <a:avLst/>
              <a:gdLst/>
              <a:ahLst/>
              <a:cxnLst/>
              <a:rect l="l" t="t" r="r" b="b"/>
              <a:pathLst>
                <a:path w="1075511" h="319419">
                  <a:moveTo>
                    <a:pt x="376241" y="126508"/>
                  </a:moveTo>
                  <a:cubicBezTo>
                    <a:pt x="365100" y="126778"/>
                    <a:pt x="356191" y="130607"/>
                    <a:pt x="349512" y="137995"/>
                  </a:cubicBezTo>
                  <a:cubicBezTo>
                    <a:pt x="342834" y="145382"/>
                    <a:pt x="338022" y="154704"/>
                    <a:pt x="335078" y="165961"/>
                  </a:cubicBezTo>
                  <a:cubicBezTo>
                    <a:pt x="332133" y="177218"/>
                    <a:pt x="330691" y="188787"/>
                    <a:pt x="330752" y="200666"/>
                  </a:cubicBezTo>
                  <a:cubicBezTo>
                    <a:pt x="330786" y="221502"/>
                    <a:pt x="334611" y="238932"/>
                    <a:pt x="342227" y="252956"/>
                  </a:cubicBezTo>
                  <a:cubicBezTo>
                    <a:pt x="349842" y="266980"/>
                    <a:pt x="361044" y="274270"/>
                    <a:pt x="375831" y="274825"/>
                  </a:cubicBezTo>
                  <a:cubicBezTo>
                    <a:pt x="390226" y="274253"/>
                    <a:pt x="401189" y="266895"/>
                    <a:pt x="408719" y="252751"/>
                  </a:cubicBezTo>
                  <a:cubicBezTo>
                    <a:pt x="416249" y="238607"/>
                    <a:pt x="420039" y="221109"/>
                    <a:pt x="420091" y="200256"/>
                  </a:cubicBezTo>
                  <a:cubicBezTo>
                    <a:pt x="420126" y="188124"/>
                    <a:pt x="418644" y="176470"/>
                    <a:pt x="415644" y="165294"/>
                  </a:cubicBezTo>
                  <a:cubicBezTo>
                    <a:pt x="412643" y="154118"/>
                    <a:pt x="407913" y="144922"/>
                    <a:pt x="401452" y="137706"/>
                  </a:cubicBezTo>
                  <a:cubicBezTo>
                    <a:pt x="394991" y="130491"/>
                    <a:pt x="386588" y="126758"/>
                    <a:pt x="376241" y="126508"/>
                  </a:cubicBezTo>
                  <a:close/>
                  <a:moveTo>
                    <a:pt x="980517" y="124050"/>
                  </a:moveTo>
                  <a:cubicBezTo>
                    <a:pt x="970856" y="124285"/>
                    <a:pt x="962948" y="127186"/>
                    <a:pt x="956793" y="132751"/>
                  </a:cubicBezTo>
                  <a:cubicBezTo>
                    <a:pt x="950637" y="138316"/>
                    <a:pt x="946008" y="145133"/>
                    <a:pt x="942904" y="153204"/>
                  </a:cubicBezTo>
                  <a:cubicBezTo>
                    <a:pt x="939800" y="161274"/>
                    <a:pt x="937993" y="169185"/>
                    <a:pt x="937485" y="176936"/>
                  </a:cubicBezTo>
                  <a:lnTo>
                    <a:pt x="1019451" y="176936"/>
                  </a:lnTo>
                  <a:cubicBezTo>
                    <a:pt x="1019654" y="168798"/>
                    <a:pt x="1018565" y="160705"/>
                    <a:pt x="1016187" y="152657"/>
                  </a:cubicBezTo>
                  <a:cubicBezTo>
                    <a:pt x="1013809" y="144609"/>
                    <a:pt x="1009747" y="137883"/>
                    <a:pt x="1003999" y="132477"/>
                  </a:cubicBezTo>
                  <a:cubicBezTo>
                    <a:pt x="998251" y="127072"/>
                    <a:pt x="990424" y="124263"/>
                    <a:pt x="980517" y="124050"/>
                  </a:cubicBezTo>
                  <a:close/>
                  <a:moveTo>
                    <a:pt x="639368" y="82325"/>
                  </a:moveTo>
                  <a:cubicBezTo>
                    <a:pt x="653408" y="82452"/>
                    <a:pt x="665451" y="85879"/>
                    <a:pt x="675495" y="92604"/>
                  </a:cubicBezTo>
                  <a:cubicBezTo>
                    <a:pt x="685540" y="99330"/>
                    <a:pt x="692873" y="108587"/>
                    <a:pt x="697493" y="120375"/>
                  </a:cubicBezTo>
                  <a:lnTo>
                    <a:pt x="698311" y="120375"/>
                  </a:lnTo>
                  <a:cubicBezTo>
                    <a:pt x="707782" y="106618"/>
                    <a:pt x="718229" y="96798"/>
                    <a:pt x="729653" y="90917"/>
                  </a:cubicBezTo>
                  <a:cubicBezTo>
                    <a:pt x="741077" y="85035"/>
                    <a:pt x="753168" y="82171"/>
                    <a:pt x="765926" y="82325"/>
                  </a:cubicBezTo>
                  <a:cubicBezTo>
                    <a:pt x="786233" y="82128"/>
                    <a:pt x="802932" y="89579"/>
                    <a:pt x="816020" y="104680"/>
                  </a:cubicBezTo>
                  <a:cubicBezTo>
                    <a:pt x="829108" y="119781"/>
                    <a:pt x="835878" y="143713"/>
                    <a:pt x="836330" y="176476"/>
                  </a:cubicBezTo>
                  <a:lnTo>
                    <a:pt x="836330" y="314912"/>
                  </a:lnTo>
                  <a:lnTo>
                    <a:pt x="776992" y="314912"/>
                  </a:lnTo>
                  <a:lnTo>
                    <a:pt x="776992" y="185896"/>
                  </a:lnTo>
                  <a:cubicBezTo>
                    <a:pt x="777120" y="169291"/>
                    <a:pt x="774610" y="156116"/>
                    <a:pt x="769461" y="146372"/>
                  </a:cubicBezTo>
                  <a:cubicBezTo>
                    <a:pt x="764312" y="136627"/>
                    <a:pt x="755756" y="131644"/>
                    <a:pt x="743792" y="131422"/>
                  </a:cubicBezTo>
                  <a:cubicBezTo>
                    <a:pt x="734954" y="131303"/>
                    <a:pt x="726910" y="134818"/>
                    <a:pt x="719660" y="141969"/>
                  </a:cubicBezTo>
                  <a:cubicBezTo>
                    <a:pt x="712411" y="149119"/>
                    <a:pt x="708568" y="160622"/>
                    <a:pt x="708133" y="176476"/>
                  </a:cubicBezTo>
                  <a:lnTo>
                    <a:pt x="708133" y="314912"/>
                  </a:lnTo>
                  <a:lnTo>
                    <a:pt x="648795" y="314912"/>
                  </a:lnTo>
                  <a:lnTo>
                    <a:pt x="648795" y="180162"/>
                  </a:lnTo>
                  <a:cubicBezTo>
                    <a:pt x="648932" y="166305"/>
                    <a:pt x="646507" y="154802"/>
                    <a:pt x="641520" y="145655"/>
                  </a:cubicBezTo>
                  <a:cubicBezTo>
                    <a:pt x="636533" y="136508"/>
                    <a:pt x="628165" y="131764"/>
                    <a:pt x="616415" y="131422"/>
                  </a:cubicBezTo>
                  <a:cubicBezTo>
                    <a:pt x="607543" y="131435"/>
                    <a:pt x="599362" y="135300"/>
                    <a:pt x="591873" y="143017"/>
                  </a:cubicBezTo>
                  <a:cubicBezTo>
                    <a:pt x="584384" y="150734"/>
                    <a:pt x="580405" y="162224"/>
                    <a:pt x="579936" y="177489"/>
                  </a:cubicBezTo>
                  <a:lnTo>
                    <a:pt x="579936" y="314912"/>
                  </a:lnTo>
                  <a:lnTo>
                    <a:pt x="520599" y="314912"/>
                  </a:lnTo>
                  <a:lnTo>
                    <a:pt x="520599" y="155337"/>
                  </a:lnTo>
                  <a:cubicBezTo>
                    <a:pt x="520581" y="142073"/>
                    <a:pt x="520411" y="129835"/>
                    <a:pt x="520086" y="118622"/>
                  </a:cubicBezTo>
                  <a:cubicBezTo>
                    <a:pt x="519762" y="107410"/>
                    <a:pt x="519387" y="96812"/>
                    <a:pt x="518960" y="86830"/>
                  </a:cubicBezTo>
                  <a:lnTo>
                    <a:pt x="570524" y="86830"/>
                  </a:lnTo>
                  <a:lnTo>
                    <a:pt x="573388" y="117511"/>
                  </a:lnTo>
                  <a:lnTo>
                    <a:pt x="574616" y="117511"/>
                  </a:lnTo>
                  <a:cubicBezTo>
                    <a:pt x="579846" y="108885"/>
                    <a:pt x="587717" y="100975"/>
                    <a:pt x="598228" y="93781"/>
                  </a:cubicBezTo>
                  <a:cubicBezTo>
                    <a:pt x="608739" y="86587"/>
                    <a:pt x="622452" y="82768"/>
                    <a:pt x="639368" y="82325"/>
                  </a:cubicBezTo>
                  <a:close/>
                  <a:moveTo>
                    <a:pt x="984206" y="81915"/>
                  </a:moveTo>
                  <a:cubicBezTo>
                    <a:pt x="1012203" y="82015"/>
                    <a:pt x="1034332" y="91633"/>
                    <a:pt x="1050595" y="110769"/>
                  </a:cubicBezTo>
                  <a:cubicBezTo>
                    <a:pt x="1066858" y="129906"/>
                    <a:pt x="1075163" y="157961"/>
                    <a:pt x="1075511" y="194936"/>
                  </a:cubicBezTo>
                  <a:cubicBezTo>
                    <a:pt x="1075520" y="199470"/>
                    <a:pt x="1075401" y="203799"/>
                    <a:pt x="1075154" y="207924"/>
                  </a:cubicBezTo>
                  <a:cubicBezTo>
                    <a:pt x="1074906" y="212049"/>
                    <a:pt x="1074480" y="215765"/>
                    <a:pt x="1073874" y="219071"/>
                  </a:cubicBezTo>
                  <a:lnTo>
                    <a:pt x="937485" y="219071"/>
                  </a:lnTo>
                  <a:cubicBezTo>
                    <a:pt x="938749" y="238382"/>
                    <a:pt x="945238" y="252338"/>
                    <a:pt x="956952" y="260939"/>
                  </a:cubicBezTo>
                  <a:cubicBezTo>
                    <a:pt x="968666" y="269539"/>
                    <a:pt x="982942" y="273758"/>
                    <a:pt x="999780" y="273596"/>
                  </a:cubicBezTo>
                  <a:cubicBezTo>
                    <a:pt x="1010987" y="273536"/>
                    <a:pt x="1021140" y="272631"/>
                    <a:pt x="1030240" y="270880"/>
                  </a:cubicBezTo>
                  <a:cubicBezTo>
                    <a:pt x="1039339" y="269129"/>
                    <a:pt x="1047746" y="266892"/>
                    <a:pt x="1055461" y="264167"/>
                  </a:cubicBezTo>
                  <a:lnTo>
                    <a:pt x="1064054" y="305916"/>
                  </a:lnTo>
                  <a:cubicBezTo>
                    <a:pt x="1054515" y="310041"/>
                    <a:pt x="1043413" y="313246"/>
                    <a:pt x="1030749" y="315530"/>
                  </a:cubicBezTo>
                  <a:cubicBezTo>
                    <a:pt x="1018085" y="317815"/>
                    <a:pt x="1004619" y="318974"/>
                    <a:pt x="990353" y="319008"/>
                  </a:cubicBezTo>
                  <a:cubicBezTo>
                    <a:pt x="954918" y="318644"/>
                    <a:pt x="927682" y="308326"/>
                    <a:pt x="908645" y="288055"/>
                  </a:cubicBezTo>
                  <a:cubicBezTo>
                    <a:pt x="889609" y="267784"/>
                    <a:pt x="879989" y="239744"/>
                    <a:pt x="879786" y="203936"/>
                  </a:cubicBezTo>
                  <a:cubicBezTo>
                    <a:pt x="879839" y="181797"/>
                    <a:pt x="883917" y="161543"/>
                    <a:pt x="892020" y="143173"/>
                  </a:cubicBezTo>
                  <a:cubicBezTo>
                    <a:pt x="900123" y="124803"/>
                    <a:pt x="911935" y="110074"/>
                    <a:pt x="927458" y="98986"/>
                  </a:cubicBezTo>
                  <a:cubicBezTo>
                    <a:pt x="942980" y="87898"/>
                    <a:pt x="961896" y="82208"/>
                    <a:pt x="984206" y="81915"/>
                  </a:cubicBezTo>
                  <a:close/>
                  <a:moveTo>
                    <a:pt x="377471" y="81915"/>
                  </a:moveTo>
                  <a:cubicBezTo>
                    <a:pt x="409761" y="82467"/>
                    <a:pt x="435082" y="93330"/>
                    <a:pt x="453436" y="114505"/>
                  </a:cubicBezTo>
                  <a:cubicBezTo>
                    <a:pt x="471789" y="135680"/>
                    <a:pt x="481136" y="163854"/>
                    <a:pt x="481476" y="199027"/>
                  </a:cubicBezTo>
                  <a:cubicBezTo>
                    <a:pt x="481102" y="227853"/>
                    <a:pt x="475665" y="251123"/>
                    <a:pt x="465165" y="268836"/>
                  </a:cubicBezTo>
                  <a:cubicBezTo>
                    <a:pt x="454664" y="286550"/>
                    <a:pt x="441341" y="299439"/>
                    <a:pt x="425195" y="307504"/>
                  </a:cubicBezTo>
                  <a:cubicBezTo>
                    <a:pt x="409049" y="315568"/>
                    <a:pt x="392321" y="319539"/>
                    <a:pt x="375012" y="319417"/>
                  </a:cubicBezTo>
                  <a:cubicBezTo>
                    <a:pt x="343727" y="319155"/>
                    <a:pt x="318438" y="308838"/>
                    <a:pt x="299146" y="288465"/>
                  </a:cubicBezTo>
                  <a:cubicBezTo>
                    <a:pt x="279855" y="268092"/>
                    <a:pt x="269928" y="239235"/>
                    <a:pt x="269367" y="201895"/>
                  </a:cubicBezTo>
                  <a:cubicBezTo>
                    <a:pt x="270005" y="163377"/>
                    <a:pt x="280289" y="133803"/>
                    <a:pt x="300221" y="113174"/>
                  </a:cubicBezTo>
                  <a:cubicBezTo>
                    <a:pt x="320152" y="92546"/>
                    <a:pt x="345902" y="82126"/>
                    <a:pt x="377471" y="81915"/>
                  </a:cubicBezTo>
                  <a:close/>
                  <a:moveTo>
                    <a:pt x="0" y="0"/>
                  </a:moveTo>
                  <a:lnTo>
                    <a:pt x="60566" y="0"/>
                  </a:lnTo>
                  <a:lnTo>
                    <a:pt x="60566" y="125740"/>
                  </a:lnTo>
                  <a:lnTo>
                    <a:pt x="167926" y="125740"/>
                  </a:lnTo>
                  <a:lnTo>
                    <a:pt x="167926" y="0"/>
                  </a:lnTo>
                  <a:lnTo>
                    <a:pt x="228491" y="0"/>
                  </a:lnTo>
                  <a:lnTo>
                    <a:pt x="228491" y="314912"/>
                  </a:lnTo>
                  <a:lnTo>
                    <a:pt x="167926" y="314912"/>
                  </a:lnTo>
                  <a:lnTo>
                    <a:pt x="167926" y="179343"/>
                  </a:lnTo>
                  <a:lnTo>
                    <a:pt x="60566" y="179343"/>
                  </a:lnTo>
                  <a:lnTo>
                    <a:pt x="60566" y="314912"/>
                  </a:lnTo>
                  <a:lnTo>
                    <a:pt x="0" y="314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D508EB4-69C6-4DB0-9718-0F28779A77BB}"/>
                </a:ext>
              </a:extLst>
            </p:cNvPr>
            <p:cNvSpPr/>
            <p:nvPr/>
          </p:nvSpPr>
          <p:spPr>
            <a:xfrm>
              <a:off x="1608799" y="2481724"/>
              <a:ext cx="5897880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0EC68EE-6AAF-4867-B4BD-6D9B74EF075A}"/>
                </a:ext>
              </a:extLst>
            </p:cNvPr>
            <p:cNvSpPr/>
            <p:nvPr/>
          </p:nvSpPr>
          <p:spPr>
            <a:xfrm>
              <a:off x="1608800" y="1931653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300630-4459-470F-BDB6-64C6FA72CF7E}"/>
                </a:ext>
              </a:extLst>
            </p:cNvPr>
            <p:cNvSpPr/>
            <p:nvPr/>
          </p:nvSpPr>
          <p:spPr>
            <a:xfrm>
              <a:off x="2594839" y="1931654"/>
              <a:ext cx="91164" cy="6392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0A4B9FF-F90F-4C33-8C2B-4845CD6D64A4}"/>
                </a:ext>
              </a:extLst>
            </p:cNvPr>
            <p:cNvSpPr/>
            <p:nvPr/>
          </p:nvSpPr>
          <p:spPr>
            <a:xfrm rot="2700000">
              <a:off x="1864463" y="1315624"/>
              <a:ext cx="91164" cy="760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3FEACBC-D765-4FF9-8912-FA96330AAFA9}"/>
                </a:ext>
              </a:extLst>
            </p:cNvPr>
            <p:cNvSpPr/>
            <p:nvPr/>
          </p:nvSpPr>
          <p:spPr>
            <a:xfrm rot="18900000">
              <a:off x="2338733" y="1311211"/>
              <a:ext cx="91164" cy="7621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4CF523-4170-4B3B-9ECF-996CE5EBF4A2}"/>
                </a:ext>
              </a:extLst>
            </p:cNvPr>
            <p:cNvSpPr/>
            <p:nvPr/>
          </p:nvSpPr>
          <p:spPr>
            <a:xfrm>
              <a:off x="-975581" y="2485756"/>
              <a:ext cx="2121408" cy="892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7940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8249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2752" y="390525"/>
            <a:ext cx="2772833" cy="5651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4271" y="390525"/>
            <a:ext cx="8115300" cy="5651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B8C2C1F9-A7A1-4A18-A7C9-CB91EA815748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01364"/>
      </p:ext>
    </p:extLst>
  </p:cSld>
  <p:clrMapOvr>
    <a:masterClrMapping/>
  </p:clrMapOvr>
  <p:transition>
    <p:fade thruBlk="1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830232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974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812163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41650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008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4ADC69E-7B21-41C9-B744-73AA54F21F6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1845" y="1742673"/>
            <a:ext cx="2042136" cy="2376264"/>
          </a:xfrm>
          <a:prstGeom prst="round2DiagRect">
            <a:avLst>
              <a:gd name="adj1" fmla="val 3018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1330B0B-9763-4244-802F-F7BE7B139D2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679716" y="1742673"/>
            <a:ext cx="2042136" cy="2376264"/>
          </a:xfrm>
          <a:prstGeom prst="round2DiagRect">
            <a:avLst>
              <a:gd name="adj1" fmla="val 29763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49222CF-6D36-44EA-879A-C5734EBAFFA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57587" y="1742673"/>
            <a:ext cx="2042136" cy="2376264"/>
          </a:xfrm>
          <a:prstGeom prst="round2DiagRect">
            <a:avLst>
              <a:gd name="adj1" fmla="val 28917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0637056-896D-4BB6-9D69-2C13D71FEC3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235458" y="1742673"/>
            <a:ext cx="2042136" cy="2376264"/>
          </a:xfrm>
          <a:prstGeom prst="round2DiagRect">
            <a:avLst>
              <a:gd name="adj1" fmla="val 33141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8046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5D493FB0-2EA2-48C2-A396-BB7BF7944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0101086" cy="6858000"/>
          </a:xfrm>
          <a:prstGeom prst="round2DiagRect">
            <a:avLst>
              <a:gd name="adj1" fmla="val 37296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13337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6147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CAE6CC-0777-410B-BE73-8A074C9199CF}"/>
              </a:ext>
            </a:extLst>
          </p:cNvPr>
          <p:cNvSpPr/>
          <p:nvPr userDrawn="1"/>
        </p:nvSpPr>
        <p:spPr>
          <a:xfrm>
            <a:off x="8096681" y="1"/>
            <a:ext cx="409532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27AB863B-2D74-4A53-A2E3-274C4C5FB816}"/>
              </a:ext>
            </a:extLst>
          </p:cNvPr>
          <p:cNvSpPr/>
          <p:nvPr userDrawn="1"/>
        </p:nvSpPr>
        <p:spPr>
          <a:xfrm rot="16200000">
            <a:off x="3327704" y="2089024"/>
            <a:ext cx="6858000" cy="267995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76FB581-D82A-4A07-BEDE-D963D08A73CA}"/>
              </a:ext>
            </a:extLst>
          </p:cNvPr>
          <p:cNvGrpSpPr/>
          <p:nvPr userDrawn="1"/>
        </p:nvGrpSpPr>
        <p:grpSpPr>
          <a:xfrm>
            <a:off x="5617029" y="0"/>
            <a:ext cx="6574971" cy="6858001"/>
            <a:chOff x="5617029" y="0"/>
            <a:chExt cx="6574971" cy="68580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7C9B50-0D09-46C8-85D1-5A89A7E84EE9}"/>
                </a:ext>
              </a:extLst>
            </p:cNvPr>
            <p:cNvSpPr/>
            <p:nvPr userDrawn="1"/>
          </p:nvSpPr>
          <p:spPr>
            <a:xfrm>
              <a:off x="8297363" y="1"/>
              <a:ext cx="389463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0CD561B9-7D36-45DD-BD33-82B9A6F8DBD2}"/>
                </a:ext>
              </a:extLst>
            </p:cNvPr>
            <p:cNvSpPr/>
            <p:nvPr userDrawn="1"/>
          </p:nvSpPr>
          <p:spPr>
            <a:xfrm rot="16200000">
              <a:off x="3528005" y="2089024"/>
              <a:ext cx="6858000" cy="267995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Parallelogram 3">
            <a:extLst>
              <a:ext uri="{FF2B5EF4-FFF2-40B4-BE49-F238E27FC236}">
                <a16:creationId xmlns:a16="http://schemas.microsoft.com/office/drawing/2014/main" id="{011EAF74-627A-4689-B0B7-AB245EAA78D8}"/>
              </a:ext>
            </a:extLst>
          </p:cNvPr>
          <p:cNvSpPr/>
          <p:nvPr userDrawn="1"/>
        </p:nvSpPr>
        <p:spPr>
          <a:xfrm>
            <a:off x="-282" y="542955"/>
            <a:ext cx="1725002" cy="2679887"/>
          </a:xfrm>
          <a:custGeom>
            <a:avLst/>
            <a:gdLst>
              <a:gd name="connsiteX0" fmla="*/ 862360 w 1724720"/>
              <a:gd name="connsiteY0" fmla="*/ 0 h 2679887"/>
              <a:gd name="connsiteX1" fmla="*/ 1724720 w 1724720"/>
              <a:gd name="connsiteY1" fmla="*/ 0 h 2679887"/>
              <a:gd name="connsiteX2" fmla="*/ 1724720 w 1724720"/>
              <a:gd name="connsiteY2" fmla="*/ 0 h 2679887"/>
              <a:gd name="connsiteX3" fmla="*/ 1724720 w 1724720"/>
              <a:gd name="connsiteY3" fmla="*/ 1817527 h 2679887"/>
              <a:gd name="connsiteX4" fmla="*/ 862360 w 1724720"/>
              <a:gd name="connsiteY4" fmla="*/ 2679887 h 2679887"/>
              <a:gd name="connsiteX5" fmla="*/ 0 w 1724720"/>
              <a:gd name="connsiteY5" fmla="*/ 2679887 h 2679887"/>
              <a:gd name="connsiteX6" fmla="*/ 0 w 1724720"/>
              <a:gd name="connsiteY6" fmla="*/ 2679887 h 2679887"/>
              <a:gd name="connsiteX7" fmla="*/ 0 w 1724720"/>
              <a:gd name="connsiteY7" fmla="*/ 862360 h 2679887"/>
              <a:gd name="connsiteX8" fmla="*/ 862360 w 1724720"/>
              <a:gd name="connsiteY8" fmla="*/ 0 h 2679887"/>
              <a:gd name="connsiteX0" fmla="*/ 211601 w 1936603"/>
              <a:gd name="connsiteY0" fmla="*/ 8626 h 2679887"/>
              <a:gd name="connsiteX1" fmla="*/ 1936603 w 1936603"/>
              <a:gd name="connsiteY1" fmla="*/ 0 h 2679887"/>
              <a:gd name="connsiteX2" fmla="*/ 1936603 w 1936603"/>
              <a:gd name="connsiteY2" fmla="*/ 0 h 2679887"/>
              <a:gd name="connsiteX3" fmla="*/ 1936603 w 1936603"/>
              <a:gd name="connsiteY3" fmla="*/ 1817527 h 2679887"/>
              <a:gd name="connsiteX4" fmla="*/ 1074243 w 1936603"/>
              <a:gd name="connsiteY4" fmla="*/ 2679887 h 2679887"/>
              <a:gd name="connsiteX5" fmla="*/ 211883 w 1936603"/>
              <a:gd name="connsiteY5" fmla="*/ 2679887 h 2679887"/>
              <a:gd name="connsiteX6" fmla="*/ 211883 w 1936603"/>
              <a:gd name="connsiteY6" fmla="*/ 2679887 h 2679887"/>
              <a:gd name="connsiteX7" fmla="*/ 211883 w 1936603"/>
              <a:gd name="connsiteY7" fmla="*/ 862360 h 2679887"/>
              <a:gd name="connsiteX8" fmla="*/ 211601 w 1936603"/>
              <a:gd name="connsiteY8" fmla="*/ 8626 h 2679887"/>
              <a:gd name="connsiteX0" fmla="*/ 0 w 1725002"/>
              <a:gd name="connsiteY0" fmla="*/ 8626 h 2679887"/>
              <a:gd name="connsiteX1" fmla="*/ 1725002 w 1725002"/>
              <a:gd name="connsiteY1" fmla="*/ 0 h 2679887"/>
              <a:gd name="connsiteX2" fmla="*/ 1725002 w 1725002"/>
              <a:gd name="connsiteY2" fmla="*/ 0 h 2679887"/>
              <a:gd name="connsiteX3" fmla="*/ 1725002 w 1725002"/>
              <a:gd name="connsiteY3" fmla="*/ 1817527 h 2679887"/>
              <a:gd name="connsiteX4" fmla="*/ 862642 w 1725002"/>
              <a:gd name="connsiteY4" fmla="*/ 2679887 h 2679887"/>
              <a:gd name="connsiteX5" fmla="*/ 282 w 1725002"/>
              <a:gd name="connsiteY5" fmla="*/ 2679887 h 2679887"/>
              <a:gd name="connsiteX6" fmla="*/ 282 w 1725002"/>
              <a:gd name="connsiteY6" fmla="*/ 2679887 h 2679887"/>
              <a:gd name="connsiteX7" fmla="*/ 282 w 1725002"/>
              <a:gd name="connsiteY7" fmla="*/ 862360 h 2679887"/>
              <a:gd name="connsiteX8" fmla="*/ 0 w 1725002"/>
              <a:gd name="connsiteY8" fmla="*/ 8626 h 2679887"/>
              <a:gd name="connsiteX0" fmla="*/ 0 w 1725002"/>
              <a:gd name="connsiteY0" fmla="*/ 8626 h 2679887"/>
              <a:gd name="connsiteX1" fmla="*/ 1725002 w 1725002"/>
              <a:gd name="connsiteY1" fmla="*/ 0 h 2679887"/>
              <a:gd name="connsiteX2" fmla="*/ 1725002 w 1725002"/>
              <a:gd name="connsiteY2" fmla="*/ 0 h 2679887"/>
              <a:gd name="connsiteX3" fmla="*/ 1725002 w 1725002"/>
              <a:gd name="connsiteY3" fmla="*/ 1817527 h 2679887"/>
              <a:gd name="connsiteX4" fmla="*/ 862642 w 1725002"/>
              <a:gd name="connsiteY4" fmla="*/ 2679887 h 2679887"/>
              <a:gd name="connsiteX5" fmla="*/ 282 w 1725002"/>
              <a:gd name="connsiteY5" fmla="*/ 2679887 h 2679887"/>
              <a:gd name="connsiteX6" fmla="*/ 282 w 1725002"/>
              <a:gd name="connsiteY6" fmla="*/ 2679887 h 2679887"/>
              <a:gd name="connsiteX7" fmla="*/ 0 w 1725002"/>
              <a:gd name="connsiteY7" fmla="*/ 8626 h 267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5002" h="2679887">
                <a:moveTo>
                  <a:pt x="0" y="8626"/>
                </a:moveTo>
                <a:lnTo>
                  <a:pt x="1725002" y="0"/>
                </a:lnTo>
                <a:lnTo>
                  <a:pt x="1725002" y="0"/>
                </a:lnTo>
                <a:lnTo>
                  <a:pt x="1725002" y="1817527"/>
                </a:lnTo>
                <a:cubicBezTo>
                  <a:pt x="1725002" y="2293795"/>
                  <a:pt x="1338910" y="2679887"/>
                  <a:pt x="862642" y="2679887"/>
                </a:cubicBezTo>
                <a:lnTo>
                  <a:pt x="282" y="2679887"/>
                </a:lnTo>
                <a:lnTo>
                  <a:pt x="282" y="2679887"/>
                </a:lnTo>
                <a:lnTo>
                  <a:pt x="0" y="86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270415" y="542955"/>
            <a:ext cx="2328969" cy="2677425"/>
          </a:xfrm>
          <a:prstGeom prst="round2DiagRect">
            <a:avLst>
              <a:gd name="adj1" fmla="val 17405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6792751" y="542955"/>
            <a:ext cx="2328969" cy="2677425"/>
          </a:xfrm>
          <a:prstGeom prst="round2DiagRect">
            <a:avLst>
              <a:gd name="adj1" fmla="val 17405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15088" y="542955"/>
            <a:ext cx="2328969" cy="2677425"/>
          </a:xfrm>
          <a:prstGeom prst="round2DiagRect">
            <a:avLst>
              <a:gd name="adj1" fmla="val 16664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1837426" y="542955"/>
            <a:ext cx="2328969" cy="2677425"/>
          </a:xfrm>
          <a:prstGeom prst="round2DiagRect">
            <a:avLst>
              <a:gd name="adj1" fmla="val 21109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5005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44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7" y="3302000"/>
            <a:ext cx="8991600" cy="11430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3905" y="4537282"/>
            <a:ext cx="8987367" cy="1128713"/>
          </a:xfrm>
        </p:spPr>
        <p:txBody>
          <a:bodyPr/>
          <a:lstStyle>
            <a:lvl1pPr marL="0" indent="0">
              <a:buFont typeface="Symbol" pitchFamily="18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7350224"/>
      </p:ext>
    </p:extLst>
  </p:cSld>
  <p:clrMapOvr>
    <a:masterClrMapping/>
  </p:clrMapOvr>
  <p:transition>
    <p:fade thruBlk="1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5474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30015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03837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56343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99579" y="0"/>
            <a:ext cx="7392421" cy="68580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0C8BCD9-395E-41AA-9D16-154338C2173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05776" y="1892850"/>
            <a:ext cx="2922958" cy="3072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55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5890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13A6664-83E5-4487-B534-989C9B886DA9}"/>
              </a:ext>
            </a:extLst>
          </p:cNvPr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9D3345-84CB-44DA-A03B-7D10AF909107}"/>
              </a:ext>
            </a:extLst>
          </p:cNvPr>
          <p:cNvGrpSpPr/>
          <p:nvPr userDrawn="1"/>
        </p:nvGrpSpPr>
        <p:grpSpPr>
          <a:xfrm>
            <a:off x="1271508" y="4228726"/>
            <a:ext cx="3887540" cy="2135940"/>
            <a:chOff x="-548507" y="477868"/>
            <a:chExt cx="11570449" cy="635717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F22077-E790-484F-886A-9E0C1647B3C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5D4239-EFD7-4373-B50B-FC7E57E73DD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D61A758-B646-467D-9D88-02B98DC36B8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F470C59-36E2-43F5-80B3-798253D5657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A2CCDE-A34D-4795-BF97-319A9848C46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9C8626-15DE-4632-B3CB-5390DAFCC1E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AD7EEBF-DD6E-4BFF-B115-956F5EBCED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3AB518C-64F2-4F16-B8C3-17E990FE381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40A971C-F8E8-4C3D-A6D1-B46FAE9E4EF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D78EABF-B8A6-44E8-B67A-01E4C17E741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3E40128-0BC7-4BE4-A7AA-CF3A269DB83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8560C01-A48D-4DE6-92B5-73867C24079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aphic 14">
            <a:extLst>
              <a:ext uri="{FF2B5EF4-FFF2-40B4-BE49-F238E27FC236}">
                <a16:creationId xmlns:a16="http://schemas.microsoft.com/office/drawing/2014/main" id="{6B714142-1C36-4EC0-A8A4-A9720D441FB3}"/>
              </a:ext>
            </a:extLst>
          </p:cNvPr>
          <p:cNvGrpSpPr/>
          <p:nvPr userDrawn="1"/>
        </p:nvGrpSpPr>
        <p:grpSpPr>
          <a:xfrm>
            <a:off x="7708034" y="1471769"/>
            <a:ext cx="3028412" cy="2381898"/>
            <a:chOff x="2444748" y="555045"/>
            <a:chExt cx="7282048" cy="572745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4BA105-5590-4E4E-9B1B-C858B77BE00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A9CEC-8E0D-4B9B-B3F8-CC4CC5564D30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96B379-F7A5-41FC-9541-A8ABCFAC3C8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DE4B1F-BA38-4CA3-8567-5A9F819E8BFB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E7363E5-BF7A-4104-8A98-9070C8AA533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DF97A57-B745-49D6-97FA-83AD2CE35CB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84C980-DE4F-4D95-A598-6FAD724A27B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3286C8E-B33B-4F9B-B663-EA0DADF9FC2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7" name="그림 개체 틀 2">
            <a:extLst>
              <a:ext uri="{FF2B5EF4-FFF2-40B4-BE49-F238E27FC236}">
                <a16:creationId xmlns:a16="http://schemas.microsoft.com/office/drawing/2014/main" id="{FB18C16F-B5CD-49A5-9132-508D237A80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806061" cy="158584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242FF9A1-C321-419F-80C3-AFB36D2C5F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3811" y="4348691"/>
            <a:ext cx="2810821" cy="17008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73478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18350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8909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4872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2CC14EA8-4BAD-497F-BAEC-A95E84895126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86625"/>
      </p:ext>
    </p:extLst>
  </p:cSld>
  <p:clrMapOvr>
    <a:masterClrMapping/>
  </p:clrMapOvr>
  <p:transition>
    <p:fade thruBlk="1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9811771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72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619BEFD-B8AC-46D7-B104-430238717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4303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40F6A67-F55A-4AC3-943F-274D28D7F1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922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2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6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3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DA53B519-7539-4CA0-8CE8-3DAB1C4F74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556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8" y="160021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1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0D02FF93-2236-4F95-8B95-57D204E59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9801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9" indent="0">
              <a:buNone/>
              <a:defRPr sz="2000" b="1"/>
            </a:lvl2pPr>
            <a:lvl3pPr marL="913818" indent="0">
              <a:buNone/>
              <a:defRPr sz="1800" b="1"/>
            </a:lvl3pPr>
            <a:lvl4pPr marL="1370727" indent="0">
              <a:buNone/>
              <a:defRPr sz="1600" b="1"/>
            </a:lvl4pPr>
            <a:lvl5pPr marL="1827636" indent="0">
              <a:buNone/>
              <a:defRPr sz="1600" b="1"/>
            </a:lvl5pPr>
            <a:lvl6pPr marL="2284545" indent="0">
              <a:buNone/>
              <a:defRPr sz="1600" b="1"/>
            </a:lvl6pPr>
            <a:lvl7pPr marL="2741454" indent="0">
              <a:buNone/>
              <a:defRPr sz="1600" b="1"/>
            </a:lvl7pPr>
            <a:lvl8pPr marL="3198363" indent="0">
              <a:buNone/>
              <a:defRPr sz="1600" b="1"/>
            </a:lvl8pPr>
            <a:lvl9pPr marL="36552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09" indent="0">
              <a:buNone/>
              <a:defRPr sz="2000" b="1"/>
            </a:lvl2pPr>
            <a:lvl3pPr marL="913818" indent="0">
              <a:buNone/>
              <a:defRPr sz="1800" b="1"/>
            </a:lvl3pPr>
            <a:lvl4pPr marL="1370727" indent="0">
              <a:buNone/>
              <a:defRPr sz="1600" b="1"/>
            </a:lvl4pPr>
            <a:lvl5pPr marL="1827636" indent="0">
              <a:buNone/>
              <a:defRPr sz="1600" b="1"/>
            </a:lvl5pPr>
            <a:lvl6pPr marL="2284545" indent="0">
              <a:buNone/>
              <a:defRPr sz="1600" b="1"/>
            </a:lvl6pPr>
            <a:lvl7pPr marL="2741454" indent="0">
              <a:buNone/>
              <a:defRPr sz="1600" b="1"/>
            </a:lvl7pPr>
            <a:lvl8pPr marL="3198363" indent="0">
              <a:buNone/>
              <a:defRPr sz="1600" b="1"/>
            </a:lvl8pPr>
            <a:lvl9pPr marL="365527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9" y="217487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18D8A0D-5F3A-472A-8EDD-0D7204E76C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894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EA27CB4-20C5-4E69-977F-AEF4B3DE1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1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1E3B04E0-5E40-4A3F-ACB6-E3919CB7B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851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34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09" indent="0">
              <a:buNone/>
              <a:defRPr sz="1200"/>
            </a:lvl2pPr>
            <a:lvl3pPr marL="913818" indent="0">
              <a:buNone/>
              <a:defRPr sz="1000"/>
            </a:lvl3pPr>
            <a:lvl4pPr marL="1370727" indent="0">
              <a:buNone/>
              <a:defRPr sz="900"/>
            </a:lvl4pPr>
            <a:lvl5pPr marL="1827636" indent="0">
              <a:buNone/>
              <a:defRPr sz="900"/>
            </a:lvl5pPr>
            <a:lvl6pPr marL="2284545" indent="0">
              <a:buNone/>
              <a:defRPr sz="900"/>
            </a:lvl6pPr>
            <a:lvl7pPr marL="2741454" indent="0">
              <a:buNone/>
              <a:defRPr sz="900"/>
            </a:lvl7pPr>
            <a:lvl8pPr marL="3198363" indent="0">
              <a:buNone/>
              <a:defRPr sz="900"/>
            </a:lvl8pPr>
            <a:lvl9pPr marL="365527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A96E0B2-84B2-46D3-99F0-9597DA9AA0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2503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5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909" indent="0">
              <a:buNone/>
              <a:defRPr sz="2800"/>
            </a:lvl2pPr>
            <a:lvl3pPr marL="913818" indent="0">
              <a:buNone/>
              <a:defRPr sz="2400"/>
            </a:lvl3pPr>
            <a:lvl4pPr marL="1370727" indent="0">
              <a:buNone/>
              <a:defRPr sz="2000"/>
            </a:lvl4pPr>
            <a:lvl5pPr marL="1827636" indent="0">
              <a:buNone/>
              <a:defRPr sz="2000"/>
            </a:lvl5pPr>
            <a:lvl6pPr marL="2284545" indent="0">
              <a:buNone/>
              <a:defRPr sz="2000"/>
            </a:lvl6pPr>
            <a:lvl7pPr marL="2741454" indent="0">
              <a:buNone/>
              <a:defRPr sz="2000"/>
            </a:lvl7pPr>
            <a:lvl8pPr marL="3198363" indent="0">
              <a:buNone/>
              <a:defRPr sz="2000"/>
            </a:lvl8pPr>
            <a:lvl9pPr marL="365527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09" indent="0">
              <a:buNone/>
              <a:defRPr sz="1200"/>
            </a:lvl2pPr>
            <a:lvl3pPr marL="913818" indent="0">
              <a:buNone/>
              <a:defRPr sz="1000"/>
            </a:lvl3pPr>
            <a:lvl4pPr marL="1370727" indent="0">
              <a:buNone/>
              <a:defRPr sz="900"/>
            </a:lvl4pPr>
            <a:lvl5pPr marL="1827636" indent="0">
              <a:buNone/>
              <a:defRPr sz="900"/>
            </a:lvl5pPr>
            <a:lvl6pPr marL="2284545" indent="0">
              <a:buNone/>
              <a:defRPr sz="900"/>
            </a:lvl6pPr>
            <a:lvl7pPr marL="2741454" indent="0">
              <a:buNone/>
              <a:defRPr sz="900"/>
            </a:lvl7pPr>
            <a:lvl8pPr marL="3198363" indent="0">
              <a:buNone/>
              <a:defRPr sz="900"/>
            </a:lvl8pPr>
            <a:lvl9pPr marL="365527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392B6FAA-B5C7-429F-8BA1-16257BE92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55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1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DAD31EFC-89F4-4C52-AEFB-DEA2B659B114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200382"/>
      </p:ext>
    </p:extLst>
  </p:cSld>
  <p:clrMapOvr>
    <a:masterClrMapping/>
  </p:clrMapOvr>
  <p:transition>
    <p:fade thruBlk="1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4FA629A8-A665-442D-9589-9E9F0D4C59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6805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93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8" y="27493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4066ADE3-99FB-4DAA-AB01-D3D676489C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933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09600" y="188916"/>
            <a:ext cx="10972800" cy="503783"/>
          </a:xfrm>
        </p:spPr>
        <p:txBody>
          <a:bodyPr rtlCol="0" anchor="ctr">
            <a:normAutofit/>
          </a:bodyPr>
          <a:lstStyle>
            <a:lvl1pPr>
              <a:defRPr lang="en-US" b="1" smtClean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DF71B8F-F62D-4A38-B61D-38A75A8531BD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853645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09600" y="188916"/>
            <a:ext cx="10972800" cy="503783"/>
          </a:xfrm>
        </p:spPr>
        <p:txBody>
          <a:bodyPr rtlCol="0" anchor="ctr">
            <a:normAutofit/>
          </a:bodyPr>
          <a:lstStyle>
            <a:lvl1pPr>
              <a:defRPr lang="en-US" b="1" smtClean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auto" hangingPunct="0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670E205-270F-4D7B-98D8-7C12BD495BE5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845378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672683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572041" y="814137"/>
            <a:ext cx="0" cy="52297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251272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2839104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52926" y="3257730"/>
            <a:ext cx="2975922" cy="177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37230" y="2833913"/>
            <a:ext cx="511754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37230" y="3160295"/>
            <a:ext cx="511754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537230" y="3578921"/>
            <a:ext cx="5117542" cy="177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 build="p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553176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287955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298185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88425" y="1780340"/>
            <a:ext cx="3167592" cy="3168650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5980985" y="1669377"/>
            <a:ext cx="3391149" cy="3391148"/>
            <a:chOff x="5587" y="1513"/>
            <a:chExt cx="3333" cy="3333"/>
          </a:xfrm>
          <a:noFill/>
        </p:grpSpPr>
        <p:sp>
          <p:nvSpPr>
            <p:cNvPr id="26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27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28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29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</p:grpSp>
      <p:sp>
        <p:nvSpPr>
          <p:cNvPr id="5" name="Diamond 4"/>
          <p:cNvSpPr/>
          <p:nvPr userDrawn="1"/>
        </p:nvSpPr>
        <p:spPr>
          <a:xfrm>
            <a:off x="6067467" y="1755860"/>
            <a:ext cx="3215131" cy="3215131"/>
          </a:xfrm>
          <a:prstGeom prst="diamond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54743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animBg="1"/>
      <p:bldP spid="5" grpId="0" animBg="1"/>
      <p:bldP spid="5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553176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287955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298185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257145" y="1949116"/>
            <a:ext cx="2830152" cy="283109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/>
          <a:p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6149535" y="1836821"/>
            <a:ext cx="3049940" cy="3051008"/>
            <a:chOff x="5825" y="1750"/>
            <a:chExt cx="2853" cy="2854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5875" y="3332"/>
              <a:ext cx="1234" cy="1222"/>
            </a:xfrm>
            <a:custGeom>
              <a:avLst/>
              <a:gdLst>
                <a:gd name="T0" fmla="*/ 521 w 521"/>
                <a:gd name="T1" fmla="*/ 516 h 516"/>
                <a:gd name="T2" fmla="*/ 0 w 521"/>
                <a:gd name="T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1" h="516">
                  <a:moveTo>
                    <a:pt x="521" y="516"/>
                  </a:moveTo>
                  <a:cubicBezTo>
                    <a:pt x="248" y="488"/>
                    <a:pt x="31" y="273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7383" y="3313"/>
              <a:ext cx="1246" cy="1241"/>
            </a:xfrm>
            <a:custGeom>
              <a:avLst/>
              <a:gdLst>
                <a:gd name="T0" fmla="*/ 526 w 526"/>
                <a:gd name="T1" fmla="*/ 0 h 524"/>
                <a:gd name="T2" fmla="*/ 0 w 526"/>
                <a:gd name="T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6" h="524">
                  <a:moveTo>
                    <a:pt x="526" y="0"/>
                  </a:moveTo>
                  <a:cubicBezTo>
                    <a:pt x="499" y="277"/>
                    <a:pt x="278" y="498"/>
                    <a:pt x="0" y="524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7390" y="1800"/>
              <a:ext cx="1239" cy="1246"/>
            </a:xfrm>
            <a:custGeom>
              <a:avLst/>
              <a:gdLst>
                <a:gd name="T0" fmla="*/ 0 w 523"/>
                <a:gd name="T1" fmla="*/ 0 h 526"/>
                <a:gd name="T2" fmla="*/ 523 w 523"/>
                <a:gd name="T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3" h="526">
                  <a:moveTo>
                    <a:pt x="0" y="0"/>
                  </a:moveTo>
                  <a:cubicBezTo>
                    <a:pt x="277" y="28"/>
                    <a:pt x="496" y="249"/>
                    <a:pt x="523" y="526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5875" y="1798"/>
              <a:ext cx="1262" cy="1238"/>
            </a:xfrm>
            <a:custGeom>
              <a:avLst/>
              <a:gdLst>
                <a:gd name="T0" fmla="*/ 0 w 533"/>
                <a:gd name="T1" fmla="*/ 523 h 523"/>
                <a:gd name="T2" fmla="*/ 533 w 533"/>
                <a:gd name="T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3" h="523">
                  <a:moveTo>
                    <a:pt x="0" y="523"/>
                  </a:moveTo>
                  <a:cubicBezTo>
                    <a:pt x="28" y="244"/>
                    <a:pt x="253" y="23"/>
                    <a:pt x="533" y="0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208" y="1750"/>
              <a:ext cx="85" cy="88"/>
            </a:xfrm>
            <a:custGeom>
              <a:avLst/>
              <a:gdLst>
                <a:gd name="T0" fmla="*/ 43 w 85"/>
                <a:gd name="T1" fmla="*/ 88 h 88"/>
                <a:gd name="T2" fmla="*/ 0 w 85"/>
                <a:gd name="T3" fmla="*/ 43 h 88"/>
                <a:gd name="T4" fmla="*/ 43 w 85"/>
                <a:gd name="T5" fmla="*/ 0 h 88"/>
                <a:gd name="T6" fmla="*/ 85 w 85"/>
                <a:gd name="T7" fmla="*/ 43 h 88"/>
                <a:gd name="T8" fmla="*/ 43 w 8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8">
                  <a:moveTo>
                    <a:pt x="43" y="88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5" y="43"/>
                  </a:lnTo>
                  <a:lnTo>
                    <a:pt x="43" y="88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7208" y="4518"/>
              <a:ext cx="85" cy="86"/>
            </a:xfrm>
            <a:custGeom>
              <a:avLst/>
              <a:gdLst>
                <a:gd name="T0" fmla="*/ 43 w 85"/>
                <a:gd name="T1" fmla="*/ 86 h 86"/>
                <a:gd name="T2" fmla="*/ 0 w 85"/>
                <a:gd name="T3" fmla="*/ 43 h 86"/>
                <a:gd name="T4" fmla="*/ 43 w 85"/>
                <a:gd name="T5" fmla="*/ 0 h 86"/>
                <a:gd name="T6" fmla="*/ 85 w 85"/>
                <a:gd name="T7" fmla="*/ 43 h 86"/>
                <a:gd name="T8" fmla="*/ 43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5" y="43"/>
                  </a:lnTo>
                  <a:lnTo>
                    <a:pt x="43" y="86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591" y="3136"/>
              <a:ext cx="87" cy="85"/>
            </a:xfrm>
            <a:custGeom>
              <a:avLst/>
              <a:gdLst>
                <a:gd name="T0" fmla="*/ 0 w 87"/>
                <a:gd name="T1" fmla="*/ 42 h 85"/>
                <a:gd name="T2" fmla="*/ 42 w 87"/>
                <a:gd name="T3" fmla="*/ 0 h 85"/>
                <a:gd name="T4" fmla="*/ 87 w 87"/>
                <a:gd name="T5" fmla="*/ 42 h 85"/>
                <a:gd name="T6" fmla="*/ 42 w 87"/>
                <a:gd name="T7" fmla="*/ 85 h 85"/>
                <a:gd name="T8" fmla="*/ 0 w 87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0" y="42"/>
                  </a:moveTo>
                  <a:lnTo>
                    <a:pt x="42" y="0"/>
                  </a:lnTo>
                  <a:lnTo>
                    <a:pt x="87" y="42"/>
                  </a:lnTo>
                  <a:lnTo>
                    <a:pt x="42" y="85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5825" y="3136"/>
              <a:ext cx="86" cy="85"/>
            </a:xfrm>
            <a:custGeom>
              <a:avLst/>
              <a:gdLst>
                <a:gd name="T0" fmla="*/ 0 w 86"/>
                <a:gd name="T1" fmla="*/ 42 h 85"/>
                <a:gd name="T2" fmla="*/ 43 w 86"/>
                <a:gd name="T3" fmla="*/ 0 h 85"/>
                <a:gd name="T4" fmla="*/ 86 w 86"/>
                <a:gd name="T5" fmla="*/ 42 h 85"/>
                <a:gd name="T6" fmla="*/ 43 w 86"/>
                <a:gd name="T7" fmla="*/ 85 h 85"/>
                <a:gd name="T8" fmla="*/ 0 w 86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0" y="42"/>
                  </a:moveTo>
                  <a:lnTo>
                    <a:pt x="43" y="0"/>
                  </a:lnTo>
                  <a:lnTo>
                    <a:pt x="86" y="42"/>
                  </a:lnTo>
                  <a:lnTo>
                    <a:pt x="43" y="85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6197915" y="1888135"/>
            <a:ext cx="2946243" cy="2946243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34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3" grpId="0" animBg="1"/>
      <p:bldP spid="3" grpId="1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3186839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3513221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924772" y="2194710"/>
            <a:ext cx="4927712" cy="2553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33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33" y="1066804"/>
            <a:ext cx="544406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0" y="1066804"/>
            <a:ext cx="544406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97638057-1196-4C65-A31F-7A595A8FF848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11838"/>
      </p:ext>
    </p:extLst>
  </p:cSld>
  <p:clrMapOvr>
    <a:masterClrMapping/>
  </p:clrMapOvr>
  <p:transition>
    <p:fade thruBlk="1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216816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249454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52926" y="2913174"/>
            <a:ext cx="2975922" cy="177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71876" y="0"/>
            <a:ext cx="8620125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9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09311"/>
            <a:ext cx="4709027" cy="4209173"/>
          </a:xfrm>
          <a:prstGeom prst="rect">
            <a:avLst/>
          </a:prstGeom>
          <a:solidFill>
            <a:srgbClr val="2D29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06268" y="216816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133">
                <a:solidFill>
                  <a:schemeClr val="bg2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06267" y="249454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1255" y="2857024"/>
            <a:ext cx="3745947" cy="177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067">
                <a:solidFill>
                  <a:schemeClr val="bg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709027" y="1309311"/>
            <a:ext cx="7482973" cy="4209173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961650" y="2815391"/>
            <a:ext cx="785729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2161728" y="1964212"/>
            <a:ext cx="2799125" cy="256645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449010" y="1964212"/>
            <a:ext cx="2799125" cy="256645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6737928" y="1964212"/>
            <a:ext cx="2799125" cy="256645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592180" y="4947584"/>
            <a:ext cx="9007642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4411581" y="2012340"/>
            <a:ext cx="605421" cy="245538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H="1">
            <a:off x="6688165" y="2019746"/>
            <a:ext cx="605421" cy="245538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H="1">
            <a:off x="2102912" y="2019746"/>
            <a:ext cx="605421" cy="245538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8981396" y="2019746"/>
            <a:ext cx="605421" cy="245538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ONE COLUMN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0050" y="1790609"/>
            <a:ext cx="9571901" cy="3824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32844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TWO COLUMNS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0050" y="1790609"/>
            <a:ext cx="9571901" cy="3824128"/>
          </a:xfrm>
          <a:prstGeom prst="rect">
            <a:avLst/>
          </a:prstGeom>
        </p:spPr>
        <p:txBody>
          <a:bodyPr numCol="2" spcCol="432000">
            <a:noAutofit/>
          </a:bodyPr>
          <a:lstStyle>
            <a:lvl1pPr marL="0" indent="0" algn="just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28622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THREE COLUMNS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310050" y="1790609"/>
            <a:ext cx="9571901" cy="3824128"/>
          </a:xfrm>
          <a:prstGeom prst="rect">
            <a:avLst/>
          </a:prstGeom>
        </p:spPr>
        <p:txBody>
          <a:bodyPr numCol="3" spcCol="360000">
            <a:noAutofit/>
          </a:bodyPr>
          <a:lstStyle>
            <a:lvl1pPr marL="0" indent="0" algn="just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58825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572041" y="814137"/>
            <a:ext cx="0" cy="52297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300235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3328737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493795"/>
            <a:ext cx="5968332" cy="221995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50586" y="1574608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0585" y="1900990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0560" y="2263467"/>
            <a:ext cx="3745947" cy="1281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672765" y="2221833"/>
            <a:ext cx="785729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5968332" y="3713748"/>
            <a:ext cx="6223668" cy="221995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369270" y="379456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69269" y="4120944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69269" y="4483421"/>
            <a:ext cx="3745947" cy="1281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438063" y="4441787"/>
            <a:ext cx="785729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550586" y="3857177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550585" y="4183559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80560" y="4546036"/>
            <a:ext cx="3745947" cy="1281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672765" y="4504402"/>
            <a:ext cx="785729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333008" y="1574608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333007" y="1900990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333007" y="2263467"/>
            <a:ext cx="3745947" cy="12818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401801" y="2221833"/>
            <a:ext cx="785729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4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1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71859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304497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375333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398081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07C54710-1F3E-4C79-85F2-131BDDFBCBA5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7227"/>
      </p:ext>
    </p:extLst>
  </p:cSld>
  <p:clrMapOvr>
    <a:masterClrMapping/>
  </p:clrMapOvr>
  <p:transition>
    <p:fade thruBlk="1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431243" y="2339045"/>
            <a:ext cx="2760439" cy="276136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1338171" y="2242382"/>
            <a:ext cx="2955261" cy="2955260"/>
            <a:chOff x="5587" y="1513"/>
            <a:chExt cx="3333" cy="3333"/>
          </a:xfrm>
          <a:noFill/>
        </p:grpSpPr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9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607580" y="2339045"/>
            <a:ext cx="2760439" cy="276136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4514508" y="2242382"/>
            <a:ext cx="2955261" cy="2955260"/>
            <a:chOff x="5587" y="1513"/>
            <a:chExt cx="3333" cy="3333"/>
          </a:xfrm>
          <a:noFill/>
        </p:grpSpPr>
        <p:sp>
          <p:nvSpPr>
            <p:cNvPr id="2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2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  <p:sp>
        <p:nvSpPr>
          <p:cNvPr id="2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783917" y="2339045"/>
            <a:ext cx="2760439" cy="276136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7690844" y="2242382"/>
            <a:ext cx="2955261" cy="2955260"/>
            <a:chOff x="5587" y="1513"/>
            <a:chExt cx="3333" cy="3333"/>
          </a:xfrm>
          <a:noFill/>
        </p:grpSpPr>
        <p:sp>
          <p:nvSpPr>
            <p:cNvPr id="3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3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12081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9" grpId="0" animBg="1"/>
      <p:bldP spid="29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010560" y="2581050"/>
            <a:ext cx="2276589" cy="227735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40" name="Group 4"/>
          <p:cNvGrpSpPr>
            <a:grpSpLocks noChangeAspect="1"/>
          </p:cNvGrpSpPr>
          <p:nvPr userDrawn="1"/>
        </p:nvGrpSpPr>
        <p:grpSpPr bwMode="auto">
          <a:xfrm>
            <a:off x="934561" y="2501381"/>
            <a:ext cx="2437264" cy="2437263"/>
            <a:chOff x="5587" y="1513"/>
            <a:chExt cx="3333" cy="3333"/>
          </a:xfrm>
          <a:noFill/>
        </p:grpSpPr>
        <p:sp>
          <p:nvSpPr>
            <p:cNvPr id="4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  <p:sp>
        <p:nvSpPr>
          <p:cNvPr id="4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647974" y="2581050"/>
            <a:ext cx="2276589" cy="227735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auto">
          <a:xfrm>
            <a:off x="3571975" y="2501381"/>
            <a:ext cx="2437264" cy="2437263"/>
            <a:chOff x="5587" y="1513"/>
            <a:chExt cx="3333" cy="3333"/>
          </a:xfrm>
          <a:noFill/>
        </p:grpSpPr>
        <p:sp>
          <p:nvSpPr>
            <p:cNvPr id="5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5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  <p:sp>
        <p:nvSpPr>
          <p:cNvPr id="5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359955" y="2581050"/>
            <a:ext cx="2276589" cy="227735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60" name="Group 4"/>
          <p:cNvGrpSpPr>
            <a:grpSpLocks noChangeAspect="1"/>
          </p:cNvGrpSpPr>
          <p:nvPr userDrawn="1"/>
        </p:nvGrpSpPr>
        <p:grpSpPr bwMode="auto">
          <a:xfrm>
            <a:off x="6283956" y="2501381"/>
            <a:ext cx="2437264" cy="2437263"/>
            <a:chOff x="5587" y="1513"/>
            <a:chExt cx="3333" cy="3333"/>
          </a:xfrm>
          <a:noFill/>
        </p:grpSpPr>
        <p:sp>
          <p:nvSpPr>
            <p:cNvPr id="6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6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  <p:sp>
        <p:nvSpPr>
          <p:cNvPr id="6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987260" y="2574273"/>
            <a:ext cx="2276589" cy="2277351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8911261" y="2494604"/>
            <a:ext cx="2437264" cy="2437263"/>
            <a:chOff x="5587" y="1513"/>
            <a:chExt cx="3333" cy="3333"/>
          </a:xfrm>
          <a:noFill/>
        </p:grpSpPr>
        <p:sp>
          <p:nvSpPr>
            <p:cNvPr id="7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  <p:sp>
          <p:nvSpPr>
            <p:cNvPr id="7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322707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9" grpId="0" animBg="1"/>
      <p:bldP spid="59" grpId="0" animBg="1"/>
      <p:bldP spid="69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22666" y="6143432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22665" y="6469814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973339" y="6080793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593736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21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5597332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5" y="5923714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1625600" y="0"/>
            <a:ext cx="10566401" cy="6858000"/>
          </a:xfrm>
          <a:custGeom>
            <a:avLst/>
            <a:gdLst>
              <a:gd name="connsiteX0" fmla="*/ 0 w 17452163"/>
              <a:gd name="connsiteY0" fmla="*/ 0 h 10287000"/>
              <a:gd name="connsiteX1" fmla="*/ 17452163 w 17452163"/>
              <a:gd name="connsiteY1" fmla="*/ 0 h 10287000"/>
              <a:gd name="connsiteX2" fmla="*/ 17452163 w 17452163"/>
              <a:gd name="connsiteY2" fmla="*/ 10287000 h 10287000"/>
              <a:gd name="connsiteX3" fmla="*/ 4188417 w 17452163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2163" h="10287000">
                <a:moveTo>
                  <a:pt x="0" y="0"/>
                </a:moveTo>
                <a:lnTo>
                  <a:pt x="17452163" y="0"/>
                </a:lnTo>
                <a:lnTo>
                  <a:pt x="17452163" y="10287000"/>
                </a:lnTo>
                <a:lnTo>
                  <a:pt x="4188417" y="1028700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78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88117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1207553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403600" y="818531"/>
            <a:ext cx="0" cy="7339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68724" y="1779960"/>
            <a:ext cx="2269876" cy="22715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768724" y="4051480"/>
            <a:ext cx="2269876" cy="22715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038600" y="1779960"/>
            <a:ext cx="2269876" cy="22715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038600" y="4051480"/>
            <a:ext cx="2269876" cy="227152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769081" y="3061155"/>
            <a:ext cx="3663969" cy="381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Your Header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527800" y="2095956"/>
            <a:ext cx="0" cy="3660249"/>
          </a:xfrm>
          <a:prstGeom prst="line">
            <a:avLst/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769081" y="3591233"/>
            <a:ext cx="3663969" cy="1628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286009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70" y="1053053"/>
            <a:ext cx="4632073" cy="5804947"/>
          </a:xfrm>
          <a:prstGeom prst="rect">
            <a:avLst/>
          </a:prstGeom>
        </p:spPr>
      </p:pic>
      <p:sp>
        <p:nvSpPr>
          <p:cNvPr id="7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076320" y="1744836"/>
            <a:ext cx="2087033" cy="374156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71859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304497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375333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21876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build="p"/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91" y="1242188"/>
            <a:ext cx="5181600" cy="561581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681578" y="2168166"/>
            <a:ext cx="0" cy="25802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71859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304497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375333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05348" y="1809447"/>
            <a:ext cx="2096709" cy="3705982"/>
          </a:xfrm>
          <a:custGeom>
            <a:avLst/>
            <a:gdLst>
              <a:gd name="connsiteX0" fmla="*/ 0 w 3145064"/>
              <a:gd name="connsiteY0" fmla="*/ 0 h 5558973"/>
              <a:gd name="connsiteX1" fmla="*/ 3145064 w 3145064"/>
              <a:gd name="connsiteY1" fmla="*/ 0 h 5558973"/>
              <a:gd name="connsiteX2" fmla="*/ 3145064 w 3145064"/>
              <a:gd name="connsiteY2" fmla="*/ 5558973 h 5558973"/>
              <a:gd name="connsiteX3" fmla="*/ 0 w 3145064"/>
              <a:gd name="connsiteY3" fmla="*/ 5558973 h 5558973"/>
              <a:gd name="connsiteX4" fmla="*/ 0 w 3145064"/>
              <a:gd name="connsiteY4" fmla="*/ 4037717 h 5558973"/>
              <a:gd name="connsiteX5" fmla="*/ 13530 w 3145064"/>
              <a:gd name="connsiteY5" fmla="*/ 3993843 h 5558973"/>
              <a:gd name="connsiteX6" fmla="*/ 25218 w 3145064"/>
              <a:gd name="connsiteY6" fmla="*/ 3877130 h 5558973"/>
              <a:gd name="connsiteX7" fmla="*/ 13530 w 3145064"/>
              <a:gd name="connsiteY7" fmla="*/ 3760417 h 5558973"/>
              <a:gd name="connsiteX8" fmla="*/ 0 w 3145064"/>
              <a:gd name="connsiteY8" fmla="*/ 3716543 h 55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5064" h="5558973">
                <a:moveTo>
                  <a:pt x="0" y="0"/>
                </a:moveTo>
                <a:lnTo>
                  <a:pt x="3145064" y="0"/>
                </a:lnTo>
                <a:lnTo>
                  <a:pt x="3145064" y="5558973"/>
                </a:lnTo>
                <a:lnTo>
                  <a:pt x="0" y="5558973"/>
                </a:lnTo>
                <a:lnTo>
                  <a:pt x="0" y="4037717"/>
                </a:lnTo>
                <a:lnTo>
                  <a:pt x="13530" y="3993843"/>
                </a:lnTo>
                <a:cubicBezTo>
                  <a:pt x="21193" y="3956144"/>
                  <a:pt x="25218" y="3917110"/>
                  <a:pt x="25218" y="3877130"/>
                </a:cubicBezTo>
                <a:cubicBezTo>
                  <a:pt x="25218" y="3837150"/>
                  <a:pt x="21193" y="3798117"/>
                  <a:pt x="13530" y="3760417"/>
                </a:cubicBezTo>
                <a:lnTo>
                  <a:pt x="0" y="3716543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4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572041" y="814137"/>
            <a:ext cx="0" cy="52297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926" y="2512721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2926" y="2839104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52926" y="3257730"/>
            <a:ext cx="2975922" cy="1771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5" y="1093410"/>
            <a:ext cx="6106057" cy="5181600"/>
          </a:xfrm>
          <a:prstGeom prst="rect">
            <a:avLst/>
          </a:prstGeom>
        </p:spPr>
      </p:pic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847772" y="1335314"/>
            <a:ext cx="5612190" cy="3144762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8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462463" y="2718595"/>
            <a:ext cx="297592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462462" y="3044978"/>
            <a:ext cx="297592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73180" y="3375333"/>
            <a:ext cx="3465205" cy="10572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067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5983588" y="2182006"/>
            <a:ext cx="3305555" cy="2566458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5876392" y="2237540"/>
            <a:ext cx="605421" cy="245538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6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</a:schemeClr>
              </a:gs>
              <a:gs pos="100000">
                <a:schemeClr val="tx1">
                  <a:alpha val="74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4" name="Diamond 3"/>
          <p:cNvSpPr/>
          <p:nvPr userDrawn="1"/>
        </p:nvSpPr>
        <p:spPr>
          <a:xfrm>
            <a:off x="3764365" y="1098722"/>
            <a:ext cx="4659199" cy="4659197"/>
          </a:xfrm>
          <a:prstGeom prst="diamond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20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37230" y="3182256"/>
            <a:ext cx="511754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133">
                <a:solidFill>
                  <a:schemeClr val="bg2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37230" y="3508638"/>
            <a:ext cx="511754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6255463" y="1327489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>
            <a:off x="3994489" y="3588463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flipH="1">
            <a:off x="6255463" y="3588463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19" name="Line 9"/>
          <p:cNvSpPr>
            <a:spLocks noChangeShapeType="1"/>
          </p:cNvSpPr>
          <p:nvPr userDrawn="1"/>
        </p:nvSpPr>
        <p:spPr bwMode="auto">
          <a:xfrm flipH="1">
            <a:off x="3994489" y="1327489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6034251" y="1167348"/>
            <a:ext cx="119427" cy="115356"/>
          </a:xfrm>
          <a:custGeom>
            <a:avLst/>
            <a:gdLst>
              <a:gd name="T0" fmla="*/ 45 w 88"/>
              <a:gd name="T1" fmla="*/ 85 h 85"/>
              <a:gd name="T2" fmla="*/ 0 w 88"/>
              <a:gd name="T3" fmla="*/ 42 h 85"/>
              <a:gd name="T4" fmla="*/ 45 w 88"/>
              <a:gd name="T5" fmla="*/ 0 h 85"/>
              <a:gd name="T6" fmla="*/ 88 w 88"/>
              <a:gd name="T7" fmla="*/ 42 h 85"/>
              <a:gd name="T8" fmla="*/ 45 w 88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5">
                <a:moveTo>
                  <a:pt x="45" y="85"/>
                </a:moveTo>
                <a:lnTo>
                  <a:pt x="0" y="42"/>
                </a:lnTo>
                <a:lnTo>
                  <a:pt x="45" y="0"/>
                </a:lnTo>
                <a:lnTo>
                  <a:pt x="88" y="42"/>
                </a:lnTo>
                <a:lnTo>
                  <a:pt x="45" y="85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1" name="Freeform 11"/>
          <p:cNvSpPr>
            <a:spLocks/>
          </p:cNvSpPr>
          <p:nvPr userDrawn="1"/>
        </p:nvSpPr>
        <p:spPr bwMode="auto">
          <a:xfrm>
            <a:off x="8238226" y="3369965"/>
            <a:ext cx="119427" cy="116713"/>
          </a:xfrm>
          <a:custGeom>
            <a:avLst/>
            <a:gdLst>
              <a:gd name="T0" fmla="*/ 43 w 88"/>
              <a:gd name="T1" fmla="*/ 86 h 86"/>
              <a:gd name="T2" fmla="*/ 0 w 88"/>
              <a:gd name="T3" fmla="*/ 43 h 86"/>
              <a:gd name="T4" fmla="*/ 43 w 88"/>
              <a:gd name="T5" fmla="*/ 0 h 86"/>
              <a:gd name="T6" fmla="*/ 88 w 88"/>
              <a:gd name="T7" fmla="*/ 43 h 86"/>
              <a:gd name="T8" fmla="*/ 43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  <a:lnTo>
                  <a:pt x="88" y="43"/>
                </a:lnTo>
                <a:lnTo>
                  <a:pt x="43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3834347" y="3369965"/>
            <a:ext cx="115356" cy="116713"/>
          </a:xfrm>
          <a:custGeom>
            <a:avLst/>
            <a:gdLst>
              <a:gd name="T0" fmla="*/ 42 w 85"/>
              <a:gd name="T1" fmla="*/ 86 h 86"/>
              <a:gd name="T2" fmla="*/ 0 w 85"/>
              <a:gd name="T3" fmla="*/ 43 h 86"/>
              <a:gd name="T4" fmla="*/ 42 w 85"/>
              <a:gd name="T5" fmla="*/ 0 h 86"/>
              <a:gd name="T6" fmla="*/ 85 w 85"/>
              <a:gd name="T7" fmla="*/ 43 h 86"/>
              <a:gd name="T8" fmla="*/ 42 w 85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86">
                <a:moveTo>
                  <a:pt x="42" y="86"/>
                </a:moveTo>
                <a:lnTo>
                  <a:pt x="0" y="43"/>
                </a:lnTo>
                <a:lnTo>
                  <a:pt x="42" y="0"/>
                </a:lnTo>
                <a:lnTo>
                  <a:pt x="85" y="43"/>
                </a:lnTo>
                <a:lnTo>
                  <a:pt x="42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3" name="Freeform 13"/>
          <p:cNvSpPr>
            <a:spLocks/>
          </p:cNvSpPr>
          <p:nvPr userDrawn="1"/>
        </p:nvSpPr>
        <p:spPr bwMode="auto">
          <a:xfrm>
            <a:off x="6034251" y="5573940"/>
            <a:ext cx="119427" cy="116713"/>
          </a:xfrm>
          <a:custGeom>
            <a:avLst/>
            <a:gdLst>
              <a:gd name="T0" fmla="*/ 45 w 88"/>
              <a:gd name="T1" fmla="*/ 86 h 86"/>
              <a:gd name="T2" fmla="*/ 0 w 88"/>
              <a:gd name="T3" fmla="*/ 43 h 86"/>
              <a:gd name="T4" fmla="*/ 45 w 88"/>
              <a:gd name="T5" fmla="*/ 0 h 86"/>
              <a:gd name="T6" fmla="*/ 88 w 88"/>
              <a:gd name="T7" fmla="*/ 43 h 86"/>
              <a:gd name="T8" fmla="*/ 45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5" y="86"/>
                </a:moveTo>
                <a:lnTo>
                  <a:pt x="0" y="43"/>
                </a:lnTo>
                <a:lnTo>
                  <a:pt x="45" y="0"/>
                </a:lnTo>
                <a:lnTo>
                  <a:pt x="88" y="43"/>
                </a:lnTo>
                <a:lnTo>
                  <a:pt x="45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554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3324B83D-3C78-4284-AF86-B9E394E1AEE3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085392"/>
      </p:ext>
    </p:extLst>
  </p:cSld>
  <p:clrMapOvr>
    <a:masterClrMapping/>
  </p:clrMapOvr>
  <p:transition>
    <p:fade thruBlk="1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4" name="Diamond 23"/>
          <p:cNvSpPr/>
          <p:nvPr userDrawn="1"/>
        </p:nvSpPr>
        <p:spPr>
          <a:xfrm>
            <a:off x="1390662" y="1072168"/>
            <a:ext cx="4712305" cy="4712305"/>
          </a:xfrm>
          <a:prstGeom prst="diamond">
            <a:avLst/>
          </a:prstGeom>
          <a:solidFill>
            <a:schemeClr val="bg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185916" y="3172580"/>
            <a:ext cx="511754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85916" y="3498962"/>
            <a:ext cx="511754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baseline="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7" name="Line 6"/>
          <p:cNvSpPr>
            <a:spLocks noChangeShapeType="1"/>
          </p:cNvSpPr>
          <p:nvPr userDrawn="1"/>
        </p:nvSpPr>
        <p:spPr bwMode="auto">
          <a:xfrm>
            <a:off x="4291196" y="1327489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8" name="Line 8"/>
          <p:cNvSpPr>
            <a:spLocks noChangeShapeType="1"/>
          </p:cNvSpPr>
          <p:nvPr userDrawn="1"/>
        </p:nvSpPr>
        <p:spPr bwMode="auto">
          <a:xfrm flipH="1">
            <a:off x="4291196" y="3588463"/>
            <a:ext cx="1940692" cy="1940691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29" name="Freeform 10"/>
          <p:cNvSpPr>
            <a:spLocks/>
          </p:cNvSpPr>
          <p:nvPr userDrawn="1"/>
        </p:nvSpPr>
        <p:spPr bwMode="auto">
          <a:xfrm>
            <a:off x="4069984" y="1167348"/>
            <a:ext cx="119427" cy="115356"/>
          </a:xfrm>
          <a:custGeom>
            <a:avLst/>
            <a:gdLst>
              <a:gd name="T0" fmla="*/ 45 w 88"/>
              <a:gd name="T1" fmla="*/ 85 h 85"/>
              <a:gd name="T2" fmla="*/ 0 w 88"/>
              <a:gd name="T3" fmla="*/ 42 h 85"/>
              <a:gd name="T4" fmla="*/ 45 w 88"/>
              <a:gd name="T5" fmla="*/ 0 h 85"/>
              <a:gd name="T6" fmla="*/ 88 w 88"/>
              <a:gd name="T7" fmla="*/ 42 h 85"/>
              <a:gd name="T8" fmla="*/ 45 w 88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5">
                <a:moveTo>
                  <a:pt x="45" y="85"/>
                </a:moveTo>
                <a:lnTo>
                  <a:pt x="0" y="42"/>
                </a:lnTo>
                <a:lnTo>
                  <a:pt x="45" y="0"/>
                </a:lnTo>
                <a:lnTo>
                  <a:pt x="88" y="42"/>
                </a:lnTo>
                <a:lnTo>
                  <a:pt x="45" y="85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6273959" y="3369965"/>
            <a:ext cx="119427" cy="116713"/>
          </a:xfrm>
          <a:custGeom>
            <a:avLst/>
            <a:gdLst>
              <a:gd name="T0" fmla="*/ 43 w 88"/>
              <a:gd name="T1" fmla="*/ 86 h 86"/>
              <a:gd name="T2" fmla="*/ 0 w 88"/>
              <a:gd name="T3" fmla="*/ 43 h 86"/>
              <a:gd name="T4" fmla="*/ 43 w 88"/>
              <a:gd name="T5" fmla="*/ 0 h 86"/>
              <a:gd name="T6" fmla="*/ 88 w 88"/>
              <a:gd name="T7" fmla="*/ 43 h 86"/>
              <a:gd name="T8" fmla="*/ 43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  <a:lnTo>
                  <a:pt x="88" y="43"/>
                </a:lnTo>
                <a:lnTo>
                  <a:pt x="43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  <p:sp>
        <p:nvSpPr>
          <p:cNvPr id="31" name="Freeform 13"/>
          <p:cNvSpPr>
            <a:spLocks/>
          </p:cNvSpPr>
          <p:nvPr userDrawn="1"/>
        </p:nvSpPr>
        <p:spPr bwMode="auto">
          <a:xfrm>
            <a:off x="4069984" y="5573940"/>
            <a:ext cx="119427" cy="116713"/>
          </a:xfrm>
          <a:custGeom>
            <a:avLst/>
            <a:gdLst>
              <a:gd name="T0" fmla="*/ 45 w 88"/>
              <a:gd name="T1" fmla="*/ 86 h 86"/>
              <a:gd name="T2" fmla="*/ 0 w 88"/>
              <a:gd name="T3" fmla="*/ 43 h 86"/>
              <a:gd name="T4" fmla="*/ 45 w 88"/>
              <a:gd name="T5" fmla="*/ 0 h 86"/>
              <a:gd name="T6" fmla="*/ 88 w 88"/>
              <a:gd name="T7" fmla="*/ 43 h 86"/>
              <a:gd name="T8" fmla="*/ 45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5" y="86"/>
                </a:moveTo>
                <a:lnTo>
                  <a:pt x="0" y="43"/>
                </a:lnTo>
                <a:lnTo>
                  <a:pt x="45" y="0"/>
                </a:lnTo>
                <a:lnTo>
                  <a:pt x="88" y="43"/>
                </a:lnTo>
                <a:lnTo>
                  <a:pt x="45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1089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80153" y="1263762"/>
            <a:ext cx="4489752" cy="44897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4046876" y="1379877"/>
            <a:ext cx="4098249" cy="4098248"/>
          </a:xfrm>
          <a:prstGeom prst="ellipse">
            <a:avLst/>
          </a:prstGeom>
          <a:solidFill>
            <a:schemeClr val="bg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  <p:sp>
        <p:nvSpPr>
          <p:cNvPr id="2" name="Rectangle 1"/>
          <p:cNvSpPr/>
          <p:nvPr userDrawn="1"/>
        </p:nvSpPr>
        <p:spPr>
          <a:xfrm>
            <a:off x="352926" y="6387934"/>
            <a:ext cx="393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sz="1200" b="1" smtClean="0">
                <a:solidFill>
                  <a:schemeClr val="tx2"/>
                </a:solidFill>
              </a:rPr>
              <a:pPr/>
              <a:t>‹#›</a:t>
            </a:fld>
            <a:endParaRPr lang="en-GB" sz="1200" b="1" dirty="0">
              <a:solidFill>
                <a:schemeClr val="tx2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37230" y="3182256"/>
            <a:ext cx="5117542" cy="37698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133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37230" y="3508638"/>
            <a:ext cx="5117542" cy="2566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67" b="0" baseline="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3955434" y="1288434"/>
            <a:ext cx="4281133" cy="4281132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217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F0959-D585-45FD-85BC-99EF1D4B5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6A72C-6496-44D9-9312-2C1C6786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AB2AC-9E32-44BE-AAAD-6A647BF6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92F0A-447A-45AC-8474-A333875035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830716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45369"/>
                </a:solidFill>
                <a:latin typeface="Lato Black"/>
                <a:cs typeface="Lato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05069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338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101361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879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48289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056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83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1788FD3C-61F6-4295-957A-C3292268E55B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852170"/>
      </p:ext>
    </p:extLst>
  </p:cSld>
  <p:clrMapOvr>
    <a:masterClrMapping/>
  </p:clrMapOvr>
  <p:transition>
    <p:fade thruBlk="1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7944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95637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2638425"/>
            <a:ext cx="12192000" cy="3356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79C5F99C-EA45-41DC-966E-F17A247EA3C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38175" y="478948"/>
            <a:ext cx="2533650" cy="574098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812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C6AC5C-B6EC-435C-A85E-3D6239B8E699}"/>
              </a:ext>
            </a:extLst>
          </p:cNvPr>
          <p:cNvSpPr/>
          <p:nvPr userDrawn="1"/>
        </p:nvSpPr>
        <p:spPr>
          <a:xfrm>
            <a:off x="5706238" y="1134290"/>
            <a:ext cx="6485762" cy="27497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77213024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39413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9717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69800448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4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11419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0D4C10-C2A4-4F08-8784-50572298CBD4}"/>
              </a:ext>
            </a:extLst>
          </p:cNvPr>
          <p:cNvGrpSpPr/>
          <p:nvPr userDrawn="1"/>
        </p:nvGrpSpPr>
        <p:grpSpPr>
          <a:xfrm>
            <a:off x="7405924" y="441839"/>
            <a:ext cx="3829033" cy="4683742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C281C3-54A3-4D17-90D3-3C22D885DC3D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76248D-1491-483D-8DA7-980D548EAFD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086D30-B45E-4AE5-A39A-ADF73985F3B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6C450B-5BE9-4F31-B8AE-78C2BD8E0ABA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8283BE-C719-442C-B842-C6A9E6D61E9D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15058D7-0B43-45B3-9958-CCB1DE47441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607027-3C81-4740-96D4-A8C5B8B0438F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7F23E5-8B4D-418C-B537-E74418615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586" y="618676"/>
            <a:ext cx="3533199" cy="3162749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309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24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F6F966FF-0015-4FEF-985F-F80720D91454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3179"/>
      </p:ext>
    </p:extLst>
  </p:cSld>
  <p:clrMapOvr>
    <a:masterClrMapping/>
  </p:clrMapOvr>
  <p:transition>
    <p:fade thruBlk="1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-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54396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5F9F48-A0D7-42AF-B746-871E3E140EE9}"/>
              </a:ext>
            </a:extLst>
          </p:cNvPr>
          <p:cNvSpPr/>
          <p:nvPr userDrawn="1"/>
        </p:nvSpPr>
        <p:spPr>
          <a:xfrm>
            <a:off x="4457700" y="0"/>
            <a:ext cx="7734300" cy="6858000"/>
          </a:xfrm>
          <a:custGeom>
            <a:avLst/>
            <a:gdLst>
              <a:gd name="connsiteX0" fmla="*/ 3160975 w 7734300"/>
              <a:gd name="connsiteY0" fmla="*/ 0 h 6858000"/>
              <a:gd name="connsiteX1" fmla="*/ 3167701 w 7734300"/>
              <a:gd name="connsiteY1" fmla="*/ 0 h 6858000"/>
              <a:gd name="connsiteX2" fmla="*/ 7734300 w 7734300"/>
              <a:gd name="connsiteY2" fmla="*/ 0 h 6858000"/>
              <a:gd name="connsiteX3" fmla="*/ 7734300 w 7734300"/>
              <a:gd name="connsiteY3" fmla="*/ 6858000 h 6858000"/>
              <a:gd name="connsiteX4" fmla="*/ 3167701 w 7734300"/>
              <a:gd name="connsiteY4" fmla="*/ 6858000 h 6858000"/>
              <a:gd name="connsiteX5" fmla="*/ 3160975 w 7734300"/>
              <a:gd name="connsiteY5" fmla="*/ 6858000 h 6858000"/>
              <a:gd name="connsiteX6" fmla="*/ 3160975 w 7734300"/>
              <a:gd name="connsiteY6" fmla="*/ 6850774 h 6858000"/>
              <a:gd name="connsiteX7" fmla="*/ 0 w 7734300"/>
              <a:gd name="connsiteY7" fmla="*/ 3454443 h 6858000"/>
              <a:gd name="connsiteX8" fmla="*/ 3160975 w 7734300"/>
              <a:gd name="connsiteY8" fmla="*/ 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300" h="6858000">
                <a:moveTo>
                  <a:pt x="3160975" y="0"/>
                </a:moveTo>
                <a:lnTo>
                  <a:pt x="3167701" y="0"/>
                </a:lnTo>
                <a:lnTo>
                  <a:pt x="7734300" y="0"/>
                </a:lnTo>
                <a:lnTo>
                  <a:pt x="7734300" y="6858000"/>
                </a:lnTo>
                <a:lnTo>
                  <a:pt x="3167701" y="6858000"/>
                </a:lnTo>
                <a:lnTo>
                  <a:pt x="3160975" y="6858000"/>
                </a:lnTo>
                <a:lnTo>
                  <a:pt x="3160975" y="6850774"/>
                </a:lnTo>
                <a:lnTo>
                  <a:pt x="0" y="3454443"/>
                </a:lnTo>
                <a:lnTo>
                  <a:pt x="3160975" y="7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0682-C775-4F81-8230-DD7BF25079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34300" cy="6858000"/>
          </a:xfrm>
          <a:custGeom>
            <a:avLst/>
            <a:gdLst>
              <a:gd name="connsiteX0" fmla="*/ 0 w 7302500"/>
              <a:gd name="connsiteY0" fmla="*/ 0 h 6858000"/>
              <a:gd name="connsiteX1" fmla="*/ 4311650 w 7302500"/>
              <a:gd name="connsiteY1" fmla="*/ 0 h 6858000"/>
              <a:gd name="connsiteX2" fmla="*/ 4318000 w 7302500"/>
              <a:gd name="connsiteY2" fmla="*/ 0 h 6858000"/>
              <a:gd name="connsiteX3" fmla="*/ 4318000 w 7302500"/>
              <a:gd name="connsiteY3" fmla="*/ 7226 h 6858000"/>
              <a:gd name="connsiteX4" fmla="*/ 7302500 w 7302500"/>
              <a:gd name="connsiteY4" fmla="*/ 3403557 h 6858000"/>
              <a:gd name="connsiteX5" fmla="*/ 4318000 w 7302500"/>
              <a:gd name="connsiteY5" fmla="*/ 6850666 h 6858000"/>
              <a:gd name="connsiteX6" fmla="*/ 4318000 w 7302500"/>
              <a:gd name="connsiteY6" fmla="*/ 6858000 h 6858000"/>
              <a:gd name="connsiteX7" fmla="*/ 4311650 w 7302500"/>
              <a:gd name="connsiteY7" fmla="*/ 6858000 h 6858000"/>
              <a:gd name="connsiteX8" fmla="*/ 0 w 73025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2500" h="6858000">
                <a:moveTo>
                  <a:pt x="0" y="0"/>
                </a:moveTo>
                <a:lnTo>
                  <a:pt x="4311650" y="0"/>
                </a:lnTo>
                <a:lnTo>
                  <a:pt x="4318000" y="0"/>
                </a:lnTo>
                <a:lnTo>
                  <a:pt x="4318000" y="7226"/>
                </a:lnTo>
                <a:lnTo>
                  <a:pt x="7302500" y="3403557"/>
                </a:lnTo>
                <a:lnTo>
                  <a:pt x="4318000" y="6850666"/>
                </a:lnTo>
                <a:lnTo>
                  <a:pt x="4318000" y="6858000"/>
                </a:lnTo>
                <a:lnTo>
                  <a:pt x="4311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36084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9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3951183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25952858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1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99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8883905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4814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77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8" indent="0">
              <a:buNone/>
              <a:defRPr sz="2000"/>
            </a:lvl5pPr>
            <a:lvl6pPr marL="2285885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77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8" indent="0">
              <a:buNone/>
              <a:defRPr sz="2000"/>
            </a:lvl5pPr>
            <a:lvl6pPr marL="2285885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77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8" indent="0">
              <a:buNone/>
              <a:defRPr sz="2000"/>
            </a:lvl5pPr>
            <a:lvl6pPr marL="2285885" indent="0">
              <a:buNone/>
              <a:defRPr sz="2000"/>
            </a:lvl6pPr>
            <a:lvl7pPr marL="2743063" indent="0">
              <a:buNone/>
              <a:defRPr sz="2000"/>
            </a:lvl7pPr>
            <a:lvl8pPr marL="3200240" indent="0">
              <a:buNone/>
              <a:defRPr sz="2000"/>
            </a:lvl8pPr>
            <a:lvl9pPr marL="3657417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93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88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7E7719BF-E541-4791-B707-2035CCB3882D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94207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D80EC720-FE18-454D-9C54-A76214197C5C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74307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646CE552-B66F-4AA9-A5DB-FB282B630B8B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41571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92752" y="390525"/>
            <a:ext cx="2772833" cy="5651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4271" y="390525"/>
            <a:ext cx="8115300" cy="5651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B0C10A90-F784-41DF-925D-DEA89EE5373F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10189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41" y="2130430"/>
            <a:ext cx="10363518" cy="14699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483" y="3886105"/>
            <a:ext cx="8535035" cy="17536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921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4915"/>
            <a:ext cx="10973012" cy="11427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95" y="1600157"/>
            <a:ext cx="10973012" cy="45260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13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36" y="4407297"/>
            <a:ext cx="10363516" cy="136291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36" y="2907252"/>
            <a:ext cx="10363516" cy="14993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961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4915"/>
            <a:ext cx="10973012" cy="11427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94" y="1600157"/>
            <a:ext cx="5383865" cy="4526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524" y="1600157"/>
            <a:ext cx="5385982" cy="4526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77997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4915"/>
            <a:ext cx="10973012" cy="114274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94" y="1535026"/>
            <a:ext cx="5385982" cy="6403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94" y="2175396"/>
            <a:ext cx="5385982" cy="39507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608" y="1535026"/>
            <a:ext cx="5388097" cy="6403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608" y="2175396"/>
            <a:ext cx="5388097" cy="39507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8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4915"/>
            <a:ext cx="10973012" cy="11427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832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9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1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8B73043E-307A-4F87-8BBF-0634CAA7708E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68089"/>
      </p:ext>
    </p:extLst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2894"/>
            <a:ext cx="4010388" cy="11628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905" y="272894"/>
            <a:ext cx="6816601" cy="58532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95" y="1435800"/>
            <a:ext cx="4010388" cy="46903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1419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04" y="4800445"/>
            <a:ext cx="7316046" cy="56749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304" y="612461"/>
            <a:ext cx="7316046" cy="4115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304" y="5367940"/>
            <a:ext cx="7316046" cy="804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69348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95" y="274915"/>
            <a:ext cx="10973012" cy="114274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95" y="1600157"/>
            <a:ext cx="10973012" cy="45260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4392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870" y="274904"/>
            <a:ext cx="2742724" cy="585170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95" y="274904"/>
            <a:ext cx="8027124" cy="58517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9712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Untitled-1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22"/>
          <a:stretch>
            <a:fillRect/>
          </a:stretch>
        </p:blipFill>
        <p:spPr bwMode="auto">
          <a:xfrm>
            <a:off x="1680308" y="1136815"/>
            <a:ext cx="10505833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3728" y="11315"/>
            <a:ext cx="7104417" cy="60470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776057" y="6453353"/>
            <a:ext cx="1678353" cy="268287"/>
          </a:xfrm>
          <a:prstGeom prst="rect">
            <a:avLst/>
          </a:prstGeom>
        </p:spPr>
        <p:txBody>
          <a:bodyPr/>
          <a:lstStyle>
            <a:lvl1pPr eaLnBrk="1" hangingPunct="1">
              <a:defRPr sz="2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fld id="{B7D49926-6E80-407D-82BB-4622E5A5E0D6}" type="datetime1">
              <a:rPr lang="en-US" smtClean="0">
                <a:latin typeface="Arial" pitchFamily="34" charset="0"/>
              </a:rPr>
              <a:t>6/3/25</a:t>
            </a:fld>
            <a:endParaRPr lang="id-ID">
              <a:latin typeface="Arial" pitchFamily="34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18280" y="6466053"/>
            <a:ext cx="6334369" cy="268287"/>
          </a:xfrm>
          <a:prstGeom prst="rect">
            <a:avLst/>
          </a:prstGeom>
        </p:spPr>
        <p:txBody>
          <a:bodyPr/>
          <a:lstStyle>
            <a:lvl1pPr eaLnBrk="1" hangingPunct="1">
              <a:defRPr sz="2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id-ID">
              <a:latin typeface="Arial" pitchFamily="34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18268" y="6453353"/>
            <a:ext cx="1264138" cy="268287"/>
          </a:xfrm>
          <a:prstGeom prst="rect">
            <a:avLst/>
          </a:prstGeom>
        </p:spPr>
        <p:txBody>
          <a:bodyPr/>
          <a:lstStyle>
            <a:lvl1pPr eaLnBrk="1" hangingPunct="1">
              <a:defRPr sz="2400">
                <a:solidFill>
                  <a:srgbClr val="000000"/>
                </a:solidFill>
                <a:cs typeface="+mn-cs"/>
              </a:defRPr>
            </a:lvl1pPr>
          </a:lstStyle>
          <a:p>
            <a:pPr>
              <a:defRPr/>
            </a:pPr>
            <a:endParaRPr lang="id-ID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162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127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10668856" y="5253432"/>
            <a:ext cx="1523145" cy="1585421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1771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837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3392" y="548680"/>
            <a:ext cx="3071043" cy="182420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3392" y="2372883"/>
            <a:ext cx="3071043" cy="6720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1" y="3429000"/>
            <a:ext cx="3979897" cy="342900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335360" y="452670"/>
            <a:ext cx="11521280" cy="5952661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74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796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2536949" y="309809"/>
            <a:ext cx="7493412" cy="6184588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88076" y="3909054"/>
            <a:ext cx="5193248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87879" y="4773149"/>
            <a:ext cx="5193248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714128" y="1472678"/>
            <a:ext cx="897131" cy="64828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798603" y="2910860"/>
            <a:ext cx="699460" cy="50544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847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943873" y="1604120"/>
            <a:ext cx="2281332" cy="4801211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49636" y="1749575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45380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1124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658148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353892" y="1702100"/>
            <a:ext cx="2064000" cy="24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91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133" y="1066804"/>
            <a:ext cx="544406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0" y="1066804"/>
            <a:ext cx="5444067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CE171CEB-8CCB-4564-8C31-C4D6ACD28F8F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41194"/>
      </p:ext>
    </p:extLst>
  </p:cSld>
  <p:clrMapOvr>
    <a:masterClrMapping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677139"/>
            <a:ext cx="12192000" cy="2180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67" y="1438674"/>
            <a:ext cx="4497771" cy="544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5105" y="1622871"/>
            <a:ext cx="2593953" cy="40068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285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4800" y="1316766"/>
            <a:ext cx="8584243" cy="43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311696" y="5682850"/>
            <a:ext cx="11568608" cy="7224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13786" y="1873324"/>
            <a:ext cx="4114129" cy="3042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4618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864087" y="1908313"/>
            <a:ext cx="3424579" cy="304036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0272000" y="4938000"/>
            <a:ext cx="192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944085" y="0"/>
            <a:ext cx="1920000" cy="192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558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553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227883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327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9312000" y="-1"/>
            <a:ext cx="2880000" cy="68580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12005" y="2841757"/>
            <a:ext cx="2880000" cy="4016243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56000" y="2841757"/>
            <a:ext cx="1536011" cy="4016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56000" y="-1"/>
            <a:ext cx="4525107" cy="2724647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4189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735105" y="1993507"/>
            <a:ext cx="2454575" cy="4865768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7301842" y="4514695"/>
            <a:ext cx="4707717" cy="2358672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4655242" y="1993507"/>
            <a:ext cx="4909149" cy="4865768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7195824" y="-15091"/>
            <a:ext cx="4909149" cy="4356885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4606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27382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27382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548907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2548907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648072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7648074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669598" y="1689609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9669598" y="4101075"/>
            <a:ext cx="1920213" cy="2304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570431" y="1700807"/>
            <a:ext cx="2976331" cy="47045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413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27019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124D01F6-4E6F-48A5-9911-B6763D095116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23442"/>
      </p:ext>
    </p:extLst>
  </p:cSld>
  <p:clrMapOvr>
    <a:masterClrMapping/>
  </p:clrMapOvr>
  <p:transition>
    <p:fade thruBlk="1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571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336865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C3E40AC-16AE-436F-8203-2D323BA05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171560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418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5319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9606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795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092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061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85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1B150098-5B23-4913-B47C-94D0FAD7EFEC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64945"/>
      </p:ext>
    </p:extLst>
  </p:cSld>
  <p:clrMapOvr>
    <a:masterClrMapping/>
  </p:clrMapOvr>
  <p:transition>
    <p:fade thruBlk="1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0586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DD6631-4328-4E42-9DA8-26EE8EBD2E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3672" y="4329427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740BC64-2665-4F04-BF57-5C5CACB569E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149182" y="4171072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9EFF83B4-8422-4E90-9F9E-0CE7EA81B19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74692" y="3923459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CB84838-1DAE-4CAE-A8A4-ACFA6C6DEA5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600202" y="3200784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031735F-7615-4B53-8FC4-6D73517C6D1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825710" y="2397776"/>
            <a:ext cx="1440000" cy="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1855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423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33D699-87FF-4CA3-86BA-174E53750093}"/>
              </a:ext>
            </a:extLst>
          </p:cNvPr>
          <p:cNvSpPr/>
          <p:nvPr userDrawn="1"/>
        </p:nvSpPr>
        <p:spPr>
          <a:xfrm>
            <a:off x="0" y="3531140"/>
            <a:ext cx="12192000" cy="3326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32CA36-620F-4170-834A-1CB65B04615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19444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5C10CF8-0380-490D-B6F4-E7542409A1D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387522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1C566EA-0B8A-41B8-9E24-58D0E1D76F0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155600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06773E8-2604-44FA-8292-535050B736D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923677" y="2226313"/>
            <a:ext cx="265176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66848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0245EAA-13DF-4E09-820A-77521D6B1D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D380F-F57E-48B1-8248-8E0D38E483CA}"/>
              </a:ext>
            </a:extLst>
          </p:cNvPr>
          <p:cNvSpPr/>
          <p:nvPr userDrawn="1"/>
        </p:nvSpPr>
        <p:spPr>
          <a:xfrm>
            <a:off x="0" y="3793787"/>
            <a:ext cx="12192000" cy="306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A954F733-A540-45E1-ADD2-D9493AF8901D}"/>
              </a:ext>
            </a:extLst>
          </p:cNvPr>
          <p:cNvGrpSpPr/>
          <p:nvPr userDrawn="1"/>
        </p:nvGrpSpPr>
        <p:grpSpPr>
          <a:xfrm>
            <a:off x="4917086" y="1850956"/>
            <a:ext cx="2357831" cy="4144944"/>
            <a:chOff x="445712" y="1449040"/>
            <a:chExt cx="2113018" cy="3924176"/>
          </a:xfrm>
        </p:grpSpPr>
        <p:sp>
          <p:nvSpPr>
            <p:cNvPr id="11" name="Rounded Rectangle 15">
              <a:extLst>
                <a:ext uri="{FF2B5EF4-FFF2-40B4-BE49-F238E27FC236}">
                  <a16:creationId xmlns:a16="http://schemas.microsoft.com/office/drawing/2014/main" id="{470BD36E-920E-4773-98FB-4CEBB582D1F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57F80203-678A-4748-AD48-FA79D8D7CA6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17">
              <a:extLst>
                <a:ext uri="{FF2B5EF4-FFF2-40B4-BE49-F238E27FC236}">
                  <a16:creationId xmlns:a16="http://schemas.microsoft.com/office/drawing/2014/main" id="{99CB8CA9-5A1F-4E96-8E7C-7A8B8B06422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18">
                <a:extLst>
                  <a:ext uri="{FF2B5EF4-FFF2-40B4-BE49-F238E27FC236}">
                    <a16:creationId xmlns:a16="http://schemas.microsoft.com/office/drawing/2014/main" id="{3870E1EF-BA8C-4FED-9F8D-8A03DA53C1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19">
                <a:extLst>
                  <a:ext uri="{FF2B5EF4-FFF2-40B4-BE49-F238E27FC236}">
                    <a16:creationId xmlns:a16="http://schemas.microsoft.com/office/drawing/2014/main" id="{24727D5D-757A-4C62-A1E9-4201133B036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FA3EF77-4665-4C77-9216-BD7AADBCC3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196835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441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275DB51-0ECC-4872-B255-EF29D7ADA37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349C365-98DE-471F-95E3-213C9D8B998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5DD55A-D31E-4603-AA4D-A33F945E0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220547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D827C9-F6BD-4191-A3DD-AB547824BBD0}"/>
              </a:ext>
            </a:extLst>
          </p:cNvPr>
          <p:cNvSpPr/>
          <p:nvPr userDrawn="1"/>
        </p:nvSpPr>
        <p:spPr>
          <a:xfrm>
            <a:off x="7648575" y="142875"/>
            <a:ext cx="4429125" cy="6572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CA20CE2-8AAF-48BD-A585-90027881C8F3}"/>
              </a:ext>
            </a:extLst>
          </p:cNvPr>
          <p:cNvSpPr/>
          <p:nvPr userDrawn="1"/>
        </p:nvSpPr>
        <p:spPr>
          <a:xfrm rot="444885" flipV="1">
            <a:off x="635723" y="-256771"/>
            <a:ext cx="11234267" cy="6958044"/>
          </a:xfrm>
          <a:custGeom>
            <a:avLst/>
            <a:gdLst>
              <a:gd name="connsiteX0" fmla="*/ 4225981 w 11234267"/>
              <a:gd name="connsiteY0" fmla="*/ 269368 h 6958044"/>
              <a:gd name="connsiteX1" fmla="*/ 4230162 w 11234267"/>
              <a:gd name="connsiteY1" fmla="*/ 262932 h 6958044"/>
              <a:gd name="connsiteX2" fmla="*/ 4240685 w 11234267"/>
              <a:gd name="connsiteY2" fmla="*/ 264062 h 6958044"/>
              <a:gd name="connsiteX3" fmla="*/ 4240821 w 11234267"/>
              <a:gd name="connsiteY3" fmla="*/ 264281 h 6958044"/>
              <a:gd name="connsiteX4" fmla="*/ 4202317 w 11234267"/>
              <a:gd name="connsiteY4" fmla="*/ 277479 h 6958044"/>
              <a:gd name="connsiteX5" fmla="*/ 4208263 w 11234267"/>
              <a:gd name="connsiteY5" fmla="*/ 274451 h 6958044"/>
              <a:gd name="connsiteX6" fmla="*/ 4210443 w 11234267"/>
              <a:gd name="connsiteY6" fmla="*/ 274693 h 6958044"/>
              <a:gd name="connsiteX7" fmla="*/ 4187149 w 11234267"/>
              <a:gd name="connsiteY7" fmla="*/ 278184 h 6958044"/>
              <a:gd name="connsiteX8" fmla="*/ 4184199 w 11234267"/>
              <a:gd name="connsiteY8" fmla="*/ 277603 h 6958044"/>
              <a:gd name="connsiteX9" fmla="*/ 4187595 w 11234267"/>
              <a:gd name="connsiteY9" fmla="*/ 275789 h 6958044"/>
              <a:gd name="connsiteX10" fmla="*/ 4189859 w 11234267"/>
              <a:gd name="connsiteY10" fmla="*/ 277630 h 6958044"/>
              <a:gd name="connsiteX11" fmla="*/ 4187149 w 11234267"/>
              <a:gd name="connsiteY11" fmla="*/ 278184 h 6958044"/>
              <a:gd name="connsiteX12" fmla="*/ 4071914 w 11234267"/>
              <a:gd name="connsiteY12" fmla="*/ 288443 h 6958044"/>
              <a:gd name="connsiteX13" fmla="*/ 4076475 w 11234267"/>
              <a:gd name="connsiteY13" fmla="*/ 285297 h 6958044"/>
              <a:gd name="connsiteX14" fmla="*/ 4072535 w 11234267"/>
              <a:gd name="connsiteY14" fmla="*/ 287877 h 6958044"/>
              <a:gd name="connsiteX15" fmla="*/ 4053392 w 11234267"/>
              <a:gd name="connsiteY15" fmla="*/ 301221 h 6958044"/>
              <a:gd name="connsiteX16" fmla="*/ 4062754 w 11234267"/>
              <a:gd name="connsiteY16" fmla="*/ 296802 h 6958044"/>
              <a:gd name="connsiteX17" fmla="*/ 4071914 w 11234267"/>
              <a:gd name="connsiteY17" fmla="*/ 288443 h 6958044"/>
              <a:gd name="connsiteX18" fmla="*/ 4043782 w 11234267"/>
              <a:gd name="connsiteY18" fmla="*/ 305692 h 6958044"/>
              <a:gd name="connsiteX19" fmla="*/ 4044133 w 11234267"/>
              <a:gd name="connsiteY19" fmla="*/ 305685 h 6958044"/>
              <a:gd name="connsiteX20" fmla="*/ 4044236 w 11234267"/>
              <a:gd name="connsiteY20" fmla="*/ 305551 h 6958044"/>
              <a:gd name="connsiteX21" fmla="*/ 4225865 w 11234267"/>
              <a:gd name="connsiteY21" fmla="*/ 376899 h 6958044"/>
              <a:gd name="connsiteX22" fmla="*/ 4230410 w 11234267"/>
              <a:gd name="connsiteY22" fmla="*/ 373210 h 6958044"/>
              <a:gd name="connsiteX23" fmla="*/ 4244026 w 11234267"/>
              <a:gd name="connsiteY23" fmla="*/ 366148 h 6958044"/>
              <a:gd name="connsiteX24" fmla="*/ 4265705 w 11234267"/>
              <a:gd name="connsiteY24" fmla="*/ 358595 h 6958044"/>
              <a:gd name="connsiteX25" fmla="*/ 4284572 w 11234267"/>
              <a:gd name="connsiteY25" fmla="*/ 346942 h 6958044"/>
              <a:gd name="connsiteX26" fmla="*/ 4298672 w 11234267"/>
              <a:gd name="connsiteY26" fmla="*/ 342327 h 6958044"/>
              <a:gd name="connsiteX27" fmla="*/ 4251450 w 11234267"/>
              <a:gd name="connsiteY27" fmla="*/ 369739 h 6958044"/>
              <a:gd name="connsiteX28" fmla="*/ 4224734 w 11234267"/>
              <a:gd name="connsiteY28" fmla="*/ 377215 h 6958044"/>
              <a:gd name="connsiteX29" fmla="*/ 4224802 w 11234267"/>
              <a:gd name="connsiteY29" fmla="*/ 377130 h 6958044"/>
              <a:gd name="connsiteX30" fmla="*/ 4224961 w 11234267"/>
              <a:gd name="connsiteY30" fmla="*/ 377151 h 6958044"/>
              <a:gd name="connsiteX31" fmla="*/ 3891186 w 11234267"/>
              <a:gd name="connsiteY31" fmla="*/ 346134 h 6958044"/>
              <a:gd name="connsiteX32" fmla="*/ 3896294 w 11234267"/>
              <a:gd name="connsiteY32" fmla="*/ 343120 h 6958044"/>
              <a:gd name="connsiteX33" fmla="*/ 3902804 w 11234267"/>
              <a:gd name="connsiteY33" fmla="*/ 344589 h 6958044"/>
              <a:gd name="connsiteX34" fmla="*/ 3891186 w 11234267"/>
              <a:gd name="connsiteY34" fmla="*/ 346134 h 6958044"/>
              <a:gd name="connsiteX35" fmla="*/ 3878247 w 11234267"/>
              <a:gd name="connsiteY35" fmla="*/ 347804 h 6958044"/>
              <a:gd name="connsiteX36" fmla="*/ 3880998 w 11234267"/>
              <a:gd name="connsiteY36" fmla="*/ 346469 h 6958044"/>
              <a:gd name="connsiteX37" fmla="*/ 3884363 w 11234267"/>
              <a:gd name="connsiteY37" fmla="*/ 343148 h 6958044"/>
              <a:gd name="connsiteX38" fmla="*/ 3878466 w 11234267"/>
              <a:gd name="connsiteY38" fmla="*/ 346001 h 6958044"/>
              <a:gd name="connsiteX39" fmla="*/ 3881874 w 11234267"/>
              <a:gd name="connsiteY39" fmla="*/ 349705 h 6958044"/>
              <a:gd name="connsiteX40" fmla="*/ 3886980 w 11234267"/>
              <a:gd name="connsiteY40" fmla="*/ 346302 h 6958044"/>
              <a:gd name="connsiteX41" fmla="*/ 3890277 w 11234267"/>
              <a:gd name="connsiteY41" fmla="*/ 347809 h 6958044"/>
              <a:gd name="connsiteX42" fmla="*/ 3881874 w 11234267"/>
              <a:gd name="connsiteY42" fmla="*/ 349705 h 6958044"/>
              <a:gd name="connsiteX43" fmla="*/ 3747761 w 11234267"/>
              <a:gd name="connsiteY43" fmla="*/ 384657 h 6958044"/>
              <a:gd name="connsiteX44" fmla="*/ 3756164 w 11234267"/>
              <a:gd name="connsiteY44" fmla="*/ 382761 h 6958044"/>
              <a:gd name="connsiteX45" fmla="*/ 3751897 w 11234267"/>
              <a:gd name="connsiteY45" fmla="*/ 382260 h 6958044"/>
              <a:gd name="connsiteX46" fmla="*/ 3747761 w 11234267"/>
              <a:gd name="connsiteY46" fmla="*/ 384657 h 6958044"/>
              <a:gd name="connsiteX47" fmla="*/ 3665287 w 11234267"/>
              <a:gd name="connsiteY47" fmla="*/ 408074 h 6958044"/>
              <a:gd name="connsiteX48" fmla="*/ 3670170 w 11234267"/>
              <a:gd name="connsiteY48" fmla="*/ 403924 h 6958044"/>
              <a:gd name="connsiteX49" fmla="*/ 3671088 w 11234267"/>
              <a:gd name="connsiteY49" fmla="*/ 405747 h 6958044"/>
              <a:gd name="connsiteX50" fmla="*/ 3665287 w 11234267"/>
              <a:gd name="connsiteY50" fmla="*/ 408074 h 6958044"/>
              <a:gd name="connsiteX51" fmla="*/ 3654442 w 11234267"/>
              <a:gd name="connsiteY51" fmla="*/ 406996 h 6958044"/>
              <a:gd name="connsiteX52" fmla="*/ 3655070 w 11234267"/>
              <a:gd name="connsiteY52" fmla="*/ 406305 h 6958044"/>
              <a:gd name="connsiteX53" fmla="*/ 3654142 w 11234267"/>
              <a:gd name="connsiteY53" fmla="*/ 406540 h 6958044"/>
              <a:gd name="connsiteX54" fmla="*/ 3576364 w 11234267"/>
              <a:gd name="connsiteY54" fmla="*/ 426901 h 6958044"/>
              <a:gd name="connsiteX55" fmla="*/ 3573904 w 11234267"/>
              <a:gd name="connsiteY55" fmla="*/ 424893 h 6958044"/>
              <a:gd name="connsiteX56" fmla="*/ 3581102 w 11234267"/>
              <a:gd name="connsiteY56" fmla="*/ 426271 h 6958044"/>
              <a:gd name="connsiteX57" fmla="*/ 3576364 w 11234267"/>
              <a:gd name="connsiteY57" fmla="*/ 426901 h 6958044"/>
              <a:gd name="connsiteX58" fmla="*/ 3347162 w 11234267"/>
              <a:gd name="connsiteY58" fmla="*/ 479861 h 6958044"/>
              <a:gd name="connsiteX59" fmla="*/ 3347679 w 11234267"/>
              <a:gd name="connsiteY59" fmla="*/ 479855 h 6958044"/>
              <a:gd name="connsiteX60" fmla="*/ 3347770 w 11234267"/>
              <a:gd name="connsiteY60" fmla="*/ 479842 h 6958044"/>
              <a:gd name="connsiteX61" fmla="*/ 3347433 w 11234267"/>
              <a:gd name="connsiteY61" fmla="*/ 479729 h 6958044"/>
              <a:gd name="connsiteX62" fmla="*/ 3202903 w 11234267"/>
              <a:gd name="connsiteY62" fmla="*/ 522296 h 6958044"/>
              <a:gd name="connsiteX63" fmla="*/ 3202898 w 11234267"/>
              <a:gd name="connsiteY63" fmla="*/ 522280 h 6958044"/>
              <a:gd name="connsiteX64" fmla="*/ 3203049 w 11234267"/>
              <a:gd name="connsiteY64" fmla="*/ 520159 h 6958044"/>
              <a:gd name="connsiteX65" fmla="*/ 3204252 w 11234267"/>
              <a:gd name="connsiteY65" fmla="*/ 520733 h 6958044"/>
              <a:gd name="connsiteX66" fmla="*/ 3204506 w 11234267"/>
              <a:gd name="connsiteY66" fmla="*/ 522197 h 6958044"/>
              <a:gd name="connsiteX67" fmla="*/ 3150140 w 11234267"/>
              <a:gd name="connsiteY67" fmla="*/ 525499 h 6958044"/>
              <a:gd name="connsiteX68" fmla="*/ 3149899 w 11234267"/>
              <a:gd name="connsiteY68" fmla="*/ 523971 h 6958044"/>
              <a:gd name="connsiteX69" fmla="*/ 3155321 w 11234267"/>
              <a:gd name="connsiteY69" fmla="*/ 524125 h 6958044"/>
              <a:gd name="connsiteX70" fmla="*/ 3154561 w 11234267"/>
              <a:gd name="connsiteY70" fmla="*/ 525230 h 6958044"/>
              <a:gd name="connsiteX71" fmla="*/ 3098926 w 11234267"/>
              <a:gd name="connsiteY71" fmla="*/ 535925 h 6958044"/>
              <a:gd name="connsiteX72" fmla="*/ 3101266 w 11234267"/>
              <a:gd name="connsiteY72" fmla="*/ 535157 h 6958044"/>
              <a:gd name="connsiteX73" fmla="*/ 3101320 w 11234267"/>
              <a:gd name="connsiteY73" fmla="*/ 535730 h 6958044"/>
              <a:gd name="connsiteX74" fmla="*/ 3100011 w 11234267"/>
              <a:gd name="connsiteY74" fmla="*/ 536037 h 6958044"/>
              <a:gd name="connsiteX75" fmla="*/ 3098926 w 11234267"/>
              <a:gd name="connsiteY75" fmla="*/ 535925 h 6958044"/>
              <a:gd name="connsiteX76" fmla="*/ 3102122 w 11234267"/>
              <a:gd name="connsiteY76" fmla="*/ 544196 h 6958044"/>
              <a:gd name="connsiteX77" fmla="*/ 3101536 w 11234267"/>
              <a:gd name="connsiteY77" fmla="*/ 543680 h 6958044"/>
              <a:gd name="connsiteX78" fmla="*/ 3101978 w 11234267"/>
              <a:gd name="connsiteY78" fmla="*/ 542666 h 6958044"/>
              <a:gd name="connsiteX79" fmla="*/ 3093652 w 11234267"/>
              <a:gd name="connsiteY79" fmla="*/ 543459 h 6958044"/>
              <a:gd name="connsiteX80" fmla="*/ 3088726 w 11234267"/>
              <a:gd name="connsiteY80" fmla="*/ 539996 h 6958044"/>
              <a:gd name="connsiteX81" fmla="*/ 3096361 w 11234267"/>
              <a:gd name="connsiteY81" fmla="*/ 539748 h 6958044"/>
              <a:gd name="connsiteX82" fmla="*/ 3093652 w 11234267"/>
              <a:gd name="connsiteY82" fmla="*/ 543459 h 6958044"/>
              <a:gd name="connsiteX83" fmla="*/ 3064915 w 11234267"/>
              <a:gd name="connsiteY83" fmla="*/ 551710 h 6958044"/>
              <a:gd name="connsiteX84" fmla="*/ 3068761 w 11234267"/>
              <a:gd name="connsiteY84" fmla="*/ 550696 h 6958044"/>
              <a:gd name="connsiteX85" fmla="*/ 3065013 w 11234267"/>
              <a:gd name="connsiteY85" fmla="*/ 550054 h 6958044"/>
              <a:gd name="connsiteX86" fmla="*/ 3064904 w 11234267"/>
              <a:gd name="connsiteY86" fmla="*/ 550330 h 6958044"/>
              <a:gd name="connsiteX87" fmla="*/ 3035554 w 11234267"/>
              <a:gd name="connsiteY87" fmla="*/ 557857 h 6958044"/>
              <a:gd name="connsiteX88" fmla="*/ 3035854 w 11234267"/>
              <a:gd name="connsiteY88" fmla="*/ 557839 h 6958044"/>
              <a:gd name="connsiteX89" fmla="*/ 3038760 w 11234267"/>
              <a:gd name="connsiteY89" fmla="*/ 556974 h 6958044"/>
              <a:gd name="connsiteX90" fmla="*/ 3040346 w 11234267"/>
              <a:gd name="connsiteY90" fmla="*/ 555688 h 6958044"/>
              <a:gd name="connsiteX91" fmla="*/ 3039367 w 11234267"/>
              <a:gd name="connsiteY91" fmla="*/ 554620 h 6958044"/>
              <a:gd name="connsiteX92" fmla="*/ 2985638 w 11234267"/>
              <a:gd name="connsiteY92" fmla="*/ 572368 h 6958044"/>
              <a:gd name="connsiteX93" fmla="*/ 2983326 w 11234267"/>
              <a:gd name="connsiteY93" fmla="*/ 568784 h 6958044"/>
              <a:gd name="connsiteX94" fmla="*/ 2986975 w 11234267"/>
              <a:gd name="connsiteY94" fmla="*/ 568076 h 6958044"/>
              <a:gd name="connsiteX95" fmla="*/ 2988703 w 11234267"/>
              <a:gd name="connsiteY95" fmla="*/ 566367 h 6958044"/>
              <a:gd name="connsiteX96" fmla="*/ 2993185 w 11234267"/>
              <a:gd name="connsiteY96" fmla="*/ 567472 h 6958044"/>
              <a:gd name="connsiteX97" fmla="*/ 2995432 w 11234267"/>
              <a:gd name="connsiteY97" fmla="*/ 568906 h 6958044"/>
              <a:gd name="connsiteX98" fmla="*/ 3000766 w 11234267"/>
              <a:gd name="connsiteY98" fmla="*/ 569577 h 6958044"/>
              <a:gd name="connsiteX99" fmla="*/ 2997673 w 11234267"/>
              <a:gd name="connsiteY99" fmla="*/ 570330 h 6958044"/>
              <a:gd name="connsiteX100" fmla="*/ 2995432 w 11234267"/>
              <a:gd name="connsiteY100" fmla="*/ 568906 h 6958044"/>
              <a:gd name="connsiteX101" fmla="*/ 2987722 w 11234267"/>
              <a:gd name="connsiteY101" fmla="*/ 567932 h 6958044"/>
              <a:gd name="connsiteX102" fmla="*/ 2986975 w 11234267"/>
              <a:gd name="connsiteY102" fmla="*/ 568076 h 6958044"/>
              <a:gd name="connsiteX103" fmla="*/ 2986907 w 11234267"/>
              <a:gd name="connsiteY103" fmla="*/ 568144 h 6958044"/>
              <a:gd name="connsiteX104" fmla="*/ 2985638 w 11234267"/>
              <a:gd name="connsiteY104" fmla="*/ 572368 h 6958044"/>
              <a:gd name="connsiteX105" fmla="*/ 2941487 w 11234267"/>
              <a:gd name="connsiteY105" fmla="*/ 580837 h 6958044"/>
              <a:gd name="connsiteX106" fmla="*/ 2942087 w 11234267"/>
              <a:gd name="connsiteY106" fmla="*/ 580491 h 6958044"/>
              <a:gd name="connsiteX107" fmla="*/ 2941310 w 11234267"/>
              <a:gd name="connsiteY107" fmla="*/ 580032 h 6958044"/>
              <a:gd name="connsiteX108" fmla="*/ 2941248 w 11234267"/>
              <a:gd name="connsiteY108" fmla="*/ 580070 h 6958044"/>
              <a:gd name="connsiteX109" fmla="*/ 2715606 w 11234267"/>
              <a:gd name="connsiteY109" fmla="*/ 642462 h 6958044"/>
              <a:gd name="connsiteX110" fmla="*/ 2711891 w 11234267"/>
              <a:gd name="connsiteY110" fmla="*/ 639892 h 6958044"/>
              <a:gd name="connsiteX111" fmla="*/ 2721240 w 11234267"/>
              <a:gd name="connsiteY111" fmla="*/ 639848 h 6958044"/>
              <a:gd name="connsiteX112" fmla="*/ 2715820 w 11234267"/>
              <a:gd name="connsiteY112" fmla="*/ 642428 h 6958044"/>
              <a:gd name="connsiteX113" fmla="*/ 2692575 w 11234267"/>
              <a:gd name="connsiteY113" fmla="*/ 653497 h 6958044"/>
              <a:gd name="connsiteX114" fmla="*/ 2690089 w 11234267"/>
              <a:gd name="connsiteY114" fmla="*/ 652907 h 6958044"/>
              <a:gd name="connsiteX115" fmla="*/ 2693079 w 11234267"/>
              <a:gd name="connsiteY115" fmla="*/ 653257 h 6958044"/>
              <a:gd name="connsiteX116" fmla="*/ 2670144 w 11234267"/>
              <a:gd name="connsiteY116" fmla="*/ 654740 h 6958044"/>
              <a:gd name="connsiteX117" fmla="*/ 2675695 w 11234267"/>
              <a:gd name="connsiteY117" fmla="*/ 652553 h 6958044"/>
              <a:gd name="connsiteX118" fmla="*/ 2670392 w 11234267"/>
              <a:gd name="connsiteY118" fmla="*/ 653411 h 6958044"/>
              <a:gd name="connsiteX119" fmla="*/ 2680457 w 11234267"/>
              <a:gd name="connsiteY119" fmla="*/ 656333 h 6958044"/>
              <a:gd name="connsiteX120" fmla="*/ 2680374 w 11234267"/>
              <a:gd name="connsiteY120" fmla="*/ 652788 h 6958044"/>
              <a:gd name="connsiteX121" fmla="*/ 2686575 w 11234267"/>
              <a:gd name="connsiteY121" fmla="*/ 654153 h 6958044"/>
              <a:gd name="connsiteX122" fmla="*/ 2680457 w 11234267"/>
              <a:gd name="connsiteY122" fmla="*/ 656333 h 6958044"/>
              <a:gd name="connsiteX123" fmla="*/ 2659498 w 11234267"/>
              <a:gd name="connsiteY123" fmla="*/ 661636 h 6958044"/>
              <a:gd name="connsiteX124" fmla="*/ 2659836 w 11234267"/>
              <a:gd name="connsiteY124" fmla="*/ 661320 h 6958044"/>
              <a:gd name="connsiteX125" fmla="*/ 2662107 w 11234267"/>
              <a:gd name="connsiteY125" fmla="*/ 659749 h 6958044"/>
              <a:gd name="connsiteX126" fmla="*/ 2660344 w 11234267"/>
              <a:gd name="connsiteY126" fmla="*/ 659112 h 6958044"/>
              <a:gd name="connsiteX127" fmla="*/ 2656633 w 11234267"/>
              <a:gd name="connsiteY127" fmla="*/ 661246 h 6958044"/>
              <a:gd name="connsiteX128" fmla="*/ 2711604 w 11234267"/>
              <a:gd name="connsiteY128" fmla="*/ 671836 h 6958044"/>
              <a:gd name="connsiteX129" fmla="*/ 2718377 w 11234267"/>
              <a:gd name="connsiteY129" fmla="*/ 667435 h 6958044"/>
              <a:gd name="connsiteX130" fmla="*/ 2720304 w 11234267"/>
              <a:gd name="connsiteY130" fmla="*/ 668345 h 6958044"/>
              <a:gd name="connsiteX131" fmla="*/ 2711604 w 11234267"/>
              <a:gd name="connsiteY131" fmla="*/ 671836 h 6958044"/>
              <a:gd name="connsiteX132" fmla="*/ 2631581 w 11234267"/>
              <a:gd name="connsiteY132" fmla="*/ 667689 h 6958044"/>
              <a:gd name="connsiteX133" fmla="*/ 2634387 w 11234267"/>
              <a:gd name="connsiteY133" fmla="*/ 666112 h 6958044"/>
              <a:gd name="connsiteX134" fmla="*/ 2634873 w 11234267"/>
              <a:gd name="connsiteY134" fmla="*/ 665898 h 6958044"/>
              <a:gd name="connsiteX135" fmla="*/ 2633293 w 11234267"/>
              <a:gd name="connsiteY135" fmla="*/ 666235 h 6958044"/>
              <a:gd name="connsiteX136" fmla="*/ 2631581 w 11234267"/>
              <a:gd name="connsiteY136" fmla="*/ 667689 h 6958044"/>
              <a:gd name="connsiteX137" fmla="*/ 2704995 w 11234267"/>
              <a:gd name="connsiteY137" fmla="*/ 694504 h 6958044"/>
              <a:gd name="connsiteX138" fmla="*/ 2731237 w 11234267"/>
              <a:gd name="connsiteY138" fmla="*/ 686419 h 6958044"/>
              <a:gd name="connsiteX139" fmla="*/ 2737839 w 11234267"/>
              <a:gd name="connsiteY139" fmla="*/ 686247 h 6958044"/>
              <a:gd name="connsiteX140" fmla="*/ 2704995 w 11234267"/>
              <a:gd name="connsiteY140" fmla="*/ 694504 h 6958044"/>
              <a:gd name="connsiteX141" fmla="*/ 2690008 w 11234267"/>
              <a:gd name="connsiteY141" fmla="*/ 694942 h 6958044"/>
              <a:gd name="connsiteX142" fmla="*/ 2697383 w 11234267"/>
              <a:gd name="connsiteY142" fmla="*/ 690459 h 6958044"/>
              <a:gd name="connsiteX143" fmla="*/ 2690008 w 11234267"/>
              <a:gd name="connsiteY143" fmla="*/ 694942 h 6958044"/>
              <a:gd name="connsiteX144" fmla="*/ 2677638 w 11234267"/>
              <a:gd name="connsiteY144" fmla="*/ 698921 h 6958044"/>
              <a:gd name="connsiteX145" fmla="*/ 2677933 w 11234267"/>
              <a:gd name="connsiteY145" fmla="*/ 698861 h 6958044"/>
              <a:gd name="connsiteX146" fmla="*/ 2677901 w 11234267"/>
              <a:gd name="connsiteY146" fmla="*/ 698666 h 6958044"/>
              <a:gd name="connsiteX147" fmla="*/ 2677964 w 11234267"/>
              <a:gd name="connsiteY147" fmla="*/ 698533 h 6958044"/>
              <a:gd name="connsiteX148" fmla="*/ 2656455 w 11234267"/>
              <a:gd name="connsiteY148" fmla="*/ 702808 h 6958044"/>
              <a:gd name="connsiteX149" fmla="*/ 2653794 w 11234267"/>
              <a:gd name="connsiteY149" fmla="*/ 702092 h 6958044"/>
              <a:gd name="connsiteX150" fmla="*/ 2656960 w 11234267"/>
              <a:gd name="connsiteY150" fmla="*/ 700698 h 6958044"/>
              <a:gd name="connsiteX151" fmla="*/ 2660361 w 11234267"/>
              <a:gd name="connsiteY151" fmla="*/ 700440 h 6958044"/>
              <a:gd name="connsiteX152" fmla="*/ 2656455 w 11234267"/>
              <a:gd name="connsiteY152" fmla="*/ 702808 h 6958044"/>
              <a:gd name="connsiteX153" fmla="*/ 2639046 w 11234267"/>
              <a:gd name="connsiteY153" fmla="*/ 718839 h 6958044"/>
              <a:gd name="connsiteX154" fmla="*/ 2679000 w 11234267"/>
              <a:gd name="connsiteY154" fmla="*/ 696405 h 6958044"/>
              <a:gd name="connsiteX155" fmla="*/ 2677964 w 11234267"/>
              <a:gd name="connsiteY155" fmla="*/ 698533 h 6958044"/>
              <a:gd name="connsiteX156" fmla="*/ 2680545 w 11234267"/>
              <a:gd name="connsiteY156" fmla="*/ 695471 h 6958044"/>
              <a:gd name="connsiteX157" fmla="*/ 2688091 w 11234267"/>
              <a:gd name="connsiteY157" fmla="*/ 694946 h 6958044"/>
              <a:gd name="connsiteX158" fmla="*/ 2685234 w 11234267"/>
              <a:gd name="connsiteY158" fmla="*/ 697400 h 6958044"/>
              <a:gd name="connsiteX159" fmla="*/ 2677933 w 11234267"/>
              <a:gd name="connsiteY159" fmla="*/ 698861 h 6958044"/>
              <a:gd name="connsiteX160" fmla="*/ 2678851 w 11234267"/>
              <a:gd name="connsiteY160" fmla="*/ 704013 h 6958044"/>
              <a:gd name="connsiteX161" fmla="*/ 2676606 w 11234267"/>
              <a:gd name="connsiteY161" fmla="*/ 706061 h 6958044"/>
              <a:gd name="connsiteX162" fmla="*/ 2639046 w 11234267"/>
              <a:gd name="connsiteY162" fmla="*/ 718839 h 6958044"/>
              <a:gd name="connsiteX163" fmla="*/ 2606318 w 11234267"/>
              <a:gd name="connsiteY163" fmla="*/ 715711 h 6958044"/>
              <a:gd name="connsiteX164" fmla="*/ 2605319 w 11234267"/>
              <a:gd name="connsiteY164" fmla="*/ 714313 h 6958044"/>
              <a:gd name="connsiteX165" fmla="*/ 2605873 w 11234267"/>
              <a:gd name="connsiteY165" fmla="*/ 714188 h 6958044"/>
              <a:gd name="connsiteX166" fmla="*/ 2606744 w 11234267"/>
              <a:gd name="connsiteY166" fmla="*/ 715362 h 6958044"/>
              <a:gd name="connsiteX167" fmla="*/ 2625594 w 11234267"/>
              <a:gd name="connsiteY167" fmla="*/ 720628 h 6958044"/>
              <a:gd name="connsiteX168" fmla="*/ 2627497 w 11234267"/>
              <a:gd name="connsiteY168" fmla="*/ 718963 h 6958044"/>
              <a:gd name="connsiteX169" fmla="*/ 2633701 w 11234267"/>
              <a:gd name="connsiteY169" fmla="*/ 720328 h 6958044"/>
              <a:gd name="connsiteX170" fmla="*/ 2625594 w 11234267"/>
              <a:gd name="connsiteY170" fmla="*/ 720628 h 6958044"/>
              <a:gd name="connsiteX171" fmla="*/ 2633874 w 11234267"/>
              <a:gd name="connsiteY171" fmla="*/ 724195 h 6958044"/>
              <a:gd name="connsiteX172" fmla="*/ 2635249 w 11234267"/>
              <a:gd name="connsiteY172" fmla="*/ 719744 h 6958044"/>
              <a:gd name="connsiteX173" fmla="*/ 2633874 w 11234267"/>
              <a:gd name="connsiteY173" fmla="*/ 724195 h 6958044"/>
              <a:gd name="connsiteX174" fmla="*/ 2607684 w 11234267"/>
              <a:gd name="connsiteY174" fmla="*/ 728942 h 6958044"/>
              <a:gd name="connsiteX175" fmla="*/ 2604368 w 11234267"/>
              <a:gd name="connsiteY175" fmla="*/ 727341 h 6958044"/>
              <a:gd name="connsiteX176" fmla="*/ 2611803 w 11234267"/>
              <a:gd name="connsiteY176" fmla="*/ 725694 h 6958044"/>
              <a:gd name="connsiteX177" fmla="*/ 2612928 w 11234267"/>
              <a:gd name="connsiteY177" fmla="*/ 726202 h 6958044"/>
              <a:gd name="connsiteX178" fmla="*/ 2607684 w 11234267"/>
              <a:gd name="connsiteY178" fmla="*/ 728942 h 6958044"/>
              <a:gd name="connsiteX179" fmla="*/ 2710848 w 11234267"/>
              <a:gd name="connsiteY179" fmla="*/ 759097 h 6958044"/>
              <a:gd name="connsiteX180" fmla="*/ 2711992 w 11234267"/>
              <a:gd name="connsiteY180" fmla="*/ 758846 h 6958044"/>
              <a:gd name="connsiteX181" fmla="*/ 2712280 w 11234267"/>
              <a:gd name="connsiteY181" fmla="*/ 758635 h 6958044"/>
              <a:gd name="connsiteX182" fmla="*/ 2430296 w 11234267"/>
              <a:gd name="connsiteY182" fmla="*/ 727137 h 6958044"/>
              <a:gd name="connsiteX183" fmla="*/ 2435711 w 11234267"/>
              <a:gd name="connsiteY183" fmla="*/ 724471 h 6958044"/>
              <a:gd name="connsiteX184" fmla="*/ 2441599 w 11234267"/>
              <a:gd name="connsiteY184" fmla="*/ 724078 h 6958044"/>
              <a:gd name="connsiteX185" fmla="*/ 2430296 w 11234267"/>
              <a:gd name="connsiteY185" fmla="*/ 727137 h 6958044"/>
              <a:gd name="connsiteX186" fmla="*/ 2531236 w 11234267"/>
              <a:gd name="connsiteY186" fmla="*/ 744175 h 6958044"/>
              <a:gd name="connsiteX187" fmla="*/ 2533558 w 11234267"/>
              <a:gd name="connsiteY187" fmla="*/ 743971 h 6958044"/>
              <a:gd name="connsiteX188" fmla="*/ 2532772 w 11234267"/>
              <a:gd name="connsiteY188" fmla="*/ 743377 h 6958044"/>
              <a:gd name="connsiteX189" fmla="*/ 2514840 w 11234267"/>
              <a:gd name="connsiteY189" fmla="*/ 747427 h 6958044"/>
              <a:gd name="connsiteX190" fmla="*/ 2515180 w 11234267"/>
              <a:gd name="connsiteY190" fmla="*/ 747355 h 6958044"/>
              <a:gd name="connsiteX191" fmla="*/ 2515044 w 11234267"/>
              <a:gd name="connsiteY191" fmla="*/ 747321 h 6958044"/>
              <a:gd name="connsiteX192" fmla="*/ 2707604 w 11234267"/>
              <a:gd name="connsiteY192" fmla="*/ 772775 h 6958044"/>
              <a:gd name="connsiteX193" fmla="*/ 2707302 w 11234267"/>
              <a:gd name="connsiteY193" fmla="*/ 770182 h 6958044"/>
              <a:gd name="connsiteX194" fmla="*/ 2711183 w 11234267"/>
              <a:gd name="connsiteY194" fmla="*/ 770642 h 6958044"/>
              <a:gd name="connsiteX195" fmla="*/ 2711369 w 11234267"/>
              <a:gd name="connsiteY195" fmla="*/ 770702 h 6958044"/>
              <a:gd name="connsiteX196" fmla="*/ 2707604 w 11234267"/>
              <a:gd name="connsiteY196" fmla="*/ 772775 h 6958044"/>
              <a:gd name="connsiteX197" fmla="*/ 2533510 w 11234267"/>
              <a:gd name="connsiteY197" fmla="*/ 751963 h 6958044"/>
              <a:gd name="connsiteX198" fmla="*/ 2532779 w 11234267"/>
              <a:gd name="connsiteY198" fmla="*/ 750501 h 6958044"/>
              <a:gd name="connsiteX199" fmla="*/ 2532888 w 11234267"/>
              <a:gd name="connsiteY199" fmla="*/ 750365 h 6958044"/>
              <a:gd name="connsiteX200" fmla="*/ 2534185 w 11234267"/>
              <a:gd name="connsiteY200" fmla="*/ 750521 h 6958044"/>
              <a:gd name="connsiteX201" fmla="*/ 2447003 w 11234267"/>
              <a:gd name="connsiteY201" fmla="*/ 744078 h 6958044"/>
              <a:gd name="connsiteX202" fmla="*/ 2449592 w 11234267"/>
              <a:gd name="connsiteY202" fmla="*/ 741734 h 6958044"/>
              <a:gd name="connsiteX203" fmla="*/ 2443679 w 11234267"/>
              <a:gd name="connsiteY203" fmla="*/ 742479 h 6958044"/>
              <a:gd name="connsiteX204" fmla="*/ 2443596 w 11234267"/>
              <a:gd name="connsiteY204" fmla="*/ 742489 h 6958044"/>
              <a:gd name="connsiteX205" fmla="*/ 2443538 w 11234267"/>
              <a:gd name="connsiteY205" fmla="*/ 742499 h 6958044"/>
              <a:gd name="connsiteX206" fmla="*/ 2536619 w 11234267"/>
              <a:gd name="connsiteY206" fmla="*/ 758137 h 6958044"/>
              <a:gd name="connsiteX207" fmla="*/ 2539549 w 11234267"/>
              <a:gd name="connsiteY207" fmla="*/ 755839 h 6958044"/>
              <a:gd name="connsiteX208" fmla="*/ 2544079 w 11234267"/>
              <a:gd name="connsiteY208" fmla="*/ 756866 h 6958044"/>
              <a:gd name="connsiteX209" fmla="*/ 2544250 w 11234267"/>
              <a:gd name="connsiteY209" fmla="*/ 757218 h 6958044"/>
              <a:gd name="connsiteX210" fmla="*/ 2540377 w 11234267"/>
              <a:gd name="connsiteY210" fmla="*/ 758500 h 6958044"/>
              <a:gd name="connsiteX211" fmla="*/ 2389257 w 11234267"/>
              <a:gd name="connsiteY211" fmla="*/ 747379 h 6958044"/>
              <a:gd name="connsiteX212" fmla="*/ 2390561 w 11234267"/>
              <a:gd name="connsiteY212" fmla="*/ 745468 h 6958044"/>
              <a:gd name="connsiteX213" fmla="*/ 2396140 w 11234267"/>
              <a:gd name="connsiteY213" fmla="*/ 747242 h 6958044"/>
              <a:gd name="connsiteX214" fmla="*/ 2389257 w 11234267"/>
              <a:gd name="connsiteY214" fmla="*/ 747379 h 6958044"/>
              <a:gd name="connsiteX215" fmla="*/ 2389084 w 11234267"/>
              <a:gd name="connsiteY215" fmla="*/ 756845 h 6958044"/>
              <a:gd name="connsiteX216" fmla="*/ 2390213 w 11234267"/>
              <a:gd name="connsiteY216" fmla="*/ 756171 h 6958044"/>
              <a:gd name="connsiteX217" fmla="*/ 2389605 w 11234267"/>
              <a:gd name="connsiteY217" fmla="*/ 755115 h 6958044"/>
              <a:gd name="connsiteX218" fmla="*/ 2400464 w 11234267"/>
              <a:gd name="connsiteY218" fmla="*/ 765113 h 6958044"/>
              <a:gd name="connsiteX219" fmla="*/ 2406006 w 11234267"/>
              <a:gd name="connsiteY219" fmla="*/ 761495 h 6958044"/>
              <a:gd name="connsiteX220" fmla="*/ 2403379 w 11234267"/>
              <a:gd name="connsiteY220" fmla="*/ 761445 h 6958044"/>
              <a:gd name="connsiteX221" fmla="*/ 2403272 w 11234267"/>
              <a:gd name="connsiteY221" fmla="*/ 761567 h 6958044"/>
              <a:gd name="connsiteX222" fmla="*/ 2400464 w 11234267"/>
              <a:gd name="connsiteY222" fmla="*/ 765113 h 6958044"/>
              <a:gd name="connsiteX223" fmla="*/ 2366404 w 11234267"/>
              <a:gd name="connsiteY223" fmla="*/ 764426 h 6958044"/>
              <a:gd name="connsiteX224" fmla="*/ 2371107 w 11234267"/>
              <a:gd name="connsiteY224" fmla="*/ 758548 h 6958044"/>
              <a:gd name="connsiteX225" fmla="*/ 2373411 w 11234267"/>
              <a:gd name="connsiteY225" fmla="*/ 758825 h 6958044"/>
              <a:gd name="connsiteX226" fmla="*/ 2366404 w 11234267"/>
              <a:gd name="connsiteY226" fmla="*/ 764426 h 6958044"/>
              <a:gd name="connsiteX227" fmla="*/ 2320408 w 11234267"/>
              <a:gd name="connsiteY227" fmla="*/ 772875 h 6958044"/>
              <a:gd name="connsiteX228" fmla="*/ 2317203 w 11234267"/>
              <a:gd name="connsiteY228" fmla="*/ 770676 h 6958044"/>
              <a:gd name="connsiteX229" fmla="*/ 2313212 w 11234267"/>
              <a:gd name="connsiteY229" fmla="*/ 771498 h 6958044"/>
              <a:gd name="connsiteX230" fmla="*/ 2320408 w 11234267"/>
              <a:gd name="connsiteY230" fmla="*/ 772875 h 6958044"/>
              <a:gd name="connsiteX231" fmla="*/ 2298240 w 11234267"/>
              <a:gd name="connsiteY231" fmla="*/ 775045 h 6958044"/>
              <a:gd name="connsiteX232" fmla="*/ 2308023 w 11234267"/>
              <a:gd name="connsiteY232" fmla="*/ 773743 h 6958044"/>
              <a:gd name="connsiteX233" fmla="*/ 2306380 w 11234267"/>
              <a:gd name="connsiteY233" fmla="*/ 772540 h 6958044"/>
              <a:gd name="connsiteX234" fmla="*/ 2303756 w 11234267"/>
              <a:gd name="connsiteY234" fmla="*/ 772852 h 6958044"/>
              <a:gd name="connsiteX235" fmla="*/ 2298240 w 11234267"/>
              <a:gd name="connsiteY235" fmla="*/ 775045 h 6958044"/>
              <a:gd name="connsiteX236" fmla="*/ 2280666 w 11234267"/>
              <a:gd name="connsiteY236" fmla="*/ 779686 h 6958044"/>
              <a:gd name="connsiteX237" fmla="*/ 2287342 w 11234267"/>
              <a:gd name="connsiteY237" fmla="*/ 779711 h 6958044"/>
              <a:gd name="connsiteX238" fmla="*/ 2293960 w 11234267"/>
              <a:gd name="connsiteY238" fmla="*/ 775613 h 6958044"/>
              <a:gd name="connsiteX239" fmla="*/ 2281154 w 11234267"/>
              <a:gd name="connsiteY239" fmla="*/ 783542 h 6958044"/>
              <a:gd name="connsiteX240" fmla="*/ 2298854 w 11234267"/>
              <a:gd name="connsiteY240" fmla="*/ 782065 h 6958044"/>
              <a:gd name="connsiteX241" fmla="*/ 2304433 w 11234267"/>
              <a:gd name="connsiteY241" fmla="*/ 780246 h 6958044"/>
              <a:gd name="connsiteX242" fmla="*/ 2295802 w 11234267"/>
              <a:gd name="connsiteY242" fmla="*/ 779744 h 6958044"/>
              <a:gd name="connsiteX243" fmla="*/ 2287342 w 11234267"/>
              <a:gd name="connsiteY243" fmla="*/ 779711 h 6958044"/>
              <a:gd name="connsiteX244" fmla="*/ 2571456 w 11234267"/>
              <a:gd name="connsiteY244" fmla="*/ 823058 h 6958044"/>
              <a:gd name="connsiteX245" fmla="*/ 2576496 w 11234267"/>
              <a:gd name="connsiteY245" fmla="*/ 821404 h 6958044"/>
              <a:gd name="connsiteX246" fmla="*/ 2578396 w 11234267"/>
              <a:gd name="connsiteY246" fmla="*/ 822169 h 6958044"/>
              <a:gd name="connsiteX247" fmla="*/ 2573681 w 11234267"/>
              <a:gd name="connsiteY247" fmla="*/ 823174 h 6958044"/>
              <a:gd name="connsiteX248" fmla="*/ 2508356 w 11234267"/>
              <a:gd name="connsiteY248" fmla="*/ 815433 h 6958044"/>
              <a:gd name="connsiteX249" fmla="*/ 2512709 w 11234267"/>
              <a:gd name="connsiteY249" fmla="*/ 813261 h 6958044"/>
              <a:gd name="connsiteX250" fmla="*/ 2528012 w 11234267"/>
              <a:gd name="connsiteY250" fmla="*/ 807531 h 6958044"/>
              <a:gd name="connsiteX251" fmla="*/ 2713888 w 11234267"/>
              <a:gd name="connsiteY251" fmla="*/ 755580 h 6958044"/>
              <a:gd name="connsiteX252" fmla="*/ 2713137 w 11234267"/>
              <a:gd name="connsiteY252" fmla="*/ 758014 h 6958044"/>
              <a:gd name="connsiteX253" fmla="*/ 2712280 w 11234267"/>
              <a:gd name="connsiteY253" fmla="*/ 758635 h 6958044"/>
              <a:gd name="connsiteX254" fmla="*/ 2713748 w 11234267"/>
              <a:gd name="connsiteY254" fmla="*/ 758165 h 6958044"/>
              <a:gd name="connsiteX255" fmla="*/ 2719722 w 11234267"/>
              <a:gd name="connsiteY255" fmla="*/ 757151 h 6958044"/>
              <a:gd name="connsiteX256" fmla="*/ 2711992 w 11234267"/>
              <a:gd name="connsiteY256" fmla="*/ 758846 h 6958044"/>
              <a:gd name="connsiteX257" fmla="*/ 2696778 w 11234267"/>
              <a:gd name="connsiteY257" fmla="*/ 769893 h 6958044"/>
              <a:gd name="connsiteX258" fmla="*/ 2682939 w 11234267"/>
              <a:gd name="connsiteY258" fmla="*/ 776571 h 6958044"/>
              <a:gd name="connsiteX259" fmla="*/ 2696167 w 11234267"/>
              <a:gd name="connsiteY259" fmla="*/ 770337 h 6958044"/>
              <a:gd name="connsiteX260" fmla="*/ 2690901 w 11234267"/>
              <a:gd name="connsiteY260" fmla="*/ 774161 h 6958044"/>
              <a:gd name="connsiteX261" fmla="*/ 2654410 w 11234267"/>
              <a:gd name="connsiteY261" fmla="*/ 790532 h 6958044"/>
              <a:gd name="connsiteX262" fmla="*/ 2588866 w 11234267"/>
              <a:gd name="connsiteY262" fmla="*/ 819936 h 6958044"/>
              <a:gd name="connsiteX263" fmla="*/ 2587308 w 11234267"/>
              <a:gd name="connsiteY263" fmla="*/ 820269 h 6958044"/>
              <a:gd name="connsiteX264" fmla="*/ 2600655 w 11234267"/>
              <a:gd name="connsiteY264" fmla="*/ 813210 h 6958044"/>
              <a:gd name="connsiteX265" fmla="*/ 2545398 w 11234267"/>
              <a:gd name="connsiteY265" fmla="*/ 810362 h 6958044"/>
              <a:gd name="connsiteX266" fmla="*/ 2254993 w 11234267"/>
              <a:gd name="connsiteY266" fmla="*/ 784842 h 6958044"/>
              <a:gd name="connsiteX267" fmla="*/ 2264226 w 11234267"/>
              <a:gd name="connsiteY267" fmla="*/ 782193 h 6958044"/>
              <a:gd name="connsiteX268" fmla="*/ 2278175 w 11234267"/>
              <a:gd name="connsiteY268" fmla="*/ 780448 h 6958044"/>
              <a:gd name="connsiteX269" fmla="*/ 2280666 w 11234267"/>
              <a:gd name="connsiteY269" fmla="*/ 779686 h 6958044"/>
              <a:gd name="connsiteX270" fmla="*/ 2276081 w 11234267"/>
              <a:gd name="connsiteY270" fmla="*/ 779669 h 6958044"/>
              <a:gd name="connsiteX271" fmla="*/ 2258722 w 11234267"/>
              <a:gd name="connsiteY271" fmla="*/ 782674 h 6958044"/>
              <a:gd name="connsiteX272" fmla="*/ 2248536 w 11234267"/>
              <a:gd name="connsiteY272" fmla="*/ 789667 h 6958044"/>
              <a:gd name="connsiteX273" fmla="*/ 2256557 w 11234267"/>
              <a:gd name="connsiteY273" fmla="*/ 789146 h 6958044"/>
              <a:gd name="connsiteX274" fmla="*/ 2253642 w 11234267"/>
              <a:gd name="connsiteY274" fmla="*/ 787016 h 6958044"/>
              <a:gd name="connsiteX275" fmla="*/ 2249563 w 11234267"/>
              <a:gd name="connsiteY275" fmla="*/ 788002 h 6958044"/>
              <a:gd name="connsiteX276" fmla="*/ 2249204 w 11234267"/>
              <a:gd name="connsiteY276" fmla="*/ 788211 h 6958044"/>
              <a:gd name="connsiteX277" fmla="*/ 2236258 w 11234267"/>
              <a:gd name="connsiteY277" fmla="*/ 797294 h 6958044"/>
              <a:gd name="connsiteX278" fmla="*/ 2244941 w 11234267"/>
              <a:gd name="connsiteY278" fmla="*/ 790691 h 6958044"/>
              <a:gd name="connsiteX279" fmla="*/ 2249204 w 11234267"/>
              <a:gd name="connsiteY279" fmla="*/ 788211 h 6958044"/>
              <a:gd name="connsiteX280" fmla="*/ 2249267 w 11234267"/>
              <a:gd name="connsiteY280" fmla="*/ 788074 h 6958044"/>
              <a:gd name="connsiteX281" fmla="*/ 2249563 w 11234267"/>
              <a:gd name="connsiteY281" fmla="*/ 788002 h 6958044"/>
              <a:gd name="connsiteX282" fmla="*/ 2254993 w 11234267"/>
              <a:gd name="connsiteY282" fmla="*/ 784842 h 6958044"/>
              <a:gd name="connsiteX283" fmla="*/ 2250715 w 11234267"/>
              <a:gd name="connsiteY283" fmla="*/ 786069 h 6958044"/>
              <a:gd name="connsiteX284" fmla="*/ 2236258 w 11234267"/>
              <a:gd name="connsiteY284" fmla="*/ 797294 h 6958044"/>
              <a:gd name="connsiteX285" fmla="*/ 2260005 w 11234267"/>
              <a:gd name="connsiteY285" fmla="*/ 813454 h 6958044"/>
              <a:gd name="connsiteX286" fmla="*/ 2260809 w 11234267"/>
              <a:gd name="connsiteY286" fmla="*/ 811928 h 6958044"/>
              <a:gd name="connsiteX287" fmla="*/ 2261650 w 11234267"/>
              <a:gd name="connsiteY287" fmla="*/ 810437 h 6958044"/>
              <a:gd name="connsiteX288" fmla="*/ 2261565 w 11234267"/>
              <a:gd name="connsiteY288" fmla="*/ 810272 h 6958044"/>
              <a:gd name="connsiteX289" fmla="*/ 2259631 w 11234267"/>
              <a:gd name="connsiteY289" fmla="*/ 813058 h 6958044"/>
              <a:gd name="connsiteX290" fmla="*/ 2267153 w 11234267"/>
              <a:gd name="connsiteY290" fmla="*/ 825093 h 6958044"/>
              <a:gd name="connsiteX291" fmla="*/ 2274188 w 11234267"/>
              <a:gd name="connsiteY291" fmla="*/ 821530 h 6958044"/>
              <a:gd name="connsiteX292" fmla="*/ 2284786 w 11234267"/>
              <a:gd name="connsiteY292" fmla="*/ 820232 h 6958044"/>
              <a:gd name="connsiteX293" fmla="*/ 2286856 w 11234267"/>
              <a:gd name="connsiteY293" fmla="*/ 820137 h 6958044"/>
              <a:gd name="connsiteX294" fmla="*/ 2267153 w 11234267"/>
              <a:gd name="connsiteY294" fmla="*/ 825093 h 6958044"/>
              <a:gd name="connsiteX295" fmla="*/ 2405417 w 11234267"/>
              <a:gd name="connsiteY295" fmla="*/ 851729 h 6958044"/>
              <a:gd name="connsiteX296" fmla="*/ 2408799 w 11234267"/>
              <a:gd name="connsiteY296" fmla="*/ 849120 h 6958044"/>
              <a:gd name="connsiteX297" fmla="*/ 2405417 w 11234267"/>
              <a:gd name="connsiteY297" fmla="*/ 851729 h 6958044"/>
              <a:gd name="connsiteX298" fmla="*/ 2255874 w 11234267"/>
              <a:gd name="connsiteY298" fmla="*/ 837471 h 6958044"/>
              <a:gd name="connsiteX299" fmla="*/ 2254374 w 11234267"/>
              <a:gd name="connsiteY299" fmla="*/ 835195 h 6958044"/>
              <a:gd name="connsiteX300" fmla="*/ 2255935 w 11234267"/>
              <a:gd name="connsiteY300" fmla="*/ 833491 h 6958044"/>
              <a:gd name="connsiteX301" fmla="*/ 2257942 w 11234267"/>
              <a:gd name="connsiteY301" fmla="*/ 834501 h 6958044"/>
              <a:gd name="connsiteX302" fmla="*/ 2257307 w 11234267"/>
              <a:gd name="connsiteY302" fmla="*/ 837012 h 6958044"/>
              <a:gd name="connsiteX303" fmla="*/ 2216629 w 11234267"/>
              <a:gd name="connsiteY303" fmla="*/ 845040 h 6958044"/>
              <a:gd name="connsiteX304" fmla="*/ 2250991 w 11234267"/>
              <a:gd name="connsiteY304" fmla="*/ 835024 h 6958044"/>
              <a:gd name="connsiteX305" fmla="*/ 2216629 w 11234267"/>
              <a:gd name="connsiteY305" fmla="*/ 845040 h 6958044"/>
              <a:gd name="connsiteX306" fmla="*/ 2236913 w 11234267"/>
              <a:gd name="connsiteY306" fmla="*/ 848180 h 6958044"/>
              <a:gd name="connsiteX307" fmla="*/ 2234987 w 11234267"/>
              <a:gd name="connsiteY307" fmla="*/ 845712 h 6958044"/>
              <a:gd name="connsiteX308" fmla="*/ 2237529 w 11234267"/>
              <a:gd name="connsiteY308" fmla="*/ 845472 h 6958044"/>
              <a:gd name="connsiteX309" fmla="*/ 2238221 w 11234267"/>
              <a:gd name="connsiteY309" fmla="*/ 845531 h 6958044"/>
              <a:gd name="connsiteX310" fmla="*/ 2238898 w 11234267"/>
              <a:gd name="connsiteY310" fmla="*/ 846882 h 6958044"/>
              <a:gd name="connsiteX311" fmla="*/ 2236714 w 11234267"/>
              <a:gd name="connsiteY311" fmla="*/ 854042 h 6958044"/>
              <a:gd name="connsiteX312" fmla="*/ 2240582 w 11234267"/>
              <a:gd name="connsiteY312" fmla="*/ 851485 h 6958044"/>
              <a:gd name="connsiteX313" fmla="*/ 2241463 w 11234267"/>
              <a:gd name="connsiteY313" fmla="*/ 851997 h 6958044"/>
              <a:gd name="connsiteX314" fmla="*/ 2242126 w 11234267"/>
              <a:gd name="connsiteY314" fmla="*/ 853323 h 6958044"/>
              <a:gd name="connsiteX315" fmla="*/ 2240076 w 11234267"/>
              <a:gd name="connsiteY315" fmla="*/ 853595 h 6958044"/>
              <a:gd name="connsiteX316" fmla="*/ 2236714 w 11234267"/>
              <a:gd name="connsiteY316" fmla="*/ 854042 h 6958044"/>
              <a:gd name="connsiteX317" fmla="*/ 2226164 w 11234267"/>
              <a:gd name="connsiteY317" fmla="*/ 854667 h 6958044"/>
              <a:gd name="connsiteX318" fmla="*/ 2234050 w 11234267"/>
              <a:gd name="connsiteY318" fmla="*/ 849241 h 6958044"/>
              <a:gd name="connsiteX319" fmla="*/ 2226164 w 11234267"/>
              <a:gd name="connsiteY319" fmla="*/ 854667 h 6958044"/>
              <a:gd name="connsiteX320" fmla="*/ 2186718 w 11234267"/>
              <a:gd name="connsiteY320" fmla="*/ 852909 h 6958044"/>
              <a:gd name="connsiteX321" fmla="*/ 2184851 w 11234267"/>
              <a:gd name="connsiteY321" fmla="*/ 852378 h 6958044"/>
              <a:gd name="connsiteX322" fmla="*/ 2184981 w 11234267"/>
              <a:gd name="connsiteY322" fmla="*/ 851994 h 6958044"/>
              <a:gd name="connsiteX323" fmla="*/ 2184010 w 11234267"/>
              <a:gd name="connsiteY323" fmla="*/ 852160 h 6958044"/>
              <a:gd name="connsiteX324" fmla="*/ 2186718 w 11234267"/>
              <a:gd name="connsiteY324" fmla="*/ 852909 h 6958044"/>
              <a:gd name="connsiteX325" fmla="*/ 2320914 w 11234267"/>
              <a:gd name="connsiteY325" fmla="*/ 875470 h 6958044"/>
              <a:gd name="connsiteX326" fmla="*/ 2359552 w 11234267"/>
              <a:gd name="connsiteY326" fmla="*/ 864741 h 6958044"/>
              <a:gd name="connsiteX327" fmla="*/ 2379350 w 11234267"/>
              <a:gd name="connsiteY327" fmla="*/ 856261 h 6958044"/>
              <a:gd name="connsiteX328" fmla="*/ 2397982 w 11234267"/>
              <a:gd name="connsiteY328" fmla="*/ 860022 h 6958044"/>
              <a:gd name="connsiteX329" fmla="*/ 2330688 w 11234267"/>
              <a:gd name="connsiteY329" fmla="*/ 875740 h 6958044"/>
              <a:gd name="connsiteX330" fmla="*/ 2239526 w 11234267"/>
              <a:gd name="connsiteY330" fmla="*/ 867131 h 6958044"/>
              <a:gd name="connsiteX331" fmla="*/ 2242740 w 11234267"/>
              <a:gd name="connsiteY331" fmla="*/ 864914 h 6958044"/>
              <a:gd name="connsiteX332" fmla="*/ 2242481 w 11234267"/>
              <a:gd name="connsiteY332" fmla="*/ 864902 h 6958044"/>
              <a:gd name="connsiteX333" fmla="*/ 2241020 w 11234267"/>
              <a:gd name="connsiteY333" fmla="*/ 865339 h 6958044"/>
              <a:gd name="connsiteX334" fmla="*/ 2332651 w 11234267"/>
              <a:gd name="connsiteY334" fmla="*/ 879924 h 6958044"/>
              <a:gd name="connsiteX335" fmla="*/ 2332644 w 11234267"/>
              <a:gd name="connsiteY335" fmla="*/ 879894 h 6958044"/>
              <a:gd name="connsiteX336" fmla="*/ 2333233 w 11234267"/>
              <a:gd name="connsiteY336" fmla="*/ 876361 h 6958044"/>
              <a:gd name="connsiteX337" fmla="*/ 2335154 w 11234267"/>
              <a:gd name="connsiteY337" fmla="*/ 877443 h 6958044"/>
              <a:gd name="connsiteX338" fmla="*/ 2335349 w 11234267"/>
              <a:gd name="connsiteY338" fmla="*/ 879924 h 6958044"/>
              <a:gd name="connsiteX339" fmla="*/ 2165417 w 11234267"/>
              <a:gd name="connsiteY339" fmla="*/ 868976 h 6958044"/>
              <a:gd name="connsiteX340" fmla="*/ 2165943 w 11234267"/>
              <a:gd name="connsiteY340" fmla="*/ 868863 h 6958044"/>
              <a:gd name="connsiteX341" fmla="*/ 2166508 w 11234267"/>
              <a:gd name="connsiteY341" fmla="*/ 864897 h 6958044"/>
              <a:gd name="connsiteX342" fmla="*/ 2164846 w 11234267"/>
              <a:gd name="connsiteY342" fmla="*/ 867963 h 6958044"/>
              <a:gd name="connsiteX343" fmla="*/ 2184324 w 11234267"/>
              <a:gd name="connsiteY343" fmla="*/ 874379 h 6958044"/>
              <a:gd name="connsiteX344" fmla="*/ 2225627 w 11234267"/>
              <a:gd name="connsiteY344" fmla="*/ 864053 h 6958044"/>
              <a:gd name="connsiteX345" fmla="*/ 2242481 w 11234267"/>
              <a:gd name="connsiteY345" fmla="*/ 864902 h 6958044"/>
              <a:gd name="connsiteX346" fmla="*/ 2246317 w 11234267"/>
              <a:gd name="connsiteY346" fmla="*/ 863758 h 6958044"/>
              <a:gd name="connsiteX347" fmla="*/ 2245651 w 11234267"/>
              <a:gd name="connsiteY347" fmla="*/ 867093 h 6958044"/>
              <a:gd name="connsiteX348" fmla="*/ 2239226 w 11234267"/>
              <a:gd name="connsiteY348" fmla="*/ 867493 h 6958044"/>
              <a:gd name="connsiteX349" fmla="*/ 2239526 w 11234267"/>
              <a:gd name="connsiteY349" fmla="*/ 867131 h 6958044"/>
              <a:gd name="connsiteX350" fmla="*/ 2238983 w 11234267"/>
              <a:gd name="connsiteY350" fmla="*/ 867507 h 6958044"/>
              <a:gd name="connsiteX351" fmla="*/ 2219406 w 11234267"/>
              <a:gd name="connsiteY351" fmla="*/ 868721 h 6958044"/>
              <a:gd name="connsiteX352" fmla="*/ 2139377 w 11234267"/>
              <a:gd name="connsiteY352" fmla="*/ 872432 h 6958044"/>
              <a:gd name="connsiteX353" fmla="*/ 2145490 w 11234267"/>
              <a:gd name="connsiteY353" fmla="*/ 871618 h 6958044"/>
              <a:gd name="connsiteX354" fmla="*/ 2142991 w 11234267"/>
              <a:gd name="connsiteY354" fmla="*/ 869033 h 6958044"/>
              <a:gd name="connsiteX355" fmla="*/ 2139377 w 11234267"/>
              <a:gd name="connsiteY355" fmla="*/ 872432 h 6958044"/>
              <a:gd name="connsiteX356" fmla="*/ 2126709 w 11234267"/>
              <a:gd name="connsiteY356" fmla="*/ 878007 h 6958044"/>
              <a:gd name="connsiteX357" fmla="*/ 2128926 w 11234267"/>
              <a:gd name="connsiteY357" fmla="*/ 877995 h 6958044"/>
              <a:gd name="connsiteX358" fmla="*/ 2130207 w 11234267"/>
              <a:gd name="connsiteY358" fmla="*/ 877628 h 6958044"/>
              <a:gd name="connsiteX359" fmla="*/ 2130595 w 11234267"/>
              <a:gd name="connsiteY359" fmla="*/ 875155 h 6958044"/>
              <a:gd name="connsiteX360" fmla="*/ 2129121 w 11234267"/>
              <a:gd name="connsiteY360" fmla="*/ 873772 h 6958044"/>
              <a:gd name="connsiteX361" fmla="*/ 2128898 w 11234267"/>
              <a:gd name="connsiteY361" fmla="*/ 874104 h 6958044"/>
              <a:gd name="connsiteX362" fmla="*/ 2158228 w 11234267"/>
              <a:gd name="connsiteY362" fmla="*/ 892473 h 6958044"/>
              <a:gd name="connsiteX363" fmla="*/ 2156432 w 11234267"/>
              <a:gd name="connsiteY363" fmla="*/ 892174 h 6958044"/>
              <a:gd name="connsiteX364" fmla="*/ 2160474 w 11234267"/>
              <a:gd name="connsiteY364" fmla="*/ 891126 h 6958044"/>
              <a:gd name="connsiteX365" fmla="*/ 2160471 w 11234267"/>
              <a:gd name="connsiteY365" fmla="*/ 892092 h 6958044"/>
              <a:gd name="connsiteX366" fmla="*/ 2146411 w 11234267"/>
              <a:gd name="connsiteY366" fmla="*/ 904250 h 6958044"/>
              <a:gd name="connsiteX367" fmla="*/ 2138713 w 11234267"/>
              <a:gd name="connsiteY367" fmla="*/ 897952 h 6958044"/>
              <a:gd name="connsiteX368" fmla="*/ 2151532 w 11234267"/>
              <a:gd name="connsiteY368" fmla="*/ 898310 h 6958044"/>
              <a:gd name="connsiteX369" fmla="*/ 2146411 w 11234267"/>
              <a:gd name="connsiteY369" fmla="*/ 904250 h 6958044"/>
              <a:gd name="connsiteX370" fmla="*/ 2096995 w 11234267"/>
              <a:gd name="connsiteY370" fmla="*/ 915141 h 6958044"/>
              <a:gd name="connsiteX371" fmla="*/ 2103595 w 11234267"/>
              <a:gd name="connsiteY371" fmla="*/ 913834 h 6958044"/>
              <a:gd name="connsiteX372" fmla="*/ 2097423 w 11234267"/>
              <a:gd name="connsiteY372" fmla="*/ 912382 h 6958044"/>
              <a:gd name="connsiteX373" fmla="*/ 2097197 w 11234267"/>
              <a:gd name="connsiteY373" fmla="*/ 912829 h 6958044"/>
              <a:gd name="connsiteX374" fmla="*/ 2046873 w 11234267"/>
              <a:gd name="connsiteY374" fmla="*/ 922448 h 6958044"/>
              <a:gd name="connsiteX375" fmla="*/ 2047376 w 11234267"/>
              <a:gd name="connsiteY375" fmla="*/ 922448 h 6958044"/>
              <a:gd name="connsiteX376" fmla="*/ 2052379 w 11234267"/>
              <a:gd name="connsiteY376" fmla="*/ 921298 h 6958044"/>
              <a:gd name="connsiteX377" fmla="*/ 2055236 w 11234267"/>
              <a:gd name="connsiteY377" fmla="*/ 919305 h 6958044"/>
              <a:gd name="connsiteX378" fmla="*/ 2053768 w 11234267"/>
              <a:gd name="connsiteY378" fmla="*/ 917420 h 6958044"/>
              <a:gd name="connsiteX379" fmla="*/ 2017889 w 11234267"/>
              <a:gd name="connsiteY379" fmla="*/ 931786 h 6958044"/>
              <a:gd name="connsiteX380" fmla="*/ 2015978 w 11234267"/>
              <a:gd name="connsiteY380" fmla="*/ 928688 h 6958044"/>
              <a:gd name="connsiteX381" fmla="*/ 2025589 w 11234267"/>
              <a:gd name="connsiteY381" fmla="*/ 930589 h 6958044"/>
              <a:gd name="connsiteX382" fmla="*/ 2017889 w 11234267"/>
              <a:gd name="connsiteY382" fmla="*/ 931786 h 6958044"/>
              <a:gd name="connsiteX383" fmla="*/ 1961014 w 11234267"/>
              <a:gd name="connsiteY383" fmla="*/ 941668 h 6958044"/>
              <a:gd name="connsiteX384" fmla="*/ 1957708 w 11234267"/>
              <a:gd name="connsiteY384" fmla="*/ 935434 h 6958044"/>
              <a:gd name="connsiteX385" fmla="*/ 1963929 w 11234267"/>
              <a:gd name="connsiteY385" fmla="*/ 934620 h 6958044"/>
              <a:gd name="connsiteX386" fmla="*/ 1967095 w 11234267"/>
              <a:gd name="connsiteY386" fmla="*/ 931933 h 6958044"/>
              <a:gd name="connsiteX387" fmla="*/ 1974420 w 11234267"/>
              <a:gd name="connsiteY387" fmla="*/ 934239 h 6958044"/>
              <a:gd name="connsiteX388" fmla="*/ 1977960 w 11234267"/>
              <a:gd name="connsiteY388" fmla="*/ 936867 h 6958044"/>
              <a:gd name="connsiteX389" fmla="*/ 1986778 w 11234267"/>
              <a:gd name="connsiteY389" fmla="*/ 938535 h 6958044"/>
              <a:gd name="connsiteX390" fmla="*/ 1981482 w 11234267"/>
              <a:gd name="connsiteY390" fmla="*/ 939479 h 6958044"/>
              <a:gd name="connsiteX391" fmla="*/ 1977960 w 11234267"/>
              <a:gd name="connsiteY391" fmla="*/ 936867 h 6958044"/>
              <a:gd name="connsiteX392" fmla="*/ 1965204 w 11234267"/>
              <a:gd name="connsiteY392" fmla="*/ 934453 h 6958044"/>
              <a:gd name="connsiteX393" fmla="*/ 1963929 w 11234267"/>
              <a:gd name="connsiteY393" fmla="*/ 934620 h 6958044"/>
              <a:gd name="connsiteX394" fmla="*/ 1963804 w 11234267"/>
              <a:gd name="connsiteY394" fmla="*/ 934723 h 6958044"/>
              <a:gd name="connsiteX395" fmla="*/ 1961014 w 11234267"/>
              <a:gd name="connsiteY395" fmla="*/ 941668 h 6958044"/>
              <a:gd name="connsiteX396" fmla="*/ 1929626 w 11234267"/>
              <a:gd name="connsiteY396" fmla="*/ 955239 h 6958044"/>
              <a:gd name="connsiteX397" fmla="*/ 1930307 w 11234267"/>
              <a:gd name="connsiteY397" fmla="*/ 951459 h 6958044"/>
              <a:gd name="connsiteX398" fmla="*/ 1939212 w 11234267"/>
              <a:gd name="connsiteY398" fmla="*/ 952280 h 6958044"/>
              <a:gd name="connsiteX399" fmla="*/ 1929626 w 11234267"/>
              <a:gd name="connsiteY399" fmla="*/ 955239 h 6958044"/>
              <a:gd name="connsiteX400" fmla="*/ 1885762 w 11234267"/>
              <a:gd name="connsiteY400" fmla="*/ 951361 h 6958044"/>
              <a:gd name="connsiteX401" fmla="*/ 1886822 w 11234267"/>
              <a:gd name="connsiteY401" fmla="*/ 950842 h 6958044"/>
              <a:gd name="connsiteX402" fmla="*/ 1885591 w 11234267"/>
              <a:gd name="connsiteY402" fmla="*/ 949993 h 6958044"/>
              <a:gd name="connsiteX403" fmla="*/ 1885484 w 11234267"/>
              <a:gd name="connsiteY403" fmla="*/ 950051 h 6958044"/>
              <a:gd name="connsiteX404" fmla="*/ 1497867 w 11234267"/>
              <a:gd name="connsiteY404" fmla="*/ 1031569 h 6958044"/>
              <a:gd name="connsiteX405" fmla="*/ 1492056 w 11234267"/>
              <a:gd name="connsiteY405" fmla="*/ 1026889 h 6958044"/>
              <a:gd name="connsiteX406" fmla="*/ 1507713 w 11234267"/>
              <a:gd name="connsiteY406" fmla="*/ 1027764 h 6958044"/>
              <a:gd name="connsiteX407" fmla="*/ 1498233 w 11234267"/>
              <a:gd name="connsiteY407" fmla="*/ 1031534 h 6958044"/>
              <a:gd name="connsiteX408" fmla="*/ 1457564 w 11234267"/>
              <a:gd name="connsiteY408" fmla="*/ 1047701 h 6958044"/>
              <a:gd name="connsiteX409" fmla="*/ 1453494 w 11234267"/>
              <a:gd name="connsiteY409" fmla="*/ 1046461 h 6958044"/>
              <a:gd name="connsiteX410" fmla="*/ 1458447 w 11234267"/>
              <a:gd name="connsiteY410" fmla="*/ 1047350 h 6958044"/>
              <a:gd name="connsiteX411" fmla="*/ 1419818 w 11234267"/>
              <a:gd name="connsiteY411" fmla="*/ 1047503 h 6958044"/>
              <a:gd name="connsiteX412" fmla="*/ 1429456 w 11234267"/>
              <a:gd name="connsiteY412" fmla="*/ 1044405 h 6958044"/>
              <a:gd name="connsiteX413" fmla="*/ 1420444 w 11234267"/>
              <a:gd name="connsiteY413" fmla="*/ 1045303 h 6958044"/>
              <a:gd name="connsiteX414" fmla="*/ 1441226 w 11234267"/>
              <a:gd name="connsiteY414" fmla="*/ 1052327 h 6958044"/>
              <a:gd name="connsiteX415" fmla="*/ 1436831 w 11234267"/>
              <a:gd name="connsiteY415" fmla="*/ 1051218 h 6958044"/>
              <a:gd name="connsiteX416" fmla="*/ 1437252 w 11234267"/>
              <a:gd name="connsiteY416" fmla="*/ 1045275 h 6958044"/>
              <a:gd name="connsiteX417" fmla="*/ 1447418 w 11234267"/>
              <a:gd name="connsiteY417" fmla="*/ 1048189 h 6958044"/>
              <a:gd name="connsiteX418" fmla="*/ 1441226 w 11234267"/>
              <a:gd name="connsiteY418" fmla="*/ 1052327 h 6958044"/>
              <a:gd name="connsiteX419" fmla="*/ 1400905 w 11234267"/>
              <a:gd name="connsiteY419" fmla="*/ 1057966 h 6958044"/>
              <a:gd name="connsiteX420" fmla="*/ 1401518 w 11234267"/>
              <a:gd name="connsiteY420" fmla="*/ 1057470 h 6958044"/>
              <a:gd name="connsiteX421" fmla="*/ 1405573 w 11234267"/>
              <a:gd name="connsiteY421" fmla="*/ 1055070 h 6958044"/>
              <a:gd name="connsiteX422" fmla="*/ 1402721 w 11234267"/>
              <a:gd name="connsiteY422" fmla="*/ 1053825 h 6958044"/>
              <a:gd name="connsiteX423" fmla="*/ 1396169 w 11234267"/>
              <a:gd name="connsiteY423" fmla="*/ 1057023 h 6958044"/>
              <a:gd name="connsiteX424" fmla="*/ 1486514 w 11234267"/>
              <a:gd name="connsiteY424" fmla="*/ 1080334 h 6958044"/>
              <a:gd name="connsiteX425" fmla="*/ 1498550 w 11234267"/>
              <a:gd name="connsiteY425" fmla="*/ 1073655 h 6958044"/>
              <a:gd name="connsiteX426" fmla="*/ 1501630 w 11234267"/>
              <a:gd name="connsiteY426" fmla="*/ 1075376 h 6958044"/>
              <a:gd name="connsiteX427" fmla="*/ 1486514 w 11234267"/>
              <a:gd name="connsiteY427" fmla="*/ 1080334 h 6958044"/>
              <a:gd name="connsiteX428" fmla="*/ 1353211 w 11234267"/>
              <a:gd name="connsiteY428" fmla="*/ 1065261 h 6958044"/>
              <a:gd name="connsiteX429" fmla="*/ 1358157 w 11234267"/>
              <a:gd name="connsiteY429" fmla="*/ 1062907 h 6958044"/>
              <a:gd name="connsiteX430" fmla="*/ 1359007 w 11234267"/>
              <a:gd name="connsiteY430" fmla="*/ 1062599 h 6958044"/>
              <a:gd name="connsiteX431" fmla="*/ 1356306 w 11234267"/>
              <a:gd name="connsiteY431" fmla="*/ 1063000 h 6958044"/>
              <a:gd name="connsiteX432" fmla="*/ 1353211 w 11234267"/>
              <a:gd name="connsiteY432" fmla="*/ 1065261 h 6958044"/>
              <a:gd name="connsiteX433" fmla="*/ 1471857 w 11234267"/>
              <a:gd name="connsiteY433" fmla="*/ 1117610 h 6958044"/>
              <a:gd name="connsiteX434" fmla="*/ 1517069 w 11234267"/>
              <a:gd name="connsiteY434" fmla="*/ 1106744 h 6958044"/>
              <a:gd name="connsiteX435" fmla="*/ 1528146 w 11234267"/>
              <a:gd name="connsiteY435" fmla="*/ 1107124 h 6958044"/>
              <a:gd name="connsiteX436" fmla="*/ 1471857 w 11234267"/>
              <a:gd name="connsiteY436" fmla="*/ 1117610 h 6958044"/>
              <a:gd name="connsiteX437" fmla="*/ 1455524 w 11234267"/>
              <a:gd name="connsiteY437" fmla="*/ 1119442 h 6958044"/>
              <a:gd name="connsiteX438" fmla="*/ 1446699 w 11234267"/>
              <a:gd name="connsiteY438" fmla="*/ 1116820 h 6958044"/>
              <a:gd name="connsiteX439" fmla="*/ 1459757 w 11234267"/>
              <a:gd name="connsiteY439" fmla="*/ 1110064 h 6958044"/>
              <a:gd name="connsiteX440" fmla="*/ 1455524 w 11234267"/>
              <a:gd name="connsiteY440" fmla="*/ 1119442 h 6958044"/>
              <a:gd name="connsiteX441" fmla="*/ 1425364 w 11234267"/>
              <a:gd name="connsiteY441" fmla="*/ 1122224 h 6958044"/>
              <a:gd name="connsiteX442" fmla="*/ 1425868 w 11234267"/>
              <a:gd name="connsiteY442" fmla="*/ 1122154 h 6958044"/>
              <a:gd name="connsiteX443" fmla="*/ 1425841 w 11234267"/>
              <a:gd name="connsiteY443" fmla="*/ 1121826 h 6958044"/>
              <a:gd name="connsiteX444" fmla="*/ 1425973 w 11234267"/>
              <a:gd name="connsiteY444" fmla="*/ 1121606 h 6958044"/>
              <a:gd name="connsiteX445" fmla="*/ 1451093 w 11234267"/>
              <a:gd name="connsiteY445" fmla="*/ 1128151 h 6958044"/>
              <a:gd name="connsiteX446" fmla="*/ 1456673 w 11234267"/>
              <a:gd name="connsiteY446" fmla="*/ 1122840 h 6958044"/>
              <a:gd name="connsiteX447" fmla="*/ 1451093 w 11234267"/>
              <a:gd name="connsiteY447" fmla="*/ 1128151 h 6958044"/>
              <a:gd name="connsiteX448" fmla="*/ 1389287 w 11234267"/>
              <a:gd name="connsiteY448" fmla="*/ 1126576 h 6958044"/>
              <a:gd name="connsiteX449" fmla="*/ 1384945 w 11234267"/>
              <a:gd name="connsiteY449" fmla="*/ 1125108 h 6958044"/>
              <a:gd name="connsiteX450" fmla="*/ 1390465 w 11234267"/>
              <a:gd name="connsiteY450" fmla="*/ 1123098 h 6958044"/>
              <a:gd name="connsiteX451" fmla="*/ 1396200 w 11234267"/>
              <a:gd name="connsiteY451" fmla="*/ 1123010 h 6958044"/>
              <a:gd name="connsiteX452" fmla="*/ 1389287 w 11234267"/>
              <a:gd name="connsiteY452" fmla="*/ 1126576 h 6958044"/>
              <a:gd name="connsiteX453" fmla="*/ 1355763 w 11234267"/>
              <a:gd name="connsiteY453" fmla="*/ 1135115 h 6958044"/>
              <a:gd name="connsiteX454" fmla="*/ 1351314 w 11234267"/>
              <a:gd name="connsiteY454" fmla="*/ 1132682 h 6958044"/>
              <a:gd name="connsiteX455" fmla="*/ 1362571 w 11234267"/>
              <a:gd name="connsiteY455" fmla="*/ 1130585 h 6958044"/>
              <a:gd name="connsiteX456" fmla="*/ 1355763 w 11234267"/>
              <a:gd name="connsiteY456" fmla="*/ 1135115 h 6958044"/>
              <a:gd name="connsiteX457" fmla="*/ 1303310 w 11234267"/>
              <a:gd name="connsiteY457" fmla="*/ 1143083 h 6958044"/>
              <a:gd name="connsiteX458" fmla="*/ 1301860 w 11234267"/>
              <a:gd name="connsiteY458" fmla="*/ 1140640 h 6958044"/>
              <a:gd name="connsiteX459" fmla="*/ 1302808 w 11234267"/>
              <a:gd name="connsiteY459" fmla="*/ 1140489 h 6958044"/>
              <a:gd name="connsiteX460" fmla="*/ 1304081 w 11234267"/>
              <a:gd name="connsiteY460" fmla="*/ 1142542 h 6958044"/>
              <a:gd name="connsiteX461" fmla="*/ 1357603 w 11234267"/>
              <a:gd name="connsiteY461" fmla="*/ 1151643 h 6958044"/>
              <a:gd name="connsiteX462" fmla="*/ 1428043 w 11234267"/>
              <a:gd name="connsiteY462" fmla="*/ 1118151 h 6958044"/>
              <a:gd name="connsiteX463" fmla="*/ 1425973 w 11234267"/>
              <a:gd name="connsiteY463" fmla="*/ 1121606 h 6958044"/>
              <a:gd name="connsiteX464" fmla="*/ 1430777 w 11234267"/>
              <a:gd name="connsiteY464" fmla="*/ 1116742 h 6958044"/>
              <a:gd name="connsiteX465" fmla="*/ 1443493 w 11234267"/>
              <a:gd name="connsiteY465" fmla="*/ 1116630 h 6958044"/>
              <a:gd name="connsiteX466" fmla="*/ 1438321 w 11234267"/>
              <a:gd name="connsiteY466" fmla="*/ 1120449 h 6958044"/>
              <a:gd name="connsiteX467" fmla="*/ 1425868 w 11234267"/>
              <a:gd name="connsiteY467" fmla="*/ 1122154 h 6958044"/>
              <a:gd name="connsiteX468" fmla="*/ 1426586 w 11234267"/>
              <a:gd name="connsiteY468" fmla="*/ 1130870 h 6958044"/>
              <a:gd name="connsiteX469" fmla="*/ 1422503 w 11234267"/>
              <a:gd name="connsiteY469" fmla="*/ 1134073 h 6958044"/>
              <a:gd name="connsiteX470" fmla="*/ 1357603 w 11234267"/>
              <a:gd name="connsiteY470" fmla="*/ 1151643 h 6958044"/>
              <a:gd name="connsiteX471" fmla="*/ 1334802 w 11234267"/>
              <a:gd name="connsiteY471" fmla="*/ 1153272 h 6958044"/>
              <a:gd name="connsiteX472" fmla="*/ 1338250 w 11234267"/>
              <a:gd name="connsiteY472" fmla="*/ 1150679 h 6958044"/>
              <a:gd name="connsiteX473" fmla="*/ 1348419 w 11234267"/>
              <a:gd name="connsiteY473" fmla="*/ 1153592 h 6958044"/>
              <a:gd name="connsiteX474" fmla="*/ 1334802 w 11234267"/>
              <a:gd name="connsiteY474" fmla="*/ 1153272 h 6958044"/>
              <a:gd name="connsiteX475" fmla="*/ 1348094 w 11234267"/>
              <a:gd name="connsiteY475" fmla="*/ 1160086 h 6958044"/>
              <a:gd name="connsiteX476" fmla="*/ 1351102 w 11234267"/>
              <a:gd name="connsiteY476" fmla="*/ 1152775 h 6958044"/>
              <a:gd name="connsiteX477" fmla="*/ 1348094 w 11234267"/>
              <a:gd name="connsiteY477" fmla="*/ 1160086 h 6958044"/>
              <a:gd name="connsiteX478" fmla="*/ 1307855 w 11234267"/>
              <a:gd name="connsiteY478" fmla="*/ 1155194 h 6958044"/>
              <a:gd name="connsiteX479" fmla="*/ 1310107 w 11234267"/>
              <a:gd name="connsiteY479" fmla="*/ 1147269 h 6958044"/>
              <a:gd name="connsiteX480" fmla="*/ 1307855 w 11234267"/>
              <a:gd name="connsiteY480" fmla="*/ 1155194 h 6958044"/>
              <a:gd name="connsiteX481" fmla="*/ 1303502 w 11234267"/>
              <a:gd name="connsiteY481" fmla="*/ 1165369 h 6958044"/>
              <a:gd name="connsiteX482" fmla="*/ 1298206 w 11234267"/>
              <a:gd name="connsiteY482" fmla="*/ 1162352 h 6958044"/>
              <a:gd name="connsiteX483" fmla="*/ 1310911 w 11234267"/>
              <a:gd name="connsiteY483" fmla="*/ 1160353 h 6958044"/>
              <a:gd name="connsiteX484" fmla="*/ 1312716 w 11234267"/>
              <a:gd name="connsiteY484" fmla="*/ 1161318 h 6958044"/>
              <a:gd name="connsiteX485" fmla="*/ 1303502 w 11234267"/>
              <a:gd name="connsiteY485" fmla="*/ 1165369 h 6958044"/>
              <a:gd name="connsiteX486" fmla="*/ 1006840 w 11234267"/>
              <a:gd name="connsiteY486" fmla="*/ 1144324 h 6958044"/>
              <a:gd name="connsiteX487" fmla="*/ 1016327 w 11234267"/>
              <a:gd name="connsiteY487" fmla="*/ 1140412 h 6958044"/>
              <a:gd name="connsiteX488" fmla="*/ 1026245 w 11234267"/>
              <a:gd name="connsiteY488" fmla="*/ 1140352 h 6958044"/>
              <a:gd name="connsiteX489" fmla="*/ 1006840 w 11234267"/>
              <a:gd name="connsiteY489" fmla="*/ 1144324 h 6958044"/>
              <a:gd name="connsiteX490" fmla="*/ 1173114 w 11234267"/>
              <a:gd name="connsiteY490" fmla="*/ 1183105 h 6958044"/>
              <a:gd name="connsiteX491" fmla="*/ 1177032 w 11234267"/>
              <a:gd name="connsiteY491" fmla="*/ 1182998 h 6958044"/>
              <a:gd name="connsiteX492" fmla="*/ 1175812 w 11234267"/>
              <a:gd name="connsiteY492" fmla="*/ 1181923 h 6958044"/>
              <a:gd name="connsiteX493" fmla="*/ 1471421 w 11234267"/>
              <a:gd name="connsiteY493" fmla="*/ 1226333 h 6958044"/>
              <a:gd name="connsiteX494" fmla="*/ 1473375 w 11234267"/>
              <a:gd name="connsiteY494" fmla="*/ 1226029 h 6958044"/>
              <a:gd name="connsiteX495" fmla="*/ 1473894 w 11234267"/>
              <a:gd name="connsiteY495" fmla="*/ 1225707 h 6958044"/>
              <a:gd name="connsiteX496" fmla="*/ 1014734 w 11234267"/>
              <a:gd name="connsiteY496" fmla="*/ 1168346 h 6958044"/>
              <a:gd name="connsiteX497" fmla="*/ 1012754 w 11234267"/>
              <a:gd name="connsiteY497" fmla="*/ 1163757 h 6958044"/>
              <a:gd name="connsiteX498" fmla="*/ 1014734 w 11234267"/>
              <a:gd name="connsiteY498" fmla="*/ 1168346 h 6958044"/>
              <a:gd name="connsiteX499" fmla="*/ 1145150 w 11234267"/>
              <a:gd name="connsiteY499" fmla="*/ 1186881 h 6958044"/>
              <a:gd name="connsiteX500" fmla="*/ 1145732 w 11234267"/>
              <a:gd name="connsiteY500" fmla="*/ 1186796 h 6958044"/>
              <a:gd name="connsiteX501" fmla="*/ 1145507 w 11234267"/>
              <a:gd name="connsiteY501" fmla="*/ 1186726 h 6958044"/>
              <a:gd name="connsiteX502" fmla="*/ 1032120 w 11234267"/>
              <a:gd name="connsiteY502" fmla="*/ 1174384 h 6958044"/>
              <a:gd name="connsiteX503" fmla="*/ 1036828 w 11234267"/>
              <a:gd name="connsiteY503" fmla="*/ 1170723 h 6958044"/>
              <a:gd name="connsiteX504" fmla="*/ 1026694 w 11234267"/>
              <a:gd name="connsiteY504" fmla="*/ 1171375 h 6958044"/>
              <a:gd name="connsiteX505" fmla="*/ 1026569 w 11234267"/>
              <a:gd name="connsiteY505" fmla="*/ 1171386 h 6958044"/>
              <a:gd name="connsiteX506" fmla="*/ 1175687 w 11234267"/>
              <a:gd name="connsiteY506" fmla="*/ 1196371 h 6958044"/>
              <a:gd name="connsiteX507" fmla="*/ 1174691 w 11234267"/>
              <a:gd name="connsiteY507" fmla="*/ 1193849 h 6958044"/>
              <a:gd name="connsiteX508" fmla="*/ 1174897 w 11234267"/>
              <a:gd name="connsiteY508" fmla="*/ 1193633 h 6958044"/>
              <a:gd name="connsiteX509" fmla="*/ 1177045 w 11234267"/>
              <a:gd name="connsiteY509" fmla="*/ 1194026 h 6958044"/>
              <a:gd name="connsiteX510" fmla="*/ 934932 w 11234267"/>
              <a:gd name="connsiteY510" fmla="*/ 1174040 h 6958044"/>
              <a:gd name="connsiteX511" fmla="*/ 937414 w 11234267"/>
              <a:gd name="connsiteY511" fmla="*/ 1170972 h 6958044"/>
              <a:gd name="connsiteX512" fmla="*/ 946474 w 11234267"/>
              <a:gd name="connsiteY512" fmla="*/ 1174512 h 6958044"/>
              <a:gd name="connsiteX513" fmla="*/ 934932 w 11234267"/>
              <a:gd name="connsiteY513" fmla="*/ 1174040 h 6958044"/>
              <a:gd name="connsiteX514" fmla="*/ 1186147 w 11234267"/>
              <a:gd name="connsiteY514" fmla="*/ 1208013 h 6958044"/>
              <a:gd name="connsiteX515" fmla="*/ 1179911 w 11234267"/>
              <a:gd name="connsiteY515" fmla="*/ 1207024 h 6958044"/>
              <a:gd name="connsiteX516" fmla="*/ 1185179 w 11234267"/>
              <a:gd name="connsiteY516" fmla="*/ 1203473 h 6958044"/>
              <a:gd name="connsiteX517" fmla="*/ 1192602 w 11234267"/>
              <a:gd name="connsiteY517" fmla="*/ 1205651 h 6958044"/>
              <a:gd name="connsiteX518" fmla="*/ 1192832 w 11234267"/>
              <a:gd name="connsiteY518" fmla="*/ 1206261 h 6958044"/>
              <a:gd name="connsiteX519" fmla="*/ 923647 w 11234267"/>
              <a:gd name="connsiteY519" fmla="*/ 1176929 h 6958044"/>
              <a:gd name="connsiteX520" fmla="*/ 924891 w 11234267"/>
              <a:gd name="connsiteY520" fmla="*/ 1168288 h 6958044"/>
              <a:gd name="connsiteX521" fmla="*/ 923647 w 11234267"/>
              <a:gd name="connsiteY521" fmla="*/ 1176929 h 6958044"/>
              <a:gd name="connsiteX522" fmla="*/ 1466731 w 11234267"/>
              <a:gd name="connsiteY522" fmla="*/ 1249884 h 6958044"/>
              <a:gd name="connsiteX523" fmla="*/ 1463820 w 11234267"/>
              <a:gd name="connsiteY523" fmla="*/ 1248901 h 6958044"/>
              <a:gd name="connsiteX524" fmla="*/ 1463700 w 11234267"/>
              <a:gd name="connsiteY524" fmla="*/ 1243200 h 6958044"/>
              <a:gd name="connsiteX525" fmla="*/ 1470455 w 11234267"/>
              <a:gd name="connsiteY525" fmla="*/ 1245812 h 6958044"/>
              <a:gd name="connsiteX526" fmla="*/ 1466731 w 11234267"/>
              <a:gd name="connsiteY526" fmla="*/ 1249884 h 6958044"/>
              <a:gd name="connsiteX527" fmla="*/ 933141 w 11234267"/>
              <a:gd name="connsiteY527" fmla="*/ 1189869 h 6958044"/>
              <a:gd name="connsiteX528" fmla="*/ 935138 w 11234267"/>
              <a:gd name="connsiteY528" fmla="*/ 1188855 h 6958044"/>
              <a:gd name="connsiteX529" fmla="*/ 934288 w 11234267"/>
              <a:gd name="connsiteY529" fmla="*/ 1187027 h 6958044"/>
              <a:gd name="connsiteX530" fmla="*/ 950881 w 11234267"/>
              <a:gd name="connsiteY530" fmla="*/ 1204866 h 6958044"/>
              <a:gd name="connsiteX531" fmla="*/ 960732 w 11234267"/>
              <a:gd name="connsiteY531" fmla="*/ 1199372 h 6958044"/>
              <a:gd name="connsiteX532" fmla="*/ 956345 w 11234267"/>
              <a:gd name="connsiteY532" fmla="*/ 1199023 h 6958044"/>
              <a:gd name="connsiteX533" fmla="*/ 956145 w 11234267"/>
              <a:gd name="connsiteY533" fmla="*/ 1199215 h 6958044"/>
              <a:gd name="connsiteX534" fmla="*/ 950881 w 11234267"/>
              <a:gd name="connsiteY534" fmla="*/ 1204866 h 6958044"/>
              <a:gd name="connsiteX535" fmla="*/ 893975 w 11234267"/>
              <a:gd name="connsiteY535" fmla="*/ 1200255 h 6958044"/>
              <a:gd name="connsiteX536" fmla="*/ 902774 w 11234267"/>
              <a:gd name="connsiteY536" fmla="*/ 1190893 h 6958044"/>
              <a:gd name="connsiteX537" fmla="*/ 906592 w 11234267"/>
              <a:gd name="connsiteY537" fmla="*/ 1191590 h 6958044"/>
              <a:gd name="connsiteX538" fmla="*/ 893975 w 11234267"/>
              <a:gd name="connsiteY538" fmla="*/ 1200255 h 6958044"/>
              <a:gd name="connsiteX539" fmla="*/ 1355520 w 11234267"/>
              <a:gd name="connsiteY539" fmla="*/ 1264365 h 6958044"/>
              <a:gd name="connsiteX540" fmla="*/ 1357818 w 11234267"/>
              <a:gd name="connsiteY540" fmla="*/ 1257288 h 6958044"/>
              <a:gd name="connsiteX541" fmla="*/ 1355520 w 11234267"/>
              <a:gd name="connsiteY541" fmla="*/ 1264365 h 6958044"/>
              <a:gd name="connsiteX542" fmla="*/ 807887 w 11234267"/>
              <a:gd name="connsiteY542" fmla="*/ 1209308 h 6958044"/>
              <a:gd name="connsiteX543" fmla="*/ 815636 w 11234267"/>
              <a:gd name="connsiteY543" fmla="*/ 1209725 h 6958044"/>
              <a:gd name="connsiteX544" fmla="*/ 810620 w 11234267"/>
              <a:gd name="connsiteY544" fmla="*/ 1205717 h 6958044"/>
              <a:gd name="connsiteX545" fmla="*/ 803807 w 11234267"/>
              <a:gd name="connsiteY545" fmla="*/ 1206689 h 6958044"/>
              <a:gd name="connsiteX546" fmla="*/ 807887 w 11234267"/>
              <a:gd name="connsiteY546" fmla="*/ 1209308 h 6958044"/>
              <a:gd name="connsiteX547" fmla="*/ 778183 w 11234267"/>
              <a:gd name="connsiteY547" fmla="*/ 1211105 h 6958044"/>
              <a:gd name="connsiteX548" fmla="*/ 794765 w 11234267"/>
              <a:gd name="connsiteY548" fmla="*/ 1209921 h 6958044"/>
              <a:gd name="connsiteX549" fmla="*/ 792207 w 11234267"/>
              <a:gd name="connsiteY549" fmla="*/ 1207740 h 6958044"/>
              <a:gd name="connsiteX550" fmla="*/ 787762 w 11234267"/>
              <a:gd name="connsiteY550" fmla="*/ 1207996 h 6958044"/>
              <a:gd name="connsiteX551" fmla="*/ 778183 w 11234267"/>
              <a:gd name="connsiteY551" fmla="*/ 1211105 h 6958044"/>
              <a:gd name="connsiteX552" fmla="*/ 748027 w 11234267"/>
              <a:gd name="connsiteY552" fmla="*/ 1217089 h 6958044"/>
              <a:gd name="connsiteX553" fmla="*/ 759200 w 11234267"/>
              <a:gd name="connsiteY553" fmla="*/ 1217810 h 6958044"/>
              <a:gd name="connsiteX554" fmla="*/ 770930 w 11234267"/>
              <a:gd name="connsiteY554" fmla="*/ 1211623 h 6958044"/>
              <a:gd name="connsiteX555" fmla="*/ 1271267 w 11234267"/>
              <a:gd name="connsiteY555" fmla="*/ 1285433 h 6958044"/>
              <a:gd name="connsiteX556" fmla="*/ 1273896 w 11234267"/>
              <a:gd name="connsiteY556" fmla="*/ 1281834 h 6958044"/>
              <a:gd name="connsiteX557" fmla="*/ 1265469 w 11234267"/>
              <a:gd name="connsiteY557" fmla="*/ 1281345 h 6958044"/>
              <a:gd name="connsiteX558" fmla="*/ 1271267 w 11234267"/>
              <a:gd name="connsiteY558" fmla="*/ 1285433 h 6958044"/>
              <a:gd name="connsiteX559" fmla="*/ 748235 w 11234267"/>
              <a:gd name="connsiteY559" fmla="*/ 1223593 h 6958044"/>
              <a:gd name="connsiteX560" fmla="*/ 778095 w 11234267"/>
              <a:gd name="connsiteY560" fmla="*/ 1222917 h 6958044"/>
              <a:gd name="connsiteX561" fmla="*/ 787725 w 11234267"/>
              <a:gd name="connsiteY561" fmla="*/ 1220441 h 6958044"/>
              <a:gd name="connsiteX562" fmla="*/ 773357 w 11234267"/>
              <a:gd name="connsiteY562" fmla="*/ 1218723 h 6958044"/>
              <a:gd name="connsiteX563" fmla="*/ 759200 w 11234267"/>
              <a:gd name="connsiteY563" fmla="*/ 1217810 h 6958044"/>
              <a:gd name="connsiteX564" fmla="*/ 704234 w 11234267"/>
              <a:gd name="connsiteY564" fmla="*/ 1223111 h 6958044"/>
              <a:gd name="connsiteX565" fmla="*/ 720109 w 11234267"/>
              <a:gd name="connsiteY565" fmla="*/ 1219615 h 6958044"/>
              <a:gd name="connsiteX566" fmla="*/ 743740 w 11234267"/>
              <a:gd name="connsiteY566" fmla="*/ 1218111 h 6958044"/>
              <a:gd name="connsiteX567" fmla="*/ 748027 w 11234267"/>
              <a:gd name="connsiteY567" fmla="*/ 1217089 h 6958044"/>
              <a:gd name="connsiteX568" fmla="*/ 740355 w 11234267"/>
              <a:gd name="connsiteY568" fmla="*/ 1216594 h 6958044"/>
              <a:gd name="connsiteX569" fmla="*/ 710819 w 11234267"/>
              <a:gd name="connsiteY569" fmla="*/ 1219858 h 6958044"/>
              <a:gd name="connsiteX570" fmla="*/ 692662 w 11234267"/>
              <a:gd name="connsiteY570" fmla="*/ 1230530 h 6958044"/>
              <a:gd name="connsiteX571" fmla="*/ 706171 w 11234267"/>
              <a:gd name="connsiteY571" fmla="*/ 1230478 h 6958044"/>
              <a:gd name="connsiteX572" fmla="*/ 701628 w 11234267"/>
              <a:gd name="connsiteY572" fmla="*/ 1226615 h 6958044"/>
              <a:gd name="connsiteX573" fmla="*/ 694642 w 11234267"/>
              <a:gd name="connsiteY573" fmla="*/ 1227850 h 6958044"/>
              <a:gd name="connsiteX574" fmla="*/ 694011 w 11234267"/>
              <a:gd name="connsiteY574" fmla="*/ 1228162 h 6958044"/>
              <a:gd name="connsiteX575" fmla="*/ 670897 w 11234267"/>
              <a:gd name="connsiteY575" fmla="*/ 1242053 h 6958044"/>
              <a:gd name="connsiteX576" fmla="*/ 686480 w 11234267"/>
              <a:gd name="connsiteY576" fmla="*/ 1231883 h 6958044"/>
              <a:gd name="connsiteX577" fmla="*/ 694011 w 11234267"/>
              <a:gd name="connsiteY577" fmla="*/ 1228162 h 6958044"/>
              <a:gd name="connsiteX578" fmla="*/ 694138 w 11234267"/>
              <a:gd name="connsiteY578" fmla="*/ 1227940 h 6958044"/>
              <a:gd name="connsiteX579" fmla="*/ 694642 w 11234267"/>
              <a:gd name="connsiteY579" fmla="*/ 1227850 h 6958044"/>
              <a:gd name="connsiteX580" fmla="*/ 704234 w 11234267"/>
              <a:gd name="connsiteY580" fmla="*/ 1223111 h 6958044"/>
              <a:gd name="connsiteX581" fmla="*/ 696881 w 11234267"/>
              <a:gd name="connsiteY581" fmla="*/ 1224731 h 6958044"/>
              <a:gd name="connsiteX582" fmla="*/ 670897 w 11234267"/>
              <a:gd name="connsiteY582" fmla="*/ 1242053 h 6958044"/>
              <a:gd name="connsiteX583" fmla="*/ 1281773 w 11234267"/>
              <a:gd name="connsiteY583" fmla="*/ 1331694 h 6958044"/>
              <a:gd name="connsiteX584" fmla="*/ 1280360 w 11234267"/>
              <a:gd name="connsiteY584" fmla="*/ 1330544 h 6958044"/>
              <a:gd name="connsiteX585" fmla="*/ 1283466 w 11234267"/>
              <a:gd name="connsiteY585" fmla="*/ 1329412 h 6958044"/>
              <a:gd name="connsiteX586" fmla="*/ 1281773 w 11234267"/>
              <a:gd name="connsiteY586" fmla="*/ 1331694 h 6958044"/>
              <a:gd name="connsiteX587" fmla="*/ 9930482 w 11234267"/>
              <a:gd name="connsiteY587" fmla="*/ 2462722 h 6958044"/>
              <a:gd name="connsiteX588" fmla="*/ 9928423 w 11234267"/>
              <a:gd name="connsiteY588" fmla="*/ 2460515 h 6958044"/>
              <a:gd name="connsiteX589" fmla="*/ 9719559 w 11234267"/>
              <a:gd name="connsiteY589" fmla="*/ 2260602 h 6958044"/>
              <a:gd name="connsiteX590" fmla="*/ 9593477 w 11234267"/>
              <a:gd name="connsiteY590" fmla="*/ 2152562 h 6958044"/>
              <a:gd name="connsiteX591" fmla="*/ 9515011 w 11234267"/>
              <a:gd name="connsiteY591" fmla="*/ 2067571 h 6958044"/>
              <a:gd name="connsiteX592" fmla="*/ 9164032 w 11234267"/>
              <a:gd name="connsiteY592" fmla="*/ 1755802 h 6958044"/>
              <a:gd name="connsiteX593" fmla="*/ 9042513 w 11234267"/>
              <a:gd name="connsiteY593" fmla="*/ 1692309 h 6958044"/>
              <a:gd name="connsiteX594" fmla="*/ 8870571 w 11234267"/>
              <a:gd name="connsiteY594" fmla="*/ 1572447 h 6958044"/>
              <a:gd name="connsiteX595" fmla="*/ 8586300 w 11234267"/>
              <a:gd name="connsiteY595" fmla="*/ 1418599 h 6958044"/>
              <a:gd name="connsiteX596" fmla="*/ 8530683 w 11234267"/>
              <a:gd name="connsiteY596" fmla="*/ 1405884 h 6958044"/>
              <a:gd name="connsiteX597" fmla="*/ 8258755 w 11234267"/>
              <a:gd name="connsiteY597" fmla="*/ 1294574 h 6958044"/>
              <a:gd name="connsiteX598" fmla="*/ 8224063 w 11234267"/>
              <a:gd name="connsiteY598" fmla="*/ 1281708 h 6958044"/>
              <a:gd name="connsiteX599" fmla="*/ 8149044 w 11234267"/>
              <a:gd name="connsiteY599" fmla="*/ 1245512 h 6958044"/>
              <a:gd name="connsiteX600" fmla="*/ 7974406 w 11234267"/>
              <a:gd name="connsiteY600" fmla="*/ 1173720 h 6958044"/>
              <a:gd name="connsiteX601" fmla="*/ 7925573 w 11234267"/>
              <a:gd name="connsiteY601" fmla="*/ 1155965 h 6958044"/>
              <a:gd name="connsiteX602" fmla="*/ 7912926 w 11234267"/>
              <a:gd name="connsiteY602" fmla="*/ 1147318 h 6958044"/>
              <a:gd name="connsiteX603" fmla="*/ 7892341 w 11234267"/>
              <a:gd name="connsiteY603" fmla="*/ 1126411 h 6958044"/>
              <a:gd name="connsiteX604" fmla="*/ 8033926 w 11234267"/>
              <a:gd name="connsiteY604" fmla="*/ 1152801 h 6958044"/>
              <a:gd name="connsiteX605" fmla="*/ 8304822 w 11234267"/>
              <a:gd name="connsiteY605" fmla="*/ 1269708 h 6958044"/>
              <a:gd name="connsiteX606" fmla="*/ 8378408 w 11234267"/>
              <a:gd name="connsiteY606" fmla="*/ 1287859 h 6958044"/>
              <a:gd name="connsiteX607" fmla="*/ 8431529 w 11234267"/>
              <a:gd name="connsiteY607" fmla="*/ 1289541 h 6958044"/>
              <a:gd name="connsiteX608" fmla="*/ 8844807 w 11234267"/>
              <a:gd name="connsiteY608" fmla="*/ 1447469 h 6958044"/>
              <a:gd name="connsiteX609" fmla="*/ 9111607 w 11234267"/>
              <a:gd name="connsiteY609" fmla="*/ 1616589 h 6958044"/>
              <a:gd name="connsiteX610" fmla="*/ 9606073 w 11234267"/>
              <a:gd name="connsiteY610" fmla="*/ 2070452 h 6958044"/>
              <a:gd name="connsiteX611" fmla="*/ 9893514 w 11234267"/>
              <a:gd name="connsiteY611" fmla="*/ 2410283 h 6958044"/>
              <a:gd name="connsiteX612" fmla="*/ 708089 w 11234267"/>
              <a:gd name="connsiteY612" fmla="*/ 1271516 h 6958044"/>
              <a:gd name="connsiteX613" fmla="*/ 709678 w 11234267"/>
              <a:gd name="connsiteY613" fmla="*/ 1269045 h 6958044"/>
              <a:gd name="connsiteX614" fmla="*/ 711323 w 11234267"/>
              <a:gd name="connsiteY614" fmla="*/ 1266635 h 6958044"/>
              <a:gd name="connsiteX615" fmla="*/ 711207 w 11234267"/>
              <a:gd name="connsiteY615" fmla="*/ 1266347 h 6958044"/>
              <a:gd name="connsiteX616" fmla="*/ 707526 w 11234267"/>
              <a:gd name="connsiteY616" fmla="*/ 1270815 h 6958044"/>
              <a:gd name="connsiteX617" fmla="*/ 1132086 w 11234267"/>
              <a:gd name="connsiteY617" fmla="*/ 1333768 h 6958044"/>
              <a:gd name="connsiteX618" fmla="*/ 1145949 w 11234267"/>
              <a:gd name="connsiteY618" fmla="*/ 1333666 h 6958044"/>
              <a:gd name="connsiteX619" fmla="*/ 1145905 w 11234267"/>
              <a:gd name="connsiteY619" fmla="*/ 1329302 h 6958044"/>
              <a:gd name="connsiteX620" fmla="*/ 1132086 w 11234267"/>
              <a:gd name="connsiteY620" fmla="*/ 1333768 h 6958044"/>
              <a:gd name="connsiteX621" fmla="*/ 718210 w 11234267"/>
              <a:gd name="connsiteY621" fmla="*/ 1291727 h 6958044"/>
              <a:gd name="connsiteX622" fmla="*/ 730553 w 11234267"/>
              <a:gd name="connsiteY622" fmla="*/ 1286479 h 6958044"/>
              <a:gd name="connsiteX623" fmla="*/ 748500 w 11234267"/>
              <a:gd name="connsiteY623" fmla="*/ 1285381 h 6958044"/>
              <a:gd name="connsiteX624" fmla="*/ 751983 w 11234267"/>
              <a:gd name="connsiteY624" fmla="*/ 1285433 h 6958044"/>
              <a:gd name="connsiteX625" fmla="*/ 718210 w 11234267"/>
              <a:gd name="connsiteY625" fmla="*/ 1291727 h 6958044"/>
              <a:gd name="connsiteX626" fmla="*/ 1062108 w 11234267"/>
              <a:gd name="connsiteY626" fmla="*/ 1349998 h 6958044"/>
              <a:gd name="connsiteX627" fmla="*/ 1074660 w 11234267"/>
              <a:gd name="connsiteY627" fmla="*/ 1344252 h 6958044"/>
              <a:gd name="connsiteX628" fmla="*/ 1088626 w 11234267"/>
              <a:gd name="connsiteY628" fmla="*/ 1344226 h 6958044"/>
              <a:gd name="connsiteX629" fmla="*/ 1062108 w 11234267"/>
              <a:gd name="connsiteY629" fmla="*/ 1349998 h 6958044"/>
              <a:gd name="connsiteX630" fmla="*/ 697367 w 11234267"/>
              <a:gd name="connsiteY630" fmla="*/ 1311304 h 6958044"/>
              <a:gd name="connsiteX631" fmla="*/ 695218 w 11234267"/>
              <a:gd name="connsiteY631" fmla="*/ 1307337 h 6958044"/>
              <a:gd name="connsiteX632" fmla="*/ 698103 w 11234267"/>
              <a:gd name="connsiteY632" fmla="*/ 1304646 h 6958044"/>
              <a:gd name="connsiteX633" fmla="*/ 701301 w 11234267"/>
              <a:gd name="connsiteY633" fmla="*/ 1306540 h 6958044"/>
              <a:gd name="connsiteX634" fmla="*/ 699840 w 11234267"/>
              <a:gd name="connsiteY634" fmla="*/ 1310678 h 6958044"/>
              <a:gd name="connsiteX635" fmla="*/ 630472 w 11234267"/>
              <a:gd name="connsiteY635" fmla="*/ 1319986 h 6958044"/>
              <a:gd name="connsiteX636" fmla="*/ 689582 w 11234267"/>
              <a:gd name="connsiteY636" fmla="*/ 1306709 h 6958044"/>
              <a:gd name="connsiteX637" fmla="*/ 630472 w 11234267"/>
              <a:gd name="connsiteY637" fmla="*/ 1319986 h 6958044"/>
              <a:gd name="connsiteX638" fmla="*/ 994098 w 11234267"/>
              <a:gd name="connsiteY638" fmla="*/ 1367792 h 6958044"/>
              <a:gd name="connsiteX639" fmla="*/ 1000965 w 11234267"/>
              <a:gd name="connsiteY639" fmla="*/ 1362612 h 6958044"/>
              <a:gd name="connsiteX640" fmla="*/ 1004487 w 11234267"/>
              <a:gd name="connsiteY640" fmla="*/ 1362138 h 6958044"/>
              <a:gd name="connsiteX641" fmla="*/ 1006251 w 11234267"/>
              <a:gd name="connsiteY641" fmla="*/ 1364336 h 6958044"/>
              <a:gd name="connsiteX642" fmla="*/ 994098 w 11234267"/>
              <a:gd name="connsiteY642" fmla="*/ 1367792 h 6958044"/>
              <a:gd name="connsiteX643" fmla="*/ 663931 w 11234267"/>
              <a:gd name="connsiteY643" fmla="*/ 1327302 h 6958044"/>
              <a:gd name="connsiteX644" fmla="*/ 661099 w 11234267"/>
              <a:gd name="connsiteY644" fmla="*/ 1322975 h 6958044"/>
              <a:gd name="connsiteX645" fmla="*/ 665392 w 11234267"/>
              <a:gd name="connsiteY645" fmla="*/ 1322830 h 6958044"/>
              <a:gd name="connsiteX646" fmla="*/ 666542 w 11234267"/>
              <a:gd name="connsiteY646" fmla="*/ 1323001 h 6958044"/>
              <a:gd name="connsiteX647" fmla="*/ 667460 w 11234267"/>
              <a:gd name="connsiteY647" fmla="*/ 1325330 h 6958044"/>
              <a:gd name="connsiteX648" fmla="*/ 662670 w 11234267"/>
              <a:gd name="connsiteY648" fmla="*/ 1337097 h 6958044"/>
              <a:gd name="connsiteX649" fmla="*/ 669550 w 11234267"/>
              <a:gd name="connsiteY649" fmla="*/ 1333208 h 6958044"/>
              <a:gd name="connsiteX650" fmla="*/ 670941 w 11234267"/>
              <a:gd name="connsiteY650" fmla="*/ 1334155 h 6958044"/>
              <a:gd name="connsiteX651" fmla="*/ 671843 w 11234267"/>
              <a:gd name="connsiteY651" fmla="*/ 1336441 h 6958044"/>
              <a:gd name="connsiteX652" fmla="*/ 668369 w 11234267"/>
              <a:gd name="connsiteY652" fmla="*/ 1336690 h 6958044"/>
              <a:gd name="connsiteX653" fmla="*/ 662670 w 11234267"/>
              <a:gd name="connsiteY653" fmla="*/ 1337097 h 6958044"/>
              <a:gd name="connsiteX654" fmla="*/ 644909 w 11234267"/>
              <a:gd name="connsiteY654" fmla="*/ 1337071 h 6958044"/>
              <a:gd name="connsiteX655" fmla="*/ 658970 w 11234267"/>
              <a:gd name="connsiteY655" fmla="*/ 1328787 h 6958044"/>
              <a:gd name="connsiteX656" fmla="*/ 644909 w 11234267"/>
              <a:gd name="connsiteY656" fmla="*/ 1337071 h 6958044"/>
              <a:gd name="connsiteX657" fmla="*/ 571844 w 11234267"/>
              <a:gd name="connsiteY657" fmla="*/ 1329830 h 6958044"/>
              <a:gd name="connsiteX658" fmla="*/ 579155 w 11234267"/>
              <a:gd name="connsiteY658" fmla="*/ 1330119 h 6958044"/>
              <a:gd name="connsiteX659" fmla="*/ 576115 w 11234267"/>
              <a:gd name="connsiteY659" fmla="*/ 1329040 h 6958044"/>
              <a:gd name="connsiteX660" fmla="*/ 576393 w 11234267"/>
              <a:gd name="connsiteY660" fmla="*/ 1328409 h 6958044"/>
              <a:gd name="connsiteX661" fmla="*/ 574743 w 11234267"/>
              <a:gd name="connsiteY661" fmla="*/ 1328591 h 6958044"/>
              <a:gd name="connsiteX662" fmla="*/ 571844 w 11234267"/>
              <a:gd name="connsiteY662" fmla="*/ 1329830 h 6958044"/>
              <a:gd name="connsiteX663" fmla="*/ 642228 w 11234267"/>
              <a:gd name="connsiteY663" fmla="*/ 1341142 h 6958044"/>
              <a:gd name="connsiteX664" fmla="*/ 624156 w 11234267"/>
              <a:gd name="connsiteY664" fmla="*/ 1337155 h 6958044"/>
              <a:gd name="connsiteX665" fmla="*/ 642228 w 11234267"/>
              <a:gd name="connsiteY665" fmla="*/ 1341142 h 6958044"/>
              <a:gd name="connsiteX666" fmla="*/ 1675214 w 11234267"/>
              <a:gd name="connsiteY666" fmla="*/ 1489989 h 6958044"/>
              <a:gd name="connsiteX667" fmla="*/ 1677628 w 11234267"/>
              <a:gd name="connsiteY667" fmla="*/ 1488200 h 6958044"/>
              <a:gd name="connsiteX668" fmla="*/ 1679989 w 11234267"/>
              <a:gd name="connsiteY668" fmla="*/ 1488598 h 6958044"/>
              <a:gd name="connsiteX669" fmla="*/ 665303 w 11234267"/>
              <a:gd name="connsiteY669" fmla="*/ 1359293 h 6958044"/>
              <a:gd name="connsiteX670" fmla="*/ 671033 w 11234267"/>
              <a:gd name="connsiteY670" fmla="*/ 1355907 h 6958044"/>
              <a:gd name="connsiteX671" fmla="*/ 670604 w 11234267"/>
              <a:gd name="connsiteY671" fmla="*/ 1355860 h 6958044"/>
              <a:gd name="connsiteX672" fmla="*/ 668089 w 11234267"/>
              <a:gd name="connsiteY672" fmla="*/ 1356443 h 6958044"/>
              <a:gd name="connsiteX673" fmla="*/ 540953 w 11234267"/>
              <a:gd name="connsiteY673" fmla="*/ 1354854 h 6958044"/>
              <a:gd name="connsiteX674" fmla="*/ 541849 w 11234267"/>
              <a:gd name="connsiteY674" fmla="*/ 1354713 h 6958044"/>
              <a:gd name="connsiteX675" fmla="*/ 543424 w 11234267"/>
              <a:gd name="connsiteY675" fmla="*/ 1348133 h 6958044"/>
              <a:gd name="connsiteX676" fmla="*/ 540158 w 11234267"/>
              <a:gd name="connsiteY676" fmla="*/ 1353097 h 6958044"/>
              <a:gd name="connsiteX677" fmla="*/ 496812 w 11234267"/>
              <a:gd name="connsiteY677" fmla="*/ 1357990 h 6958044"/>
              <a:gd name="connsiteX678" fmla="*/ 507175 w 11234267"/>
              <a:gd name="connsiteY678" fmla="*/ 1357250 h 6958044"/>
              <a:gd name="connsiteX679" fmla="*/ 503401 w 11234267"/>
              <a:gd name="connsiteY679" fmla="*/ 1352666 h 6958044"/>
              <a:gd name="connsiteX680" fmla="*/ 496812 w 11234267"/>
              <a:gd name="connsiteY680" fmla="*/ 1357990 h 6958044"/>
              <a:gd name="connsiteX681" fmla="*/ 1590523 w 11234267"/>
              <a:gd name="connsiteY681" fmla="*/ 1505737 h 6958044"/>
              <a:gd name="connsiteX682" fmla="*/ 1611565 w 11234267"/>
              <a:gd name="connsiteY682" fmla="*/ 1490650 h 6958044"/>
              <a:gd name="connsiteX683" fmla="*/ 1590523 w 11234267"/>
              <a:gd name="connsiteY683" fmla="*/ 1505737 h 6958044"/>
              <a:gd name="connsiteX684" fmla="*/ 649301 w 11234267"/>
              <a:gd name="connsiteY684" fmla="*/ 1385925 h 6958044"/>
              <a:gd name="connsiteX685" fmla="*/ 650293 w 11234267"/>
              <a:gd name="connsiteY685" fmla="*/ 1373724 h 6958044"/>
              <a:gd name="connsiteX686" fmla="*/ 649301 w 11234267"/>
              <a:gd name="connsiteY686" fmla="*/ 1385925 h 6958044"/>
              <a:gd name="connsiteX687" fmla="*/ 474723 w 11234267"/>
              <a:gd name="connsiteY687" fmla="*/ 1366034 h 6958044"/>
              <a:gd name="connsiteX688" fmla="*/ 478434 w 11234267"/>
              <a:gd name="connsiteY688" fmla="*/ 1366239 h 6958044"/>
              <a:gd name="connsiteX689" fmla="*/ 480637 w 11234267"/>
              <a:gd name="connsiteY689" fmla="*/ 1365757 h 6958044"/>
              <a:gd name="connsiteX690" fmla="*/ 481680 w 11234267"/>
              <a:gd name="connsiteY690" fmla="*/ 1361656 h 6958044"/>
              <a:gd name="connsiteX691" fmla="*/ 479431 w 11234267"/>
              <a:gd name="connsiteY691" fmla="*/ 1359191 h 6958044"/>
              <a:gd name="connsiteX692" fmla="*/ 479006 w 11234267"/>
              <a:gd name="connsiteY692" fmla="*/ 1359721 h 6958044"/>
              <a:gd name="connsiteX693" fmla="*/ 841103 w 11234267"/>
              <a:gd name="connsiteY693" fmla="*/ 1415101 h 6958044"/>
              <a:gd name="connsiteX694" fmla="*/ 835241 w 11234267"/>
              <a:gd name="connsiteY694" fmla="*/ 1414063 h 6958044"/>
              <a:gd name="connsiteX695" fmla="*/ 843784 w 11234267"/>
              <a:gd name="connsiteY695" fmla="*/ 1411029 h 6958044"/>
              <a:gd name="connsiteX696" fmla="*/ 847806 w 11234267"/>
              <a:gd name="connsiteY696" fmla="*/ 1410800 h 6958044"/>
              <a:gd name="connsiteX697" fmla="*/ 849751 w 11234267"/>
              <a:gd name="connsiteY697" fmla="*/ 1413028 h 6958044"/>
              <a:gd name="connsiteX698" fmla="*/ 841103 w 11234267"/>
              <a:gd name="connsiteY698" fmla="*/ 1415101 h 6958044"/>
              <a:gd name="connsiteX699" fmla="*/ 629002 w 11234267"/>
              <a:gd name="connsiteY699" fmla="*/ 1391256 h 6958044"/>
              <a:gd name="connsiteX700" fmla="*/ 636712 w 11234267"/>
              <a:gd name="connsiteY700" fmla="*/ 1383973 h 6958044"/>
              <a:gd name="connsiteX701" fmla="*/ 639687 w 11234267"/>
              <a:gd name="connsiteY701" fmla="*/ 1384024 h 6958044"/>
              <a:gd name="connsiteX702" fmla="*/ 629002 w 11234267"/>
              <a:gd name="connsiteY702" fmla="*/ 1391256 h 6958044"/>
              <a:gd name="connsiteX703" fmla="*/ 568492 w 11234267"/>
              <a:gd name="connsiteY703" fmla="*/ 1386457 h 6958044"/>
              <a:gd name="connsiteX704" fmla="*/ 570704 w 11234267"/>
              <a:gd name="connsiteY704" fmla="*/ 1385671 h 6958044"/>
              <a:gd name="connsiteX705" fmla="*/ 569821 w 11234267"/>
              <a:gd name="connsiteY705" fmla="*/ 1385127 h 6958044"/>
              <a:gd name="connsiteX706" fmla="*/ 568299 w 11234267"/>
              <a:gd name="connsiteY706" fmla="*/ 1386648 h 6958044"/>
              <a:gd name="connsiteX707" fmla="*/ 568492 w 11234267"/>
              <a:gd name="connsiteY707" fmla="*/ 1386457 h 6958044"/>
              <a:gd name="connsiteX708" fmla="*/ 568279 w 11234267"/>
              <a:gd name="connsiteY708" fmla="*/ 1386531 h 6958044"/>
              <a:gd name="connsiteX709" fmla="*/ 575707 w 11234267"/>
              <a:gd name="connsiteY709" fmla="*/ 1388750 h 6958044"/>
              <a:gd name="connsiteX710" fmla="*/ 581972 w 11234267"/>
              <a:gd name="connsiteY710" fmla="*/ 1381674 h 6958044"/>
              <a:gd name="connsiteX711" fmla="*/ 570704 w 11234267"/>
              <a:gd name="connsiteY711" fmla="*/ 1385671 h 6958044"/>
              <a:gd name="connsiteX712" fmla="*/ 537227 w 11234267"/>
              <a:gd name="connsiteY712" fmla="*/ 1392630 h 6958044"/>
              <a:gd name="connsiteX713" fmla="*/ 580222 w 11234267"/>
              <a:gd name="connsiteY713" fmla="*/ 1375327 h 6958044"/>
              <a:gd name="connsiteX714" fmla="*/ 572251 w 11234267"/>
              <a:gd name="connsiteY714" fmla="*/ 1372123 h 6958044"/>
              <a:gd name="connsiteX715" fmla="*/ 560027 w 11234267"/>
              <a:gd name="connsiteY715" fmla="*/ 1371651 h 6958044"/>
              <a:gd name="connsiteX716" fmla="*/ 551112 w 11234267"/>
              <a:gd name="connsiteY716" fmla="*/ 1377521 h 6958044"/>
              <a:gd name="connsiteX717" fmla="*/ 537227 w 11234267"/>
              <a:gd name="connsiteY717" fmla="*/ 1392630 h 6958044"/>
              <a:gd name="connsiteX718" fmla="*/ 1491234 w 11234267"/>
              <a:gd name="connsiteY718" fmla="*/ 1526409 h 6958044"/>
              <a:gd name="connsiteX719" fmla="*/ 1492895 w 11234267"/>
              <a:gd name="connsiteY719" fmla="*/ 1522571 h 6958044"/>
              <a:gd name="connsiteX720" fmla="*/ 1498202 w 11234267"/>
              <a:gd name="connsiteY720" fmla="*/ 1523323 h 6958044"/>
              <a:gd name="connsiteX721" fmla="*/ 1491234 w 11234267"/>
              <a:gd name="connsiteY721" fmla="*/ 1526409 h 6958044"/>
              <a:gd name="connsiteX722" fmla="*/ 1387350 w 11234267"/>
              <a:gd name="connsiteY722" fmla="*/ 1515923 h 6958044"/>
              <a:gd name="connsiteX723" fmla="*/ 1390239 w 11234267"/>
              <a:gd name="connsiteY723" fmla="*/ 1515339 h 6958044"/>
              <a:gd name="connsiteX724" fmla="*/ 1391659 w 11234267"/>
              <a:gd name="connsiteY724" fmla="*/ 1515121 h 6958044"/>
              <a:gd name="connsiteX725" fmla="*/ 1391617 w 11234267"/>
              <a:gd name="connsiteY725" fmla="*/ 1515099 h 6958044"/>
              <a:gd name="connsiteX726" fmla="*/ 1387582 w 11234267"/>
              <a:gd name="connsiteY726" fmla="*/ 1515183 h 6958044"/>
              <a:gd name="connsiteX727" fmla="*/ 1395383 w 11234267"/>
              <a:gd name="connsiteY727" fmla="*/ 1517058 h 6958044"/>
              <a:gd name="connsiteX728" fmla="*/ 1397959 w 11234267"/>
              <a:gd name="connsiteY728" fmla="*/ 1515823 h 6958044"/>
              <a:gd name="connsiteX729" fmla="*/ 1394752 w 11234267"/>
              <a:gd name="connsiteY729" fmla="*/ 1516663 h 6958044"/>
              <a:gd name="connsiteX730" fmla="*/ 1394675 w 11234267"/>
              <a:gd name="connsiteY730" fmla="*/ 1516690 h 6958044"/>
              <a:gd name="connsiteX731" fmla="*/ 1394064 w 11234267"/>
              <a:gd name="connsiteY731" fmla="*/ 1516904 h 6958044"/>
              <a:gd name="connsiteX732" fmla="*/ 1394675 w 11234267"/>
              <a:gd name="connsiteY732" fmla="*/ 1516690 h 6958044"/>
              <a:gd name="connsiteX733" fmla="*/ 1394669 w 11234267"/>
              <a:gd name="connsiteY733" fmla="*/ 1516686 h 6958044"/>
              <a:gd name="connsiteX734" fmla="*/ 1394588 w 11234267"/>
              <a:gd name="connsiteY734" fmla="*/ 1516707 h 6958044"/>
              <a:gd name="connsiteX735" fmla="*/ 1394064 w 11234267"/>
              <a:gd name="connsiteY735" fmla="*/ 1516904 h 6958044"/>
              <a:gd name="connsiteX736" fmla="*/ 547805 w 11234267"/>
              <a:gd name="connsiteY736" fmla="*/ 1412577 h 6958044"/>
              <a:gd name="connsiteX737" fmla="*/ 553117 w 11234267"/>
              <a:gd name="connsiteY737" fmla="*/ 1407508 h 6958044"/>
              <a:gd name="connsiteX738" fmla="*/ 559955 w 11234267"/>
              <a:gd name="connsiteY738" fmla="*/ 1409123 h 6958044"/>
              <a:gd name="connsiteX739" fmla="*/ 547805 w 11234267"/>
              <a:gd name="connsiteY739" fmla="*/ 1412577 h 6958044"/>
              <a:gd name="connsiteX740" fmla="*/ 520176 w 11234267"/>
              <a:gd name="connsiteY740" fmla="*/ 1409536 h 6958044"/>
              <a:gd name="connsiteX741" fmla="*/ 516892 w 11234267"/>
              <a:gd name="connsiteY741" fmla="*/ 1407018 h 6958044"/>
              <a:gd name="connsiteX742" fmla="*/ 523297 w 11234267"/>
              <a:gd name="connsiteY742" fmla="*/ 1405917 h 6958044"/>
              <a:gd name="connsiteX743" fmla="*/ 525470 w 11234267"/>
              <a:gd name="connsiteY743" fmla="*/ 1408995 h 6958044"/>
              <a:gd name="connsiteX744" fmla="*/ 520176 w 11234267"/>
              <a:gd name="connsiteY744" fmla="*/ 1409536 h 6958044"/>
              <a:gd name="connsiteX745" fmla="*/ 1367509 w 11234267"/>
              <a:gd name="connsiteY745" fmla="*/ 1522298 h 6958044"/>
              <a:gd name="connsiteX746" fmla="*/ 1384237 w 11234267"/>
              <a:gd name="connsiteY746" fmla="*/ 1522397 h 6958044"/>
              <a:gd name="connsiteX747" fmla="*/ 1387547 w 11234267"/>
              <a:gd name="connsiteY747" fmla="*/ 1520812 h 6958044"/>
              <a:gd name="connsiteX748" fmla="*/ 1386638 w 11234267"/>
              <a:gd name="connsiteY748" fmla="*/ 1518184 h 6958044"/>
              <a:gd name="connsiteX749" fmla="*/ 1387350 w 11234267"/>
              <a:gd name="connsiteY749" fmla="*/ 1515923 h 6958044"/>
              <a:gd name="connsiteX750" fmla="*/ 1374054 w 11234267"/>
              <a:gd name="connsiteY750" fmla="*/ 1518616 h 6958044"/>
              <a:gd name="connsiteX751" fmla="*/ 1367509 w 11234267"/>
              <a:gd name="connsiteY751" fmla="*/ 1522298 h 6958044"/>
              <a:gd name="connsiteX752" fmla="*/ 802968 w 11234267"/>
              <a:gd name="connsiteY752" fmla="*/ 1452597 h 6958044"/>
              <a:gd name="connsiteX753" fmla="*/ 804469 w 11234267"/>
              <a:gd name="connsiteY753" fmla="*/ 1447313 h 6958044"/>
              <a:gd name="connsiteX754" fmla="*/ 847035 w 11234267"/>
              <a:gd name="connsiteY754" fmla="*/ 1426161 h 6958044"/>
              <a:gd name="connsiteX755" fmla="*/ 826698 w 11234267"/>
              <a:gd name="connsiteY755" fmla="*/ 1440552 h 6958044"/>
              <a:gd name="connsiteX756" fmla="*/ 847714 w 11234267"/>
              <a:gd name="connsiteY756" fmla="*/ 1441641 h 6958044"/>
              <a:gd name="connsiteX757" fmla="*/ 802968 w 11234267"/>
              <a:gd name="connsiteY757" fmla="*/ 1452597 h 6958044"/>
              <a:gd name="connsiteX758" fmla="*/ 1392491 w 11234267"/>
              <a:gd name="connsiteY758" fmla="*/ 1530866 h 6958044"/>
              <a:gd name="connsiteX759" fmla="*/ 1404070 w 11234267"/>
              <a:gd name="connsiteY759" fmla="*/ 1522549 h 6958044"/>
              <a:gd name="connsiteX760" fmla="*/ 1399807 w 11234267"/>
              <a:gd name="connsiteY760" fmla="*/ 1519359 h 6958044"/>
              <a:gd name="connsiteX761" fmla="*/ 1395383 w 11234267"/>
              <a:gd name="connsiteY761" fmla="*/ 1517058 h 6958044"/>
              <a:gd name="connsiteX762" fmla="*/ 1387547 w 11234267"/>
              <a:gd name="connsiteY762" fmla="*/ 1520812 h 6958044"/>
              <a:gd name="connsiteX763" fmla="*/ 1389769 w 11234267"/>
              <a:gd name="connsiteY763" fmla="*/ 1527241 h 6958044"/>
              <a:gd name="connsiteX764" fmla="*/ 1392491 w 11234267"/>
              <a:gd name="connsiteY764" fmla="*/ 1530866 h 6958044"/>
              <a:gd name="connsiteX765" fmla="*/ 719057 w 11234267"/>
              <a:gd name="connsiteY765" fmla="*/ 1449525 h 6958044"/>
              <a:gd name="connsiteX766" fmla="*/ 725741 w 11234267"/>
              <a:gd name="connsiteY766" fmla="*/ 1443874 h 6958044"/>
              <a:gd name="connsiteX767" fmla="*/ 719057 w 11234267"/>
              <a:gd name="connsiteY767" fmla="*/ 1449525 h 6958044"/>
              <a:gd name="connsiteX768" fmla="*/ 529685 w 11234267"/>
              <a:gd name="connsiteY768" fmla="*/ 1428105 h 6958044"/>
              <a:gd name="connsiteX769" fmla="*/ 532999 w 11234267"/>
              <a:gd name="connsiteY769" fmla="*/ 1427913 h 6958044"/>
              <a:gd name="connsiteX770" fmla="*/ 533654 w 11234267"/>
              <a:gd name="connsiteY770" fmla="*/ 1426592 h 6958044"/>
              <a:gd name="connsiteX771" fmla="*/ 737935 w 11234267"/>
              <a:gd name="connsiteY771" fmla="*/ 1457019 h 6958044"/>
              <a:gd name="connsiteX772" fmla="*/ 738564 w 11234267"/>
              <a:gd name="connsiteY772" fmla="*/ 1456724 h 6958044"/>
              <a:gd name="connsiteX773" fmla="*/ 738082 w 11234267"/>
              <a:gd name="connsiteY773" fmla="*/ 1456661 h 6958044"/>
              <a:gd name="connsiteX774" fmla="*/ 748324 w 11234267"/>
              <a:gd name="connsiteY774" fmla="*/ 1459083 h 6958044"/>
              <a:gd name="connsiteX775" fmla="*/ 749805 w 11234267"/>
              <a:gd name="connsiteY775" fmla="*/ 1458915 h 6958044"/>
              <a:gd name="connsiteX776" fmla="*/ 749220 w 11234267"/>
              <a:gd name="connsiteY776" fmla="*/ 1458392 h 6958044"/>
              <a:gd name="connsiteX777" fmla="*/ 1382518 w 11234267"/>
              <a:gd name="connsiteY777" fmla="*/ 1544518 h 6958044"/>
              <a:gd name="connsiteX778" fmla="*/ 1388638 w 11234267"/>
              <a:gd name="connsiteY778" fmla="*/ 1540377 h 6958044"/>
              <a:gd name="connsiteX779" fmla="*/ 1382413 w 11234267"/>
              <a:gd name="connsiteY779" fmla="*/ 1542380 h 6958044"/>
              <a:gd name="connsiteX780" fmla="*/ 1382518 w 11234267"/>
              <a:gd name="connsiteY780" fmla="*/ 1544518 h 6958044"/>
              <a:gd name="connsiteX781" fmla="*/ 693085 w 11234267"/>
              <a:gd name="connsiteY781" fmla="*/ 1456274 h 6958044"/>
              <a:gd name="connsiteX782" fmla="*/ 699078 w 11234267"/>
              <a:gd name="connsiteY782" fmla="*/ 1448364 h 6958044"/>
              <a:gd name="connsiteX783" fmla="*/ 693223 w 11234267"/>
              <a:gd name="connsiteY783" fmla="*/ 1455575 h 6958044"/>
              <a:gd name="connsiteX784" fmla="*/ 1050231 w 11234267"/>
              <a:gd name="connsiteY784" fmla="*/ 1506119 h 6958044"/>
              <a:gd name="connsiteX785" fmla="*/ 1057935 w 11234267"/>
              <a:gd name="connsiteY785" fmla="*/ 1500233 h 6958044"/>
              <a:gd name="connsiteX786" fmla="*/ 1069494 w 11234267"/>
              <a:gd name="connsiteY786" fmla="*/ 1500862 h 6958044"/>
              <a:gd name="connsiteX787" fmla="*/ 1050231 w 11234267"/>
              <a:gd name="connsiteY787" fmla="*/ 1506119 h 6958044"/>
              <a:gd name="connsiteX788" fmla="*/ 1467086 w 11234267"/>
              <a:gd name="connsiteY788" fmla="*/ 1576500 h 6958044"/>
              <a:gd name="connsiteX789" fmla="*/ 1466944 w 11234267"/>
              <a:gd name="connsiteY789" fmla="*/ 1576120 h 6958044"/>
              <a:gd name="connsiteX790" fmla="*/ 1466589 w 11234267"/>
              <a:gd name="connsiteY790" fmla="*/ 1576287 h 6958044"/>
              <a:gd name="connsiteX791" fmla="*/ 999221 w 11234267"/>
              <a:gd name="connsiteY791" fmla="*/ 1515907 h 6958044"/>
              <a:gd name="connsiteX792" fmla="*/ 996768 w 11234267"/>
              <a:gd name="connsiteY792" fmla="*/ 1513816 h 6958044"/>
              <a:gd name="connsiteX793" fmla="*/ 1002290 w 11234267"/>
              <a:gd name="connsiteY793" fmla="*/ 1511805 h 6958044"/>
              <a:gd name="connsiteX794" fmla="*/ 1008027 w 11234267"/>
              <a:gd name="connsiteY794" fmla="*/ 1511720 h 6958044"/>
              <a:gd name="connsiteX795" fmla="*/ 999221 w 11234267"/>
              <a:gd name="connsiteY795" fmla="*/ 1515907 h 6958044"/>
              <a:gd name="connsiteX796" fmla="*/ 1452848 w 11234267"/>
              <a:gd name="connsiteY796" fmla="*/ 1575729 h 6958044"/>
              <a:gd name="connsiteX797" fmla="*/ 1452487 w 11234267"/>
              <a:gd name="connsiteY797" fmla="*/ 1575308 h 6958044"/>
              <a:gd name="connsiteX798" fmla="*/ 1452020 w 11234267"/>
              <a:gd name="connsiteY798" fmla="*/ 1575317 h 6958044"/>
              <a:gd name="connsiteX799" fmla="*/ 1446691 w 11234267"/>
              <a:gd name="connsiteY799" fmla="*/ 1577400 h 6958044"/>
              <a:gd name="connsiteX800" fmla="*/ 1451759 w 11234267"/>
              <a:gd name="connsiteY800" fmla="*/ 1575322 h 6958044"/>
              <a:gd name="connsiteX801" fmla="*/ 1452020 w 11234267"/>
              <a:gd name="connsiteY801" fmla="*/ 1575317 h 6958044"/>
              <a:gd name="connsiteX802" fmla="*/ 1447733 w 11234267"/>
              <a:gd name="connsiteY802" fmla="*/ 1573184 h 6958044"/>
              <a:gd name="connsiteX803" fmla="*/ 1446023 w 11234267"/>
              <a:gd name="connsiteY803" fmla="*/ 1580098 h 6958044"/>
              <a:gd name="connsiteX804" fmla="*/ 1446691 w 11234267"/>
              <a:gd name="connsiteY804" fmla="*/ 1577400 h 6958044"/>
              <a:gd name="connsiteX805" fmla="*/ 1444117 w 11234267"/>
              <a:gd name="connsiteY805" fmla="*/ 1578457 h 6958044"/>
              <a:gd name="connsiteX806" fmla="*/ 1436693 w 11234267"/>
              <a:gd name="connsiteY806" fmla="*/ 1580763 h 6958044"/>
              <a:gd name="connsiteX807" fmla="*/ 1438858 w 11234267"/>
              <a:gd name="connsiteY807" fmla="*/ 1580616 h 6958044"/>
              <a:gd name="connsiteX808" fmla="*/ 1444117 w 11234267"/>
              <a:gd name="connsiteY808" fmla="*/ 1578457 h 6958044"/>
              <a:gd name="connsiteX809" fmla="*/ 1440822 w 11234267"/>
              <a:gd name="connsiteY809" fmla="*/ 1575617 h 6958044"/>
              <a:gd name="connsiteX810" fmla="*/ 1436693 w 11234267"/>
              <a:gd name="connsiteY810" fmla="*/ 1580763 h 6958044"/>
              <a:gd name="connsiteX811" fmla="*/ 747534 w 11234267"/>
              <a:gd name="connsiteY811" fmla="*/ 1508310 h 6958044"/>
              <a:gd name="connsiteX812" fmla="*/ 753485 w 11234267"/>
              <a:gd name="connsiteY812" fmla="*/ 1507102 h 6958044"/>
              <a:gd name="connsiteX813" fmla="*/ 758526 w 11234267"/>
              <a:gd name="connsiteY813" fmla="*/ 1504476 h 6958044"/>
              <a:gd name="connsiteX814" fmla="*/ 754401 w 11234267"/>
              <a:gd name="connsiteY814" fmla="*/ 1503129 h 6958044"/>
              <a:gd name="connsiteX815" fmla="*/ 747534 w 11234267"/>
              <a:gd name="connsiteY815" fmla="*/ 1508310 h 6958044"/>
              <a:gd name="connsiteX816" fmla="*/ 882370 w 11234267"/>
              <a:gd name="connsiteY816" fmla="*/ 1546565 h 6958044"/>
              <a:gd name="connsiteX817" fmla="*/ 888750 w 11234267"/>
              <a:gd name="connsiteY817" fmla="*/ 1542875 h 6958044"/>
              <a:gd name="connsiteX818" fmla="*/ 895556 w 11234267"/>
              <a:gd name="connsiteY818" fmla="*/ 1543036 h 6958044"/>
              <a:gd name="connsiteX819" fmla="*/ 882370 w 11234267"/>
              <a:gd name="connsiteY819" fmla="*/ 1546565 h 6958044"/>
              <a:gd name="connsiteX820" fmla="*/ 1098573 w 11234267"/>
              <a:gd name="connsiteY820" fmla="*/ 1577488 h 6958044"/>
              <a:gd name="connsiteX821" fmla="*/ 1102424 w 11234267"/>
              <a:gd name="connsiteY821" fmla="*/ 1575720 h 6958044"/>
              <a:gd name="connsiteX822" fmla="*/ 1109042 w 11234267"/>
              <a:gd name="connsiteY822" fmla="*/ 1571675 h 6958044"/>
              <a:gd name="connsiteX823" fmla="*/ 1107780 w 11234267"/>
              <a:gd name="connsiteY823" fmla="*/ 1569767 h 6958044"/>
              <a:gd name="connsiteX824" fmla="*/ 1102880 w 11234267"/>
              <a:gd name="connsiteY824" fmla="*/ 1574238 h 6958044"/>
              <a:gd name="connsiteX825" fmla="*/ 1087965 w 11234267"/>
              <a:gd name="connsiteY825" fmla="*/ 1582357 h 6958044"/>
              <a:gd name="connsiteX826" fmla="*/ 1095579 w 11234267"/>
              <a:gd name="connsiteY826" fmla="*/ 1579749 h 6958044"/>
              <a:gd name="connsiteX827" fmla="*/ 1098573 w 11234267"/>
              <a:gd name="connsiteY827" fmla="*/ 1577488 h 6958044"/>
              <a:gd name="connsiteX828" fmla="*/ 1300675 w 11234267"/>
              <a:gd name="connsiteY828" fmla="*/ 1616349 h 6958044"/>
              <a:gd name="connsiteX829" fmla="*/ 1350493 w 11234267"/>
              <a:gd name="connsiteY829" fmla="*/ 1594679 h 6958044"/>
              <a:gd name="connsiteX830" fmla="*/ 1446213 w 11234267"/>
              <a:gd name="connsiteY830" fmla="*/ 1568000 h 6958044"/>
              <a:gd name="connsiteX831" fmla="*/ 1452487 w 11234267"/>
              <a:gd name="connsiteY831" fmla="*/ 1575308 h 6958044"/>
              <a:gd name="connsiteX832" fmla="*/ 1460070 w 11234267"/>
              <a:gd name="connsiteY832" fmla="*/ 1575161 h 6958044"/>
              <a:gd name="connsiteX833" fmla="*/ 1473132 w 11234267"/>
              <a:gd name="connsiteY833" fmla="*/ 1569674 h 6958044"/>
              <a:gd name="connsiteX834" fmla="*/ 1642122 w 11234267"/>
              <a:gd name="connsiteY834" fmla="*/ 1494990 h 6958044"/>
              <a:gd name="connsiteX835" fmla="*/ 1657416 w 11234267"/>
              <a:gd name="connsiteY835" fmla="*/ 1499022 h 6958044"/>
              <a:gd name="connsiteX836" fmla="*/ 1658417 w 11234267"/>
              <a:gd name="connsiteY836" fmla="*/ 1508009 h 6958044"/>
              <a:gd name="connsiteX837" fmla="*/ 1596875 w 11234267"/>
              <a:gd name="connsiteY837" fmla="*/ 1536984 h 6958044"/>
              <a:gd name="connsiteX838" fmla="*/ 1483798 w 11234267"/>
              <a:gd name="connsiteY838" fmla="*/ 1572228 h 6958044"/>
              <a:gd name="connsiteX839" fmla="*/ 1468679 w 11234267"/>
              <a:gd name="connsiteY839" fmla="*/ 1577188 h 6958044"/>
              <a:gd name="connsiteX840" fmla="*/ 1467086 w 11234267"/>
              <a:gd name="connsiteY840" fmla="*/ 1576500 h 6958044"/>
              <a:gd name="connsiteX841" fmla="*/ 1469250 w 11234267"/>
              <a:gd name="connsiteY841" fmla="*/ 1582322 h 6958044"/>
              <a:gd name="connsiteX842" fmla="*/ 1464388 w 11234267"/>
              <a:gd name="connsiteY842" fmla="*/ 1577332 h 6958044"/>
              <a:gd name="connsiteX843" fmla="*/ 1466589 w 11234267"/>
              <a:gd name="connsiteY843" fmla="*/ 1576287 h 6958044"/>
              <a:gd name="connsiteX844" fmla="*/ 1463809 w 11234267"/>
              <a:gd name="connsiteY844" fmla="*/ 1575089 h 6958044"/>
              <a:gd name="connsiteX845" fmla="*/ 1460070 w 11234267"/>
              <a:gd name="connsiteY845" fmla="*/ 1575161 h 6958044"/>
              <a:gd name="connsiteX846" fmla="*/ 1448704 w 11234267"/>
              <a:gd name="connsiteY846" fmla="*/ 1579937 h 6958044"/>
              <a:gd name="connsiteX847" fmla="*/ 1438858 w 11234267"/>
              <a:gd name="connsiteY847" fmla="*/ 1580616 h 6958044"/>
              <a:gd name="connsiteX848" fmla="*/ 1435712 w 11234267"/>
              <a:gd name="connsiteY848" fmla="*/ 1581907 h 6958044"/>
              <a:gd name="connsiteX849" fmla="*/ 1418860 w 11234267"/>
              <a:gd name="connsiteY849" fmla="*/ 1598858 h 6958044"/>
              <a:gd name="connsiteX850" fmla="*/ 1300675 w 11234267"/>
              <a:gd name="connsiteY850" fmla="*/ 1616349 h 6958044"/>
              <a:gd name="connsiteX851" fmla="*/ 824416 w 11234267"/>
              <a:gd name="connsiteY851" fmla="*/ 1557332 h 6958044"/>
              <a:gd name="connsiteX852" fmla="*/ 817362 w 11234267"/>
              <a:gd name="connsiteY852" fmla="*/ 1553792 h 6958044"/>
              <a:gd name="connsiteX853" fmla="*/ 825046 w 11234267"/>
              <a:gd name="connsiteY853" fmla="*/ 1552433 h 6958044"/>
              <a:gd name="connsiteX854" fmla="*/ 828921 w 11234267"/>
              <a:gd name="connsiteY854" fmla="*/ 1552057 h 6958044"/>
              <a:gd name="connsiteX855" fmla="*/ 833053 w 11234267"/>
              <a:gd name="connsiteY855" fmla="*/ 1553966 h 6958044"/>
              <a:gd name="connsiteX856" fmla="*/ 824416 w 11234267"/>
              <a:gd name="connsiteY856" fmla="*/ 1557332 h 6958044"/>
              <a:gd name="connsiteX857" fmla="*/ 1268225 w 11234267"/>
              <a:gd name="connsiteY857" fmla="*/ 1625133 h 6958044"/>
              <a:gd name="connsiteX858" fmla="*/ 1300245 w 11234267"/>
              <a:gd name="connsiteY858" fmla="*/ 1612498 h 6958044"/>
              <a:gd name="connsiteX859" fmla="*/ 1268225 w 11234267"/>
              <a:gd name="connsiteY859" fmla="*/ 1625133 h 6958044"/>
              <a:gd name="connsiteX860" fmla="*/ 1240024 w 11234267"/>
              <a:gd name="connsiteY860" fmla="*/ 1623682 h 6958044"/>
              <a:gd name="connsiteX861" fmla="*/ 1251356 w 11234267"/>
              <a:gd name="connsiteY861" fmla="*/ 1623751 h 6958044"/>
              <a:gd name="connsiteX862" fmla="*/ 1246204 w 11234267"/>
              <a:gd name="connsiteY862" fmla="*/ 1622832 h 6958044"/>
              <a:gd name="connsiteX863" fmla="*/ 1233930 w 11234267"/>
              <a:gd name="connsiteY863" fmla="*/ 1624519 h 6958044"/>
              <a:gd name="connsiteX864" fmla="*/ 1240024 w 11234267"/>
              <a:gd name="connsiteY864" fmla="*/ 1623682 h 6958044"/>
              <a:gd name="connsiteX865" fmla="*/ 1238471 w 11234267"/>
              <a:gd name="connsiteY865" fmla="*/ 1623672 h 6958044"/>
              <a:gd name="connsiteX866" fmla="*/ 785484 w 11234267"/>
              <a:gd name="connsiteY866" fmla="*/ 1567711 h 6958044"/>
              <a:gd name="connsiteX867" fmla="*/ 791293 w 11234267"/>
              <a:gd name="connsiteY867" fmla="*/ 1563577 h 6958044"/>
              <a:gd name="connsiteX868" fmla="*/ 797635 w 11234267"/>
              <a:gd name="connsiteY868" fmla="*/ 1564257 h 6958044"/>
              <a:gd name="connsiteX869" fmla="*/ 785484 w 11234267"/>
              <a:gd name="connsiteY869" fmla="*/ 1567711 h 6958044"/>
              <a:gd name="connsiteX870" fmla="*/ 604869 w 11234267"/>
              <a:gd name="connsiteY870" fmla="*/ 1545516 h 6958044"/>
              <a:gd name="connsiteX871" fmla="*/ 610337 w 11234267"/>
              <a:gd name="connsiteY871" fmla="*/ 1542685 h 6958044"/>
              <a:gd name="connsiteX872" fmla="*/ 604711 w 11234267"/>
              <a:gd name="connsiteY872" fmla="*/ 1545077 h 6958044"/>
              <a:gd name="connsiteX873" fmla="*/ 603479 w 11234267"/>
              <a:gd name="connsiteY873" fmla="*/ 1545601 h 6958044"/>
              <a:gd name="connsiteX874" fmla="*/ 604711 w 11234267"/>
              <a:gd name="connsiteY874" fmla="*/ 1545077 h 6958044"/>
              <a:gd name="connsiteX875" fmla="*/ 602652 w 11234267"/>
              <a:gd name="connsiteY875" fmla="*/ 1539352 h 6958044"/>
              <a:gd name="connsiteX876" fmla="*/ 603479 w 11234267"/>
              <a:gd name="connsiteY876" fmla="*/ 1545601 h 6958044"/>
              <a:gd name="connsiteX877" fmla="*/ 942120 w 11234267"/>
              <a:gd name="connsiteY877" fmla="*/ 1595352 h 6958044"/>
              <a:gd name="connsiteX878" fmla="*/ 947878 w 11234267"/>
              <a:gd name="connsiteY878" fmla="*/ 1589606 h 6958044"/>
              <a:gd name="connsiteX879" fmla="*/ 955164 w 11234267"/>
              <a:gd name="connsiteY879" fmla="*/ 1590540 h 6958044"/>
              <a:gd name="connsiteX880" fmla="*/ 942120 w 11234267"/>
              <a:gd name="connsiteY880" fmla="*/ 1595352 h 6958044"/>
              <a:gd name="connsiteX881" fmla="*/ 1224231 w 11234267"/>
              <a:gd name="connsiteY881" fmla="*/ 1633449 h 6958044"/>
              <a:gd name="connsiteX882" fmla="*/ 1227799 w 11234267"/>
              <a:gd name="connsiteY882" fmla="*/ 1633842 h 6958044"/>
              <a:gd name="connsiteX883" fmla="*/ 1229617 w 11234267"/>
              <a:gd name="connsiteY883" fmla="*/ 1631221 h 6958044"/>
              <a:gd name="connsiteX884" fmla="*/ 1224763 w 11234267"/>
              <a:gd name="connsiteY884" fmla="*/ 1632537 h 6958044"/>
              <a:gd name="connsiteX885" fmla="*/ 5709965 w 11234267"/>
              <a:gd name="connsiteY885" fmla="*/ 2233705 h 6958044"/>
              <a:gd name="connsiteX886" fmla="*/ 5713461 w 11234267"/>
              <a:gd name="connsiteY886" fmla="*/ 2231809 h 6958044"/>
              <a:gd name="connsiteX887" fmla="*/ 5716712 w 11234267"/>
              <a:gd name="connsiteY887" fmla="*/ 2233010 h 6958044"/>
              <a:gd name="connsiteX888" fmla="*/ 5709965 w 11234267"/>
              <a:gd name="connsiteY888" fmla="*/ 2233705 h 6958044"/>
              <a:gd name="connsiteX889" fmla="*/ 5705716 w 11234267"/>
              <a:gd name="connsiteY889" fmla="*/ 2234527 h 6958044"/>
              <a:gd name="connsiteX890" fmla="*/ 5706219 w 11234267"/>
              <a:gd name="connsiteY890" fmla="*/ 2228139 h 6958044"/>
              <a:gd name="connsiteX891" fmla="*/ 5708703 w 11234267"/>
              <a:gd name="connsiteY891" fmla="*/ 2228458 h 6958044"/>
              <a:gd name="connsiteX892" fmla="*/ 5705716 w 11234267"/>
              <a:gd name="connsiteY892" fmla="*/ 2234527 h 6958044"/>
              <a:gd name="connsiteX893" fmla="*/ 9923084 w 11234267"/>
              <a:gd name="connsiteY893" fmla="*/ 2791307 h 6958044"/>
              <a:gd name="connsiteX894" fmla="*/ 9771333 w 11234267"/>
              <a:gd name="connsiteY894" fmla="*/ 2621591 h 6958044"/>
              <a:gd name="connsiteX895" fmla="*/ 9754273 w 11234267"/>
              <a:gd name="connsiteY895" fmla="*/ 2602839 h 6958044"/>
              <a:gd name="connsiteX896" fmla="*/ 9594699 w 11234267"/>
              <a:gd name="connsiteY896" fmla="*/ 2393887 h 6958044"/>
              <a:gd name="connsiteX897" fmla="*/ 9668193 w 11234267"/>
              <a:gd name="connsiteY897" fmla="*/ 2444905 h 6958044"/>
              <a:gd name="connsiteX898" fmla="*/ 9918811 w 11234267"/>
              <a:gd name="connsiteY898" fmla="*/ 2784389 h 6958044"/>
              <a:gd name="connsiteX899" fmla="*/ 616198 w 11234267"/>
              <a:gd name="connsiteY899" fmla="*/ 1587699 h 6958044"/>
              <a:gd name="connsiteX900" fmla="*/ 616310 w 11234267"/>
              <a:gd name="connsiteY900" fmla="*/ 1587695 h 6958044"/>
              <a:gd name="connsiteX901" fmla="*/ 616371 w 11234267"/>
              <a:gd name="connsiteY901" fmla="*/ 1587543 h 6958044"/>
              <a:gd name="connsiteX902" fmla="*/ 5648150 w 11234267"/>
              <a:gd name="connsiteY902" fmla="*/ 2243017 h 6958044"/>
              <a:gd name="connsiteX903" fmla="*/ 5647940 w 11234267"/>
              <a:gd name="connsiteY903" fmla="*/ 2242840 h 6958044"/>
              <a:gd name="connsiteX904" fmla="*/ 5648215 w 11234267"/>
              <a:gd name="connsiteY904" fmla="*/ 2242761 h 6958044"/>
              <a:gd name="connsiteX905" fmla="*/ 1019115 w 11234267"/>
              <a:gd name="connsiteY905" fmla="*/ 1684249 h 6958044"/>
              <a:gd name="connsiteX906" fmla="*/ 1027768 w 11234267"/>
              <a:gd name="connsiteY906" fmla="*/ 1682144 h 6958044"/>
              <a:gd name="connsiteX907" fmla="*/ 1053053 w 11234267"/>
              <a:gd name="connsiteY907" fmla="*/ 1674249 h 6958044"/>
              <a:gd name="connsiteX908" fmla="*/ 1096315 w 11234267"/>
              <a:gd name="connsiteY908" fmla="*/ 1664412 h 6958044"/>
              <a:gd name="connsiteX909" fmla="*/ 1114654 w 11234267"/>
              <a:gd name="connsiteY909" fmla="*/ 1661027 h 6958044"/>
              <a:gd name="connsiteX910" fmla="*/ 1161907 w 11234267"/>
              <a:gd name="connsiteY910" fmla="*/ 1649543 h 6958044"/>
              <a:gd name="connsiteX911" fmla="*/ 1224763 w 11234267"/>
              <a:gd name="connsiteY911" fmla="*/ 1632537 h 6958044"/>
              <a:gd name="connsiteX912" fmla="*/ 1226204 w 11234267"/>
              <a:gd name="connsiteY912" fmla="*/ 1630074 h 6958044"/>
              <a:gd name="connsiteX913" fmla="*/ 1230163 w 11234267"/>
              <a:gd name="connsiteY913" fmla="*/ 1630437 h 6958044"/>
              <a:gd name="connsiteX914" fmla="*/ 1229617 w 11234267"/>
              <a:gd name="connsiteY914" fmla="*/ 1631221 h 6958044"/>
              <a:gd name="connsiteX915" fmla="*/ 1242440 w 11234267"/>
              <a:gd name="connsiteY915" fmla="*/ 1627754 h 6958044"/>
              <a:gd name="connsiteX916" fmla="*/ 1241071 w 11234267"/>
              <a:gd name="connsiteY916" fmla="*/ 1627557 h 6958044"/>
              <a:gd name="connsiteX917" fmla="*/ 1233847 w 11234267"/>
              <a:gd name="connsiteY917" fmla="*/ 1624535 h 6958044"/>
              <a:gd name="connsiteX918" fmla="*/ 1233930 w 11234267"/>
              <a:gd name="connsiteY918" fmla="*/ 1624519 h 6958044"/>
              <a:gd name="connsiteX919" fmla="*/ 1233862 w 11234267"/>
              <a:gd name="connsiteY919" fmla="*/ 1624528 h 6958044"/>
              <a:gd name="connsiteX920" fmla="*/ 1062336 w 11234267"/>
              <a:gd name="connsiteY920" fmla="*/ 1671204 h 6958044"/>
              <a:gd name="connsiteX921" fmla="*/ 441577 w 11234267"/>
              <a:gd name="connsiteY921" fmla="*/ 1622013 h 6958044"/>
              <a:gd name="connsiteX922" fmla="*/ 434832 w 11234267"/>
              <a:gd name="connsiteY922" fmla="*/ 1616854 h 6958044"/>
              <a:gd name="connsiteX923" fmla="*/ 441577 w 11234267"/>
              <a:gd name="connsiteY923" fmla="*/ 1622013 h 6958044"/>
              <a:gd name="connsiteX924" fmla="*/ 406588 w 11234267"/>
              <a:gd name="connsiteY924" fmla="*/ 1636154 h 6958044"/>
              <a:gd name="connsiteX925" fmla="*/ 412853 w 11234267"/>
              <a:gd name="connsiteY925" fmla="*/ 1631634 h 6958044"/>
              <a:gd name="connsiteX926" fmla="*/ 411871 w 11234267"/>
              <a:gd name="connsiteY926" fmla="*/ 1630660 h 6958044"/>
              <a:gd name="connsiteX927" fmla="*/ 407569 w 11234267"/>
              <a:gd name="connsiteY927" fmla="*/ 1628099 h 6958044"/>
              <a:gd name="connsiteX928" fmla="*/ 406588 w 11234267"/>
              <a:gd name="connsiteY928" fmla="*/ 1636154 h 6958044"/>
              <a:gd name="connsiteX929" fmla="*/ 415271 w 11234267"/>
              <a:gd name="connsiteY929" fmla="*/ 1648475 h 6958044"/>
              <a:gd name="connsiteX930" fmla="*/ 423157 w 11234267"/>
              <a:gd name="connsiteY930" fmla="*/ 1646436 h 6958044"/>
              <a:gd name="connsiteX931" fmla="*/ 421626 w 11234267"/>
              <a:gd name="connsiteY931" fmla="*/ 1643805 h 6958044"/>
              <a:gd name="connsiteX932" fmla="*/ 841044 w 11234267"/>
              <a:gd name="connsiteY932" fmla="*/ 1738430 h 6958044"/>
              <a:gd name="connsiteX933" fmla="*/ 990941 w 11234267"/>
              <a:gd name="connsiteY933" fmla="*/ 1692752 h 6958044"/>
              <a:gd name="connsiteX934" fmla="*/ 1019115 w 11234267"/>
              <a:gd name="connsiteY934" fmla="*/ 1684249 h 6958044"/>
              <a:gd name="connsiteX935" fmla="*/ 999407 w 11234267"/>
              <a:gd name="connsiteY935" fmla="*/ 1689038 h 6958044"/>
              <a:gd name="connsiteX936" fmla="*/ 841044 w 11234267"/>
              <a:gd name="connsiteY936" fmla="*/ 1738430 h 6958044"/>
              <a:gd name="connsiteX937" fmla="*/ 825491 w 11234267"/>
              <a:gd name="connsiteY937" fmla="*/ 1814587 h 6958044"/>
              <a:gd name="connsiteX938" fmla="*/ 833361 w 11234267"/>
              <a:gd name="connsiteY938" fmla="*/ 1808750 h 6958044"/>
              <a:gd name="connsiteX939" fmla="*/ 835570 w 11234267"/>
              <a:gd name="connsiteY939" fmla="*/ 1811281 h 6958044"/>
              <a:gd name="connsiteX940" fmla="*/ 825491 w 11234267"/>
              <a:gd name="connsiteY940" fmla="*/ 1814587 h 6958044"/>
              <a:gd name="connsiteX941" fmla="*/ 10313814 w 11234267"/>
              <a:gd name="connsiteY941" fmla="*/ 3066258 h 6958044"/>
              <a:gd name="connsiteX942" fmla="*/ 10284754 w 11234267"/>
              <a:gd name="connsiteY942" fmla="*/ 3019450 h 6958044"/>
              <a:gd name="connsiteX943" fmla="*/ 10128747 w 11234267"/>
              <a:gd name="connsiteY943" fmla="*/ 2802707 h 6958044"/>
              <a:gd name="connsiteX944" fmla="*/ 10037780 w 11234267"/>
              <a:gd name="connsiteY944" fmla="*/ 2693585 h 6958044"/>
              <a:gd name="connsiteX945" fmla="*/ 9931040 w 11234267"/>
              <a:gd name="connsiteY945" fmla="*/ 2549554 h 6958044"/>
              <a:gd name="connsiteX946" fmla="*/ 9950313 w 11234267"/>
              <a:gd name="connsiteY946" fmla="*/ 2567263 h 6958044"/>
              <a:gd name="connsiteX947" fmla="*/ 10123602 w 11234267"/>
              <a:gd name="connsiteY947" fmla="*/ 2748984 h 6958044"/>
              <a:gd name="connsiteX948" fmla="*/ 10153390 w 11234267"/>
              <a:gd name="connsiteY948" fmla="*/ 2782357 h 6958044"/>
              <a:gd name="connsiteX949" fmla="*/ 4662209 w 11234267"/>
              <a:gd name="connsiteY949" fmla="*/ 2349722 h 6958044"/>
              <a:gd name="connsiteX950" fmla="*/ 4661840 w 11234267"/>
              <a:gd name="connsiteY950" fmla="*/ 2346402 h 6958044"/>
              <a:gd name="connsiteX951" fmla="*/ 4664976 w 11234267"/>
              <a:gd name="connsiteY951" fmla="*/ 2346420 h 6958044"/>
              <a:gd name="connsiteX952" fmla="*/ 4664060 w 11234267"/>
              <a:gd name="connsiteY952" fmla="*/ 2349642 h 6958044"/>
              <a:gd name="connsiteX953" fmla="*/ 601573 w 11234267"/>
              <a:gd name="connsiteY953" fmla="*/ 1860009 h 6958044"/>
              <a:gd name="connsiteX954" fmla="*/ 611060 w 11234267"/>
              <a:gd name="connsiteY954" fmla="*/ 1856098 h 6958044"/>
              <a:gd name="connsiteX955" fmla="*/ 620979 w 11234267"/>
              <a:gd name="connsiteY955" fmla="*/ 1856038 h 6958044"/>
              <a:gd name="connsiteX956" fmla="*/ 601573 w 11234267"/>
              <a:gd name="connsiteY956" fmla="*/ 1860009 h 6958044"/>
              <a:gd name="connsiteX957" fmla="*/ 1066155 w 11234267"/>
              <a:gd name="connsiteY957" fmla="*/ 1942018 h 6958044"/>
              <a:gd name="connsiteX958" fmla="*/ 1068109 w 11234267"/>
              <a:gd name="connsiteY958" fmla="*/ 1941715 h 6958044"/>
              <a:gd name="connsiteX959" fmla="*/ 1068628 w 11234267"/>
              <a:gd name="connsiteY959" fmla="*/ 1941392 h 6958044"/>
              <a:gd name="connsiteX960" fmla="*/ 4390801 w 11234267"/>
              <a:gd name="connsiteY960" fmla="*/ 2375972 h 6958044"/>
              <a:gd name="connsiteX961" fmla="*/ 4401573 w 11234267"/>
              <a:gd name="connsiteY961" fmla="*/ 2372425 h 6958044"/>
              <a:gd name="connsiteX962" fmla="*/ 4459998 w 11234267"/>
              <a:gd name="connsiteY962" fmla="*/ 2362390 h 6958044"/>
              <a:gd name="connsiteX963" fmla="*/ 4460037 w 11234267"/>
              <a:gd name="connsiteY963" fmla="*/ 2362410 h 6958044"/>
              <a:gd name="connsiteX964" fmla="*/ 4470749 w 11234267"/>
              <a:gd name="connsiteY964" fmla="*/ 2363648 h 6958044"/>
              <a:gd name="connsiteX965" fmla="*/ 4479877 w 11234267"/>
              <a:gd name="connsiteY965" fmla="*/ 2362494 h 6958044"/>
              <a:gd name="connsiteX966" fmla="*/ 4488519 w 11234267"/>
              <a:gd name="connsiteY966" fmla="*/ 2363676 h 6958044"/>
              <a:gd name="connsiteX967" fmla="*/ 4479540 w 11234267"/>
              <a:gd name="connsiteY967" fmla="*/ 2364667 h 6958044"/>
              <a:gd name="connsiteX968" fmla="*/ 4470749 w 11234267"/>
              <a:gd name="connsiteY968" fmla="*/ 2363648 h 6958044"/>
              <a:gd name="connsiteX969" fmla="*/ 4436051 w 11234267"/>
              <a:gd name="connsiteY969" fmla="*/ 2368038 h 6958044"/>
              <a:gd name="connsiteX970" fmla="*/ 609468 w 11234267"/>
              <a:gd name="connsiteY970" fmla="*/ 1884032 h 6958044"/>
              <a:gd name="connsiteX971" fmla="*/ 607487 w 11234267"/>
              <a:gd name="connsiteY971" fmla="*/ 1879443 h 6958044"/>
              <a:gd name="connsiteX972" fmla="*/ 609468 w 11234267"/>
              <a:gd name="connsiteY972" fmla="*/ 1884032 h 6958044"/>
              <a:gd name="connsiteX973" fmla="*/ 626854 w 11234267"/>
              <a:gd name="connsiteY973" fmla="*/ 1890069 h 6958044"/>
              <a:gd name="connsiteX974" fmla="*/ 631561 w 11234267"/>
              <a:gd name="connsiteY974" fmla="*/ 1886408 h 6958044"/>
              <a:gd name="connsiteX975" fmla="*/ 621428 w 11234267"/>
              <a:gd name="connsiteY975" fmla="*/ 1887061 h 6958044"/>
              <a:gd name="connsiteX976" fmla="*/ 621303 w 11234267"/>
              <a:gd name="connsiteY976" fmla="*/ 1887071 h 6958044"/>
              <a:gd name="connsiteX977" fmla="*/ 725710 w 11234267"/>
              <a:gd name="connsiteY977" fmla="*/ 1904678 h 6958044"/>
              <a:gd name="connsiteX978" fmla="*/ 728352 w 11234267"/>
              <a:gd name="connsiteY978" fmla="*/ 1903846 h 6958044"/>
              <a:gd name="connsiteX979" fmla="*/ 728811 w 11234267"/>
              <a:gd name="connsiteY979" fmla="*/ 1904216 h 6958044"/>
              <a:gd name="connsiteX980" fmla="*/ 729709 w 11234267"/>
              <a:gd name="connsiteY980" fmla="*/ 1914168 h 6958044"/>
              <a:gd name="connsiteX981" fmla="*/ 731046 w 11234267"/>
              <a:gd name="connsiteY981" fmla="*/ 1906410 h 6958044"/>
              <a:gd name="connsiteX982" fmla="*/ 731367 w 11234267"/>
              <a:gd name="connsiteY982" fmla="*/ 1906271 h 6958044"/>
              <a:gd name="connsiteX983" fmla="*/ 736680 w 11234267"/>
              <a:gd name="connsiteY983" fmla="*/ 1910545 h 6958044"/>
              <a:gd name="connsiteX984" fmla="*/ 741707 w 11234267"/>
              <a:gd name="connsiteY984" fmla="*/ 1910522 h 6958044"/>
              <a:gd name="connsiteX985" fmla="*/ 738680 w 11234267"/>
              <a:gd name="connsiteY985" fmla="*/ 1914064 h 6958044"/>
              <a:gd name="connsiteX986" fmla="*/ 736973 w 11234267"/>
              <a:gd name="connsiteY986" fmla="*/ 1914495 h 6958044"/>
              <a:gd name="connsiteX987" fmla="*/ 739249 w 11234267"/>
              <a:gd name="connsiteY987" fmla="*/ 1912611 h 6958044"/>
              <a:gd name="connsiteX988" fmla="*/ 736680 w 11234267"/>
              <a:gd name="connsiteY988" fmla="*/ 1910545 h 6958044"/>
              <a:gd name="connsiteX989" fmla="*/ 734973 w 11234267"/>
              <a:gd name="connsiteY989" fmla="*/ 1910552 h 6958044"/>
              <a:gd name="connsiteX990" fmla="*/ 529666 w 11234267"/>
              <a:gd name="connsiteY990" fmla="*/ 1889725 h 6958044"/>
              <a:gd name="connsiteX991" fmla="*/ 532148 w 11234267"/>
              <a:gd name="connsiteY991" fmla="*/ 1886657 h 6958044"/>
              <a:gd name="connsiteX992" fmla="*/ 541208 w 11234267"/>
              <a:gd name="connsiteY992" fmla="*/ 1890197 h 6958044"/>
              <a:gd name="connsiteX993" fmla="*/ 529666 w 11234267"/>
              <a:gd name="connsiteY993" fmla="*/ 1889725 h 6958044"/>
              <a:gd name="connsiteX994" fmla="*/ 729982 w 11234267"/>
              <a:gd name="connsiteY994" fmla="*/ 1916261 h 6958044"/>
              <a:gd name="connsiteX995" fmla="*/ 729712 w 11234267"/>
              <a:gd name="connsiteY995" fmla="*/ 1914784 h 6958044"/>
              <a:gd name="connsiteX996" fmla="*/ 732997 w 11234267"/>
              <a:gd name="connsiteY996" fmla="*/ 1915500 h 6958044"/>
              <a:gd name="connsiteX997" fmla="*/ 518380 w 11234267"/>
              <a:gd name="connsiteY997" fmla="*/ 1892614 h 6958044"/>
              <a:gd name="connsiteX998" fmla="*/ 519625 w 11234267"/>
              <a:gd name="connsiteY998" fmla="*/ 1883974 h 6958044"/>
              <a:gd name="connsiteX999" fmla="*/ 518380 w 11234267"/>
              <a:gd name="connsiteY999" fmla="*/ 1892614 h 6958044"/>
              <a:gd name="connsiteX1000" fmla="*/ 1061465 w 11234267"/>
              <a:gd name="connsiteY1000" fmla="*/ 1965570 h 6958044"/>
              <a:gd name="connsiteX1001" fmla="*/ 1058554 w 11234267"/>
              <a:gd name="connsiteY1001" fmla="*/ 1964586 h 6958044"/>
              <a:gd name="connsiteX1002" fmla="*/ 1058433 w 11234267"/>
              <a:gd name="connsiteY1002" fmla="*/ 1958886 h 6958044"/>
              <a:gd name="connsiteX1003" fmla="*/ 1065189 w 11234267"/>
              <a:gd name="connsiteY1003" fmla="*/ 1961498 h 6958044"/>
              <a:gd name="connsiteX1004" fmla="*/ 1061465 w 11234267"/>
              <a:gd name="connsiteY1004" fmla="*/ 1965570 h 6958044"/>
              <a:gd name="connsiteX1005" fmla="*/ 527874 w 11234267"/>
              <a:gd name="connsiteY1005" fmla="*/ 1905554 h 6958044"/>
              <a:gd name="connsiteX1006" fmla="*/ 529872 w 11234267"/>
              <a:gd name="connsiteY1006" fmla="*/ 1904540 h 6958044"/>
              <a:gd name="connsiteX1007" fmla="*/ 529022 w 11234267"/>
              <a:gd name="connsiteY1007" fmla="*/ 1902713 h 6958044"/>
              <a:gd name="connsiteX1008" fmla="*/ 545615 w 11234267"/>
              <a:gd name="connsiteY1008" fmla="*/ 1920552 h 6958044"/>
              <a:gd name="connsiteX1009" fmla="*/ 555465 w 11234267"/>
              <a:gd name="connsiteY1009" fmla="*/ 1915058 h 6958044"/>
              <a:gd name="connsiteX1010" fmla="*/ 551078 w 11234267"/>
              <a:gd name="connsiteY1010" fmla="*/ 1914709 h 6958044"/>
              <a:gd name="connsiteX1011" fmla="*/ 550878 w 11234267"/>
              <a:gd name="connsiteY1011" fmla="*/ 1914900 h 6958044"/>
              <a:gd name="connsiteX1012" fmla="*/ 545615 w 11234267"/>
              <a:gd name="connsiteY1012" fmla="*/ 1920552 h 6958044"/>
              <a:gd name="connsiteX1013" fmla="*/ 488708 w 11234267"/>
              <a:gd name="connsiteY1013" fmla="*/ 1915940 h 6958044"/>
              <a:gd name="connsiteX1014" fmla="*/ 497507 w 11234267"/>
              <a:gd name="connsiteY1014" fmla="*/ 1906579 h 6958044"/>
              <a:gd name="connsiteX1015" fmla="*/ 501325 w 11234267"/>
              <a:gd name="connsiteY1015" fmla="*/ 1907275 h 6958044"/>
              <a:gd name="connsiteX1016" fmla="*/ 488708 w 11234267"/>
              <a:gd name="connsiteY1016" fmla="*/ 1915940 h 6958044"/>
              <a:gd name="connsiteX1017" fmla="*/ 950253 w 11234267"/>
              <a:gd name="connsiteY1017" fmla="*/ 1980051 h 6958044"/>
              <a:gd name="connsiteX1018" fmla="*/ 952551 w 11234267"/>
              <a:gd name="connsiteY1018" fmla="*/ 1972973 h 6958044"/>
              <a:gd name="connsiteX1019" fmla="*/ 950253 w 11234267"/>
              <a:gd name="connsiteY1019" fmla="*/ 1980051 h 6958044"/>
              <a:gd name="connsiteX1020" fmla="*/ 402620 w 11234267"/>
              <a:gd name="connsiteY1020" fmla="*/ 1924994 h 6958044"/>
              <a:gd name="connsiteX1021" fmla="*/ 410369 w 11234267"/>
              <a:gd name="connsiteY1021" fmla="*/ 1925411 h 6958044"/>
              <a:gd name="connsiteX1022" fmla="*/ 405353 w 11234267"/>
              <a:gd name="connsiteY1022" fmla="*/ 1921402 h 6958044"/>
              <a:gd name="connsiteX1023" fmla="*/ 398541 w 11234267"/>
              <a:gd name="connsiteY1023" fmla="*/ 1922374 h 6958044"/>
              <a:gd name="connsiteX1024" fmla="*/ 402620 w 11234267"/>
              <a:gd name="connsiteY1024" fmla="*/ 1924994 h 6958044"/>
              <a:gd name="connsiteX1025" fmla="*/ 372916 w 11234267"/>
              <a:gd name="connsiteY1025" fmla="*/ 1926791 h 6958044"/>
              <a:gd name="connsiteX1026" fmla="*/ 389498 w 11234267"/>
              <a:gd name="connsiteY1026" fmla="*/ 1925607 h 6958044"/>
              <a:gd name="connsiteX1027" fmla="*/ 386940 w 11234267"/>
              <a:gd name="connsiteY1027" fmla="*/ 1923425 h 6958044"/>
              <a:gd name="connsiteX1028" fmla="*/ 382495 w 11234267"/>
              <a:gd name="connsiteY1028" fmla="*/ 1923681 h 6958044"/>
              <a:gd name="connsiteX1029" fmla="*/ 372916 w 11234267"/>
              <a:gd name="connsiteY1029" fmla="*/ 1926791 h 6958044"/>
              <a:gd name="connsiteX1030" fmla="*/ 342760 w 11234267"/>
              <a:gd name="connsiteY1030" fmla="*/ 1932774 h 6958044"/>
              <a:gd name="connsiteX1031" fmla="*/ 353934 w 11234267"/>
              <a:gd name="connsiteY1031" fmla="*/ 1933495 h 6958044"/>
              <a:gd name="connsiteX1032" fmla="*/ 365664 w 11234267"/>
              <a:gd name="connsiteY1032" fmla="*/ 1927309 h 6958044"/>
              <a:gd name="connsiteX1033" fmla="*/ 866001 w 11234267"/>
              <a:gd name="connsiteY1033" fmla="*/ 2001119 h 6958044"/>
              <a:gd name="connsiteX1034" fmla="*/ 868629 w 11234267"/>
              <a:gd name="connsiteY1034" fmla="*/ 1997520 h 6958044"/>
              <a:gd name="connsiteX1035" fmla="*/ 860202 w 11234267"/>
              <a:gd name="connsiteY1035" fmla="*/ 1997030 h 6958044"/>
              <a:gd name="connsiteX1036" fmla="*/ 866001 w 11234267"/>
              <a:gd name="connsiteY1036" fmla="*/ 2001119 h 6958044"/>
              <a:gd name="connsiteX1037" fmla="*/ 342968 w 11234267"/>
              <a:gd name="connsiteY1037" fmla="*/ 1939279 h 6958044"/>
              <a:gd name="connsiteX1038" fmla="*/ 372829 w 11234267"/>
              <a:gd name="connsiteY1038" fmla="*/ 1938603 h 6958044"/>
              <a:gd name="connsiteX1039" fmla="*/ 382458 w 11234267"/>
              <a:gd name="connsiteY1039" fmla="*/ 1936126 h 6958044"/>
              <a:gd name="connsiteX1040" fmla="*/ 368091 w 11234267"/>
              <a:gd name="connsiteY1040" fmla="*/ 1934409 h 6958044"/>
              <a:gd name="connsiteX1041" fmla="*/ 353934 w 11234267"/>
              <a:gd name="connsiteY1041" fmla="*/ 1933495 h 6958044"/>
              <a:gd name="connsiteX1042" fmla="*/ 298967 w 11234267"/>
              <a:gd name="connsiteY1042" fmla="*/ 1938796 h 6958044"/>
              <a:gd name="connsiteX1043" fmla="*/ 314842 w 11234267"/>
              <a:gd name="connsiteY1043" fmla="*/ 1935300 h 6958044"/>
              <a:gd name="connsiteX1044" fmla="*/ 338473 w 11234267"/>
              <a:gd name="connsiteY1044" fmla="*/ 1933797 h 6958044"/>
              <a:gd name="connsiteX1045" fmla="*/ 342760 w 11234267"/>
              <a:gd name="connsiteY1045" fmla="*/ 1932774 h 6958044"/>
              <a:gd name="connsiteX1046" fmla="*/ 335089 w 11234267"/>
              <a:gd name="connsiteY1046" fmla="*/ 1932280 h 6958044"/>
              <a:gd name="connsiteX1047" fmla="*/ 305552 w 11234267"/>
              <a:gd name="connsiteY1047" fmla="*/ 1935544 h 6958044"/>
              <a:gd name="connsiteX1048" fmla="*/ 287395 w 11234267"/>
              <a:gd name="connsiteY1048" fmla="*/ 1946216 h 6958044"/>
              <a:gd name="connsiteX1049" fmla="*/ 300904 w 11234267"/>
              <a:gd name="connsiteY1049" fmla="*/ 1946163 h 6958044"/>
              <a:gd name="connsiteX1050" fmla="*/ 296361 w 11234267"/>
              <a:gd name="connsiteY1050" fmla="*/ 1942301 h 6958044"/>
              <a:gd name="connsiteX1051" fmla="*/ 289375 w 11234267"/>
              <a:gd name="connsiteY1051" fmla="*/ 1943536 h 6958044"/>
              <a:gd name="connsiteX1052" fmla="*/ 288744 w 11234267"/>
              <a:gd name="connsiteY1052" fmla="*/ 1943848 h 6958044"/>
              <a:gd name="connsiteX1053" fmla="*/ 265630 w 11234267"/>
              <a:gd name="connsiteY1053" fmla="*/ 1957738 h 6958044"/>
              <a:gd name="connsiteX1054" fmla="*/ 281214 w 11234267"/>
              <a:gd name="connsiteY1054" fmla="*/ 1947568 h 6958044"/>
              <a:gd name="connsiteX1055" fmla="*/ 288744 w 11234267"/>
              <a:gd name="connsiteY1055" fmla="*/ 1943848 h 6958044"/>
              <a:gd name="connsiteX1056" fmla="*/ 288871 w 11234267"/>
              <a:gd name="connsiteY1056" fmla="*/ 1943625 h 6958044"/>
              <a:gd name="connsiteX1057" fmla="*/ 289375 w 11234267"/>
              <a:gd name="connsiteY1057" fmla="*/ 1943536 h 6958044"/>
              <a:gd name="connsiteX1058" fmla="*/ 298967 w 11234267"/>
              <a:gd name="connsiteY1058" fmla="*/ 1938796 h 6958044"/>
              <a:gd name="connsiteX1059" fmla="*/ 291614 w 11234267"/>
              <a:gd name="connsiteY1059" fmla="*/ 1940417 h 6958044"/>
              <a:gd name="connsiteX1060" fmla="*/ 265630 w 11234267"/>
              <a:gd name="connsiteY1060" fmla="*/ 1957738 h 6958044"/>
              <a:gd name="connsiteX1061" fmla="*/ 876506 w 11234267"/>
              <a:gd name="connsiteY1061" fmla="*/ 2047380 h 6958044"/>
              <a:gd name="connsiteX1062" fmla="*/ 875093 w 11234267"/>
              <a:gd name="connsiteY1062" fmla="*/ 2046229 h 6958044"/>
              <a:gd name="connsiteX1063" fmla="*/ 878200 w 11234267"/>
              <a:gd name="connsiteY1063" fmla="*/ 2045098 h 6958044"/>
              <a:gd name="connsiteX1064" fmla="*/ 876506 w 11234267"/>
              <a:gd name="connsiteY1064" fmla="*/ 2047380 h 6958044"/>
              <a:gd name="connsiteX1065" fmla="*/ 302823 w 11234267"/>
              <a:gd name="connsiteY1065" fmla="*/ 1987202 h 6958044"/>
              <a:gd name="connsiteX1066" fmla="*/ 304411 w 11234267"/>
              <a:gd name="connsiteY1066" fmla="*/ 1984731 h 6958044"/>
              <a:gd name="connsiteX1067" fmla="*/ 306056 w 11234267"/>
              <a:gd name="connsiteY1067" fmla="*/ 1982320 h 6958044"/>
              <a:gd name="connsiteX1068" fmla="*/ 305940 w 11234267"/>
              <a:gd name="connsiteY1068" fmla="*/ 1982033 h 6958044"/>
              <a:gd name="connsiteX1069" fmla="*/ 302260 w 11234267"/>
              <a:gd name="connsiteY1069" fmla="*/ 1986500 h 6958044"/>
              <a:gd name="connsiteX1070" fmla="*/ 726819 w 11234267"/>
              <a:gd name="connsiteY1070" fmla="*/ 2049453 h 6958044"/>
              <a:gd name="connsiteX1071" fmla="*/ 740683 w 11234267"/>
              <a:gd name="connsiteY1071" fmla="*/ 2049351 h 6958044"/>
              <a:gd name="connsiteX1072" fmla="*/ 740639 w 11234267"/>
              <a:gd name="connsiteY1072" fmla="*/ 2044987 h 6958044"/>
              <a:gd name="connsiteX1073" fmla="*/ 726819 w 11234267"/>
              <a:gd name="connsiteY1073" fmla="*/ 2049453 h 6958044"/>
              <a:gd name="connsiteX1074" fmla="*/ 4087264 w 11234267"/>
              <a:gd name="connsiteY1074" fmla="*/ 2496336 h 6958044"/>
              <a:gd name="connsiteX1075" fmla="*/ 4093737 w 11234267"/>
              <a:gd name="connsiteY1075" fmla="*/ 2492316 h 6958044"/>
              <a:gd name="connsiteX1076" fmla="*/ 4096919 w 11234267"/>
              <a:gd name="connsiteY1076" fmla="*/ 2492007 h 6958044"/>
              <a:gd name="connsiteX1077" fmla="*/ 4098523 w 11234267"/>
              <a:gd name="connsiteY1077" fmla="*/ 2494239 h 6958044"/>
              <a:gd name="connsiteX1078" fmla="*/ 4087264 w 11234267"/>
              <a:gd name="connsiteY1078" fmla="*/ 2496336 h 6958044"/>
              <a:gd name="connsiteX1079" fmla="*/ 312943 w 11234267"/>
              <a:gd name="connsiteY1079" fmla="*/ 2007413 h 6958044"/>
              <a:gd name="connsiteX1080" fmla="*/ 325286 w 11234267"/>
              <a:gd name="connsiteY1080" fmla="*/ 2002165 h 6958044"/>
              <a:gd name="connsiteX1081" fmla="*/ 343233 w 11234267"/>
              <a:gd name="connsiteY1081" fmla="*/ 2001066 h 6958044"/>
              <a:gd name="connsiteX1082" fmla="*/ 346716 w 11234267"/>
              <a:gd name="connsiteY1082" fmla="*/ 2001119 h 6958044"/>
              <a:gd name="connsiteX1083" fmla="*/ 312943 w 11234267"/>
              <a:gd name="connsiteY1083" fmla="*/ 2007413 h 6958044"/>
              <a:gd name="connsiteX1084" fmla="*/ 656841 w 11234267"/>
              <a:gd name="connsiteY1084" fmla="*/ 2065684 h 6958044"/>
              <a:gd name="connsiteX1085" fmla="*/ 669393 w 11234267"/>
              <a:gd name="connsiteY1085" fmla="*/ 2059937 h 6958044"/>
              <a:gd name="connsiteX1086" fmla="*/ 683359 w 11234267"/>
              <a:gd name="connsiteY1086" fmla="*/ 2059911 h 6958044"/>
              <a:gd name="connsiteX1087" fmla="*/ 656841 w 11234267"/>
              <a:gd name="connsiteY1087" fmla="*/ 2065684 h 6958044"/>
              <a:gd name="connsiteX1088" fmla="*/ 292100 w 11234267"/>
              <a:gd name="connsiteY1088" fmla="*/ 2026990 h 6958044"/>
              <a:gd name="connsiteX1089" fmla="*/ 289951 w 11234267"/>
              <a:gd name="connsiteY1089" fmla="*/ 2023023 h 6958044"/>
              <a:gd name="connsiteX1090" fmla="*/ 292836 w 11234267"/>
              <a:gd name="connsiteY1090" fmla="*/ 2020332 h 6958044"/>
              <a:gd name="connsiteX1091" fmla="*/ 296034 w 11234267"/>
              <a:gd name="connsiteY1091" fmla="*/ 2022226 h 6958044"/>
              <a:gd name="connsiteX1092" fmla="*/ 294573 w 11234267"/>
              <a:gd name="connsiteY1092" fmla="*/ 2026364 h 6958044"/>
              <a:gd name="connsiteX1093" fmla="*/ 225205 w 11234267"/>
              <a:gd name="connsiteY1093" fmla="*/ 2035671 h 6958044"/>
              <a:gd name="connsiteX1094" fmla="*/ 284315 w 11234267"/>
              <a:gd name="connsiteY1094" fmla="*/ 2022394 h 6958044"/>
              <a:gd name="connsiteX1095" fmla="*/ 225205 w 11234267"/>
              <a:gd name="connsiteY1095" fmla="*/ 2035671 h 6958044"/>
              <a:gd name="connsiteX1096" fmla="*/ 588831 w 11234267"/>
              <a:gd name="connsiteY1096" fmla="*/ 2083477 h 6958044"/>
              <a:gd name="connsiteX1097" fmla="*/ 595698 w 11234267"/>
              <a:gd name="connsiteY1097" fmla="*/ 2078297 h 6958044"/>
              <a:gd name="connsiteX1098" fmla="*/ 599221 w 11234267"/>
              <a:gd name="connsiteY1098" fmla="*/ 2077824 h 6958044"/>
              <a:gd name="connsiteX1099" fmla="*/ 600984 w 11234267"/>
              <a:gd name="connsiteY1099" fmla="*/ 2080022 h 6958044"/>
              <a:gd name="connsiteX1100" fmla="*/ 588831 w 11234267"/>
              <a:gd name="connsiteY1100" fmla="*/ 2083477 h 6958044"/>
              <a:gd name="connsiteX1101" fmla="*/ 258665 w 11234267"/>
              <a:gd name="connsiteY1101" fmla="*/ 2042988 h 6958044"/>
              <a:gd name="connsiteX1102" fmla="*/ 255832 w 11234267"/>
              <a:gd name="connsiteY1102" fmla="*/ 2038660 h 6958044"/>
              <a:gd name="connsiteX1103" fmla="*/ 260126 w 11234267"/>
              <a:gd name="connsiteY1103" fmla="*/ 2038516 h 6958044"/>
              <a:gd name="connsiteX1104" fmla="*/ 261276 w 11234267"/>
              <a:gd name="connsiteY1104" fmla="*/ 2038686 h 6958044"/>
              <a:gd name="connsiteX1105" fmla="*/ 262193 w 11234267"/>
              <a:gd name="connsiteY1105" fmla="*/ 2041016 h 6958044"/>
              <a:gd name="connsiteX1106" fmla="*/ 257403 w 11234267"/>
              <a:gd name="connsiteY1106" fmla="*/ 2052782 h 6958044"/>
              <a:gd name="connsiteX1107" fmla="*/ 264283 w 11234267"/>
              <a:gd name="connsiteY1107" fmla="*/ 2048894 h 6958044"/>
              <a:gd name="connsiteX1108" fmla="*/ 265674 w 11234267"/>
              <a:gd name="connsiteY1108" fmla="*/ 2049841 h 6958044"/>
              <a:gd name="connsiteX1109" fmla="*/ 266577 w 11234267"/>
              <a:gd name="connsiteY1109" fmla="*/ 2052126 h 6958044"/>
              <a:gd name="connsiteX1110" fmla="*/ 263103 w 11234267"/>
              <a:gd name="connsiteY1110" fmla="*/ 2052375 h 6958044"/>
              <a:gd name="connsiteX1111" fmla="*/ 257403 w 11234267"/>
              <a:gd name="connsiteY1111" fmla="*/ 2052782 h 6958044"/>
              <a:gd name="connsiteX1112" fmla="*/ 239642 w 11234267"/>
              <a:gd name="connsiteY1112" fmla="*/ 2052756 h 6958044"/>
              <a:gd name="connsiteX1113" fmla="*/ 253703 w 11234267"/>
              <a:gd name="connsiteY1113" fmla="*/ 2044473 h 6958044"/>
              <a:gd name="connsiteX1114" fmla="*/ 239642 w 11234267"/>
              <a:gd name="connsiteY1114" fmla="*/ 2052756 h 6958044"/>
              <a:gd name="connsiteX1115" fmla="*/ 166577 w 11234267"/>
              <a:gd name="connsiteY1115" fmla="*/ 2045516 h 6958044"/>
              <a:gd name="connsiteX1116" fmla="*/ 173888 w 11234267"/>
              <a:gd name="connsiteY1116" fmla="*/ 2045804 h 6958044"/>
              <a:gd name="connsiteX1117" fmla="*/ 170848 w 11234267"/>
              <a:gd name="connsiteY1117" fmla="*/ 2044726 h 6958044"/>
              <a:gd name="connsiteX1118" fmla="*/ 171126 w 11234267"/>
              <a:gd name="connsiteY1118" fmla="*/ 2044094 h 6958044"/>
              <a:gd name="connsiteX1119" fmla="*/ 169477 w 11234267"/>
              <a:gd name="connsiteY1119" fmla="*/ 2044277 h 6958044"/>
              <a:gd name="connsiteX1120" fmla="*/ 166577 w 11234267"/>
              <a:gd name="connsiteY1120" fmla="*/ 2045516 h 6958044"/>
              <a:gd name="connsiteX1121" fmla="*/ 236961 w 11234267"/>
              <a:gd name="connsiteY1121" fmla="*/ 2056827 h 6958044"/>
              <a:gd name="connsiteX1122" fmla="*/ 218890 w 11234267"/>
              <a:gd name="connsiteY1122" fmla="*/ 2052840 h 6958044"/>
              <a:gd name="connsiteX1123" fmla="*/ 236961 w 11234267"/>
              <a:gd name="connsiteY1123" fmla="*/ 2056827 h 6958044"/>
              <a:gd name="connsiteX1124" fmla="*/ 10219044 w 11234267"/>
              <a:gd name="connsiteY1124" fmla="*/ 3356725 h 6958044"/>
              <a:gd name="connsiteX1125" fmla="*/ 10168839 w 11234267"/>
              <a:gd name="connsiteY1125" fmla="*/ 3269433 h 6958044"/>
              <a:gd name="connsiteX1126" fmla="*/ 10096060 w 11234267"/>
              <a:gd name="connsiteY1126" fmla="*/ 3157730 h 6958044"/>
              <a:gd name="connsiteX1127" fmla="*/ 10086543 w 11234267"/>
              <a:gd name="connsiteY1127" fmla="*/ 3145019 h 6958044"/>
              <a:gd name="connsiteX1128" fmla="*/ 10081789 w 11234267"/>
              <a:gd name="connsiteY1128" fmla="*/ 3133046 h 6958044"/>
              <a:gd name="connsiteX1129" fmla="*/ 9955234 w 11234267"/>
              <a:gd name="connsiteY1129" fmla="*/ 2901659 h 6958044"/>
              <a:gd name="connsiteX1130" fmla="*/ 10052021 w 11234267"/>
              <a:gd name="connsiteY1130" fmla="*/ 3010261 h 6958044"/>
              <a:gd name="connsiteX1131" fmla="*/ 10055919 w 11234267"/>
              <a:gd name="connsiteY1131" fmla="*/ 3015469 h 6958044"/>
              <a:gd name="connsiteX1132" fmla="*/ 10121728 w 11234267"/>
              <a:gd name="connsiteY1132" fmla="*/ 3143362 h 6958044"/>
              <a:gd name="connsiteX1133" fmla="*/ 10184735 w 11234267"/>
              <a:gd name="connsiteY1133" fmla="*/ 3222044 h 6958044"/>
              <a:gd name="connsiteX1134" fmla="*/ 10206004 w 11234267"/>
              <a:gd name="connsiteY1134" fmla="*/ 3253151 h 6958044"/>
              <a:gd name="connsiteX1135" fmla="*/ 10217169 w 11234267"/>
              <a:gd name="connsiteY1135" fmla="*/ 3349555 h 6958044"/>
              <a:gd name="connsiteX1136" fmla="*/ 9777735 w 11234267"/>
              <a:gd name="connsiteY1136" fmla="*/ 3301807 h 6958044"/>
              <a:gd name="connsiteX1137" fmla="*/ 9649997 w 11234267"/>
              <a:gd name="connsiteY1137" fmla="*/ 3142277 h 6958044"/>
              <a:gd name="connsiteX1138" fmla="*/ 9619051 w 11234267"/>
              <a:gd name="connsiteY1138" fmla="*/ 3084307 h 6958044"/>
              <a:gd name="connsiteX1139" fmla="*/ 9571058 w 11234267"/>
              <a:gd name="connsiteY1139" fmla="*/ 2966481 h 6958044"/>
              <a:gd name="connsiteX1140" fmla="*/ 9717443 w 11234267"/>
              <a:gd name="connsiteY1140" fmla="*/ 3173180 h 6958044"/>
              <a:gd name="connsiteX1141" fmla="*/ 1269947 w 11234267"/>
              <a:gd name="connsiteY1141" fmla="*/ 2205674 h 6958044"/>
              <a:gd name="connsiteX1142" fmla="*/ 1272361 w 11234267"/>
              <a:gd name="connsiteY1142" fmla="*/ 2203885 h 6958044"/>
              <a:gd name="connsiteX1143" fmla="*/ 1274722 w 11234267"/>
              <a:gd name="connsiteY1143" fmla="*/ 2204283 h 6958044"/>
              <a:gd name="connsiteX1144" fmla="*/ 260036 w 11234267"/>
              <a:gd name="connsiteY1144" fmla="*/ 2074979 h 6958044"/>
              <a:gd name="connsiteX1145" fmla="*/ 265766 w 11234267"/>
              <a:gd name="connsiteY1145" fmla="*/ 2071593 h 6958044"/>
              <a:gd name="connsiteX1146" fmla="*/ 265337 w 11234267"/>
              <a:gd name="connsiteY1146" fmla="*/ 2071546 h 6958044"/>
              <a:gd name="connsiteX1147" fmla="*/ 262822 w 11234267"/>
              <a:gd name="connsiteY1147" fmla="*/ 2072128 h 6958044"/>
              <a:gd name="connsiteX1148" fmla="*/ 3338599 w 11234267"/>
              <a:gd name="connsiteY1148" fmla="*/ 2483464 h 6958044"/>
              <a:gd name="connsiteX1149" fmla="*/ 3330237 w 11234267"/>
              <a:gd name="connsiteY1149" fmla="*/ 2480483 h 6958044"/>
              <a:gd name="connsiteX1150" fmla="*/ 3365070 w 11234267"/>
              <a:gd name="connsiteY1150" fmla="*/ 2472719 h 6958044"/>
              <a:gd name="connsiteX1151" fmla="*/ 3373194 w 11234267"/>
              <a:gd name="connsiteY1151" fmla="*/ 2472242 h 6958044"/>
              <a:gd name="connsiteX1152" fmla="*/ 3373337 w 11234267"/>
              <a:gd name="connsiteY1152" fmla="*/ 2473524 h 6958044"/>
              <a:gd name="connsiteX1153" fmla="*/ 3338599 w 11234267"/>
              <a:gd name="connsiteY1153" fmla="*/ 2483464 h 6958044"/>
              <a:gd name="connsiteX1154" fmla="*/ 135686 w 11234267"/>
              <a:gd name="connsiteY1154" fmla="*/ 2070539 h 6958044"/>
              <a:gd name="connsiteX1155" fmla="*/ 136582 w 11234267"/>
              <a:gd name="connsiteY1155" fmla="*/ 2070399 h 6958044"/>
              <a:gd name="connsiteX1156" fmla="*/ 138157 w 11234267"/>
              <a:gd name="connsiteY1156" fmla="*/ 2063819 h 6958044"/>
              <a:gd name="connsiteX1157" fmla="*/ 134891 w 11234267"/>
              <a:gd name="connsiteY1157" fmla="*/ 2068783 h 6958044"/>
              <a:gd name="connsiteX1158" fmla="*/ 91545 w 11234267"/>
              <a:gd name="connsiteY1158" fmla="*/ 2073675 h 6958044"/>
              <a:gd name="connsiteX1159" fmla="*/ 101909 w 11234267"/>
              <a:gd name="connsiteY1159" fmla="*/ 2072935 h 6958044"/>
              <a:gd name="connsiteX1160" fmla="*/ 98134 w 11234267"/>
              <a:gd name="connsiteY1160" fmla="*/ 2068352 h 6958044"/>
              <a:gd name="connsiteX1161" fmla="*/ 91545 w 11234267"/>
              <a:gd name="connsiteY1161" fmla="*/ 2073675 h 6958044"/>
              <a:gd name="connsiteX1162" fmla="*/ 1185256 w 11234267"/>
              <a:gd name="connsiteY1162" fmla="*/ 2221423 h 6958044"/>
              <a:gd name="connsiteX1163" fmla="*/ 1206298 w 11234267"/>
              <a:gd name="connsiteY1163" fmla="*/ 2206336 h 6958044"/>
              <a:gd name="connsiteX1164" fmla="*/ 1185256 w 11234267"/>
              <a:gd name="connsiteY1164" fmla="*/ 2221423 h 6958044"/>
              <a:gd name="connsiteX1165" fmla="*/ 244034 w 11234267"/>
              <a:gd name="connsiteY1165" fmla="*/ 2101611 h 6958044"/>
              <a:gd name="connsiteX1166" fmla="*/ 245027 w 11234267"/>
              <a:gd name="connsiteY1166" fmla="*/ 2089410 h 6958044"/>
              <a:gd name="connsiteX1167" fmla="*/ 244034 w 11234267"/>
              <a:gd name="connsiteY1167" fmla="*/ 2101611 h 6958044"/>
              <a:gd name="connsiteX1168" fmla="*/ 69456 w 11234267"/>
              <a:gd name="connsiteY1168" fmla="*/ 2081720 h 6958044"/>
              <a:gd name="connsiteX1169" fmla="*/ 73167 w 11234267"/>
              <a:gd name="connsiteY1169" fmla="*/ 2081925 h 6958044"/>
              <a:gd name="connsiteX1170" fmla="*/ 75371 w 11234267"/>
              <a:gd name="connsiteY1170" fmla="*/ 2081442 h 6958044"/>
              <a:gd name="connsiteX1171" fmla="*/ 76413 w 11234267"/>
              <a:gd name="connsiteY1171" fmla="*/ 2077341 h 6958044"/>
              <a:gd name="connsiteX1172" fmla="*/ 74164 w 11234267"/>
              <a:gd name="connsiteY1172" fmla="*/ 2074877 h 6958044"/>
              <a:gd name="connsiteX1173" fmla="*/ 73739 w 11234267"/>
              <a:gd name="connsiteY1173" fmla="*/ 2075407 h 6958044"/>
              <a:gd name="connsiteX1174" fmla="*/ 435836 w 11234267"/>
              <a:gd name="connsiteY1174" fmla="*/ 2130787 h 6958044"/>
              <a:gd name="connsiteX1175" fmla="*/ 429974 w 11234267"/>
              <a:gd name="connsiteY1175" fmla="*/ 2129748 h 6958044"/>
              <a:gd name="connsiteX1176" fmla="*/ 438517 w 11234267"/>
              <a:gd name="connsiteY1176" fmla="*/ 2126714 h 6958044"/>
              <a:gd name="connsiteX1177" fmla="*/ 442539 w 11234267"/>
              <a:gd name="connsiteY1177" fmla="*/ 2126486 h 6958044"/>
              <a:gd name="connsiteX1178" fmla="*/ 444484 w 11234267"/>
              <a:gd name="connsiteY1178" fmla="*/ 2128714 h 6958044"/>
              <a:gd name="connsiteX1179" fmla="*/ 435836 w 11234267"/>
              <a:gd name="connsiteY1179" fmla="*/ 2130787 h 6958044"/>
              <a:gd name="connsiteX1180" fmla="*/ 223735 w 11234267"/>
              <a:gd name="connsiteY1180" fmla="*/ 2106942 h 6958044"/>
              <a:gd name="connsiteX1181" fmla="*/ 231446 w 11234267"/>
              <a:gd name="connsiteY1181" fmla="*/ 2099659 h 6958044"/>
              <a:gd name="connsiteX1182" fmla="*/ 234420 w 11234267"/>
              <a:gd name="connsiteY1182" fmla="*/ 2099710 h 6958044"/>
              <a:gd name="connsiteX1183" fmla="*/ 223735 w 11234267"/>
              <a:gd name="connsiteY1183" fmla="*/ 2106942 h 6958044"/>
              <a:gd name="connsiteX1184" fmla="*/ 163225 w 11234267"/>
              <a:gd name="connsiteY1184" fmla="*/ 2102142 h 6958044"/>
              <a:gd name="connsiteX1185" fmla="*/ 165437 w 11234267"/>
              <a:gd name="connsiteY1185" fmla="*/ 2101357 h 6958044"/>
              <a:gd name="connsiteX1186" fmla="*/ 164555 w 11234267"/>
              <a:gd name="connsiteY1186" fmla="*/ 2100813 h 6958044"/>
              <a:gd name="connsiteX1187" fmla="*/ 163032 w 11234267"/>
              <a:gd name="connsiteY1187" fmla="*/ 2102334 h 6958044"/>
              <a:gd name="connsiteX1188" fmla="*/ 163225 w 11234267"/>
              <a:gd name="connsiteY1188" fmla="*/ 2102142 h 6958044"/>
              <a:gd name="connsiteX1189" fmla="*/ 163012 w 11234267"/>
              <a:gd name="connsiteY1189" fmla="*/ 2102216 h 6958044"/>
              <a:gd name="connsiteX1190" fmla="*/ 170440 w 11234267"/>
              <a:gd name="connsiteY1190" fmla="*/ 2104435 h 6958044"/>
              <a:gd name="connsiteX1191" fmla="*/ 176705 w 11234267"/>
              <a:gd name="connsiteY1191" fmla="*/ 2097359 h 6958044"/>
              <a:gd name="connsiteX1192" fmla="*/ 165437 w 11234267"/>
              <a:gd name="connsiteY1192" fmla="*/ 2101357 h 6958044"/>
              <a:gd name="connsiteX1193" fmla="*/ 131960 w 11234267"/>
              <a:gd name="connsiteY1193" fmla="*/ 2108315 h 6958044"/>
              <a:gd name="connsiteX1194" fmla="*/ 174955 w 11234267"/>
              <a:gd name="connsiteY1194" fmla="*/ 2091013 h 6958044"/>
              <a:gd name="connsiteX1195" fmla="*/ 166984 w 11234267"/>
              <a:gd name="connsiteY1195" fmla="*/ 2087808 h 6958044"/>
              <a:gd name="connsiteX1196" fmla="*/ 154761 w 11234267"/>
              <a:gd name="connsiteY1196" fmla="*/ 2087336 h 6958044"/>
              <a:gd name="connsiteX1197" fmla="*/ 145846 w 11234267"/>
              <a:gd name="connsiteY1197" fmla="*/ 2093207 h 6958044"/>
              <a:gd name="connsiteX1198" fmla="*/ 131960 w 11234267"/>
              <a:gd name="connsiteY1198" fmla="*/ 2108315 h 6958044"/>
              <a:gd name="connsiteX1199" fmla="*/ 1085968 w 11234267"/>
              <a:gd name="connsiteY1199" fmla="*/ 2242095 h 6958044"/>
              <a:gd name="connsiteX1200" fmla="*/ 1087628 w 11234267"/>
              <a:gd name="connsiteY1200" fmla="*/ 2238257 h 6958044"/>
              <a:gd name="connsiteX1201" fmla="*/ 1092935 w 11234267"/>
              <a:gd name="connsiteY1201" fmla="*/ 2239009 h 6958044"/>
              <a:gd name="connsiteX1202" fmla="*/ 1085968 w 11234267"/>
              <a:gd name="connsiteY1202" fmla="*/ 2242095 h 6958044"/>
              <a:gd name="connsiteX1203" fmla="*/ 982084 w 11234267"/>
              <a:gd name="connsiteY1203" fmla="*/ 2231609 h 6958044"/>
              <a:gd name="connsiteX1204" fmla="*/ 984973 w 11234267"/>
              <a:gd name="connsiteY1204" fmla="*/ 2231024 h 6958044"/>
              <a:gd name="connsiteX1205" fmla="*/ 986392 w 11234267"/>
              <a:gd name="connsiteY1205" fmla="*/ 2230807 h 6958044"/>
              <a:gd name="connsiteX1206" fmla="*/ 986350 w 11234267"/>
              <a:gd name="connsiteY1206" fmla="*/ 2230784 h 6958044"/>
              <a:gd name="connsiteX1207" fmla="*/ 982316 w 11234267"/>
              <a:gd name="connsiteY1207" fmla="*/ 2230868 h 6958044"/>
              <a:gd name="connsiteX1208" fmla="*/ 990116 w 11234267"/>
              <a:gd name="connsiteY1208" fmla="*/ 2232744 h 6958044"/>
              <a:gd name="connsiteX1209" fmla="*/ 992692 w 11234267"/>
              <a:gd name="connsiteY1209" fmla="*/ 2231509 h 6958044"/>
              <a:gd name="connsiteX1210" fmla="*/ 989485 w 11234267"/>
              <a:gd name="connsiteY1210" fmla="*/ 2232349 h 6958044"/>
              <a:gd name="connsiteX1211" fmla="*/ 989408 w 11234267"/>
              <a:gd name="connsiteY1211" fmla="*/ 2232375 h 6958044"/>
              <a:gd name="connsiteX1212" fmla="*/ 988797 w 11234267"/>
              <a:gd name="connsiteY1212" fmla="*/ 2232589 h 6958044"/>
              <a:gd name="connsiteX1213" fmla="*/ 989408 w 11234267"/>
              <a:gd name="connsiteY1213" fmla="*/ 2232375 h 6958044"/>
              <a:gd name="connsiteX1214" fmla="*/ 989402 w 11234267"/>
              <a:gd name="connsiteY1214" fmla="*/ 2232372 h 6958044"/>
              <a:gd name="connsiteX1215" fmla="*/ 989321 w 11234267"/>
              <a:gd name="connsiteY1215" fmla="*/ 2232393 h 6958044"/>
              <a:gd name="connsiteX1216" fmla="*/ 988797 w 11234267"/>
              <a:gd name="connsiteY1216" fmla="*/ 2232589 h 6958044"/>
              <a:gd name="connsiteX1217" fmla="*/ 142538 w 11234267"/>
              <a:gd name="connsiteY1217" fmla="*/ 2128263 h 6958044"/>
              <a:gd name="connsiteX1218" fmla="*/ 147850 w 11234267"/>
              <a:gd name="connsiteY1218" fmla="*/ 2123193 h 6958044"/>
              <a:gd name="connsiteX1219" fmla="*/ 154689 w 11234267"/>
              <a:gd name="connsiteY1219" fmla="*/ 2124809 h 6958044"/>
              <a:gd name="connsiteX1220" fmla="*/ 142538 w 11234267"/>
              <a:gd name="connsiteY1220" fmla="*/ 2128263 h 6958044"/>
              <a:gd name="connsiteX1221" fmla="*/ 114909 w 11234267"/>
              <a:gd name="connsiteY1221" fmla="*/ 2125221 h 6958044"/>
              <a:gd name="connsiteX1222" fmla="*/ 111626 w 11234267"/>
              <a:gd name="connsiteY1222" fmla="*/ 2122704 h 6958044"/>
              <a:gd name="connsiteX1223" fmla="*/ 118031 w 11234267"/>
              <a:gd name="connsiteY1223" fmla="*/ 2121602 h 6958044"/>
              <a:gd name="connsiteX1224" fmla="*/ 120204 w 11234267"/>
              <a:gd name="connsiteY1224" fmla="*/ 2124681 h 6958044"/>
              <a:gd name="connsiteX1225" fmla="*/ 114909 w 11234267"/>
              <a:gd name="connsiteY1225" fmla="*/ 2125221 h 6958044"/>
              <a:gd name="connsiteX1226" fmla="*/ 962242 w 11234267"/>
              <a:gd name="connsiteY1226" fmla="*/ 2237983 h 6958044"/>
              <a:gd name="connsiteX1227" fmla="*/ 978971 w 11234267"/>
              <a:gd name="connsiteY1227" fmla="*/ 2238083 h 6958044"/>
              <a:gd name="connsiteX1228" fmla="*/ 982281 w 11234267"/>
              <a:gd name="connsiteY1228" fmla="*/ 2236497 h 6958044"/>
              <a:gd name="connsiteX1229" fmla="*/ 981372 w 11234267"/>
              <a:gd name="connsiteY1229" fmla="*/ 2233870 h 6958044"/>
              <a:gd name="connsiteX1230" fmla="*/ 982084 w 11234267"/>
              <a:gd name="connsiteY1230" fmla="*/ 2231609 h 6958044"/>
              <a:gd name="connsiteX1231" fmla="*/ 968787 w 11234267"/>
              <a:gd name="connsiteY1231" fmla="*/ 2234301 h 6958044"/>
              <a:gd name="connsiteX1232" fmla="*/ 962242 w 11234267"/>
              <a:gd name="connsiteY1232" fmla="*/ 2237983 h 6958044"/>
              <a:gd name="connsiteX1233" fmla="*/ 397702 w 11234267"/>
              <a:gd name="connsiteY1233" fmla="*/ 2168282 h 6958044"/>
              <a:gd name="connsiteX1234" fmla="*/ 399202 w 11234267"/>
              <a:gd name="connsiteY1234" fmla="*/ 2162999 h 6958044"/>
              <a:gd name="connsiteX1235" fmla="*/ 441768 w 11234267"/>
              <a:gd name="connsiteY1235" fmla="*/ 2141846 h 6958044"/>
              <a:gd name="connsiteX1236" fmla="*/ 421431 w 11234267"/>
              <a:gd name="connsiteY1236" fmla="*/ 2156237 h 6958044"/>
              <a:gd name="connsiteX1237" fmla="*/ 442447 w 11234267"/>
              <a:gd name="connsiteY1237" fmla="*/ 2157326 h 6958044"/>
              <a:gd name="connsiteX1238" fmla="*/ 397702 w 11234267"/>
              <a:gd name="connsiteY1238" fmla="*/ 2168282 h 6958044"/>
              <a:gd name="connsiteX1239" fmla="*/ 987225 w 11234267"/>
              <a:gd name="connsiteY1239" fmla="*/ 2246552 h 6958044"/>
              <a:gd name="connsiteX1240" fmla="*/ 998803 w 11234267"/>
              <a:gd name="connsiteY1240" fmla="*/ 2238234 h 6958044"/>
              <a:gd name="connsiteX1241" fmla="*/ 994541 w 11234267"/>
              <a:gd name="connsiteY1241" fmla="*/ 2235045 h 6958044"/>
              <a:gd name="connsiteX1242" fmla="*/ 990116 w 11234267"/>
              <a:gd name="connsiteY1242" fmla="*/ 2232744 h 6958044"/>
              <a:gd name="connsiteX1243" fmla="*/ 982281 w 11234267"/>
              <a:gd name="connsiteY1243" fmla="*/ 2236497 h 6958044"/>
              <a:gd name="connsiteX1244" fmla="*/ 984502 w 11234267"/>
              <a:gd name="connsiteY1244" fmla="*/ 2242926 h 6958044"/>
              <a:gd name="connsiteX1245" fmla="*/ 987225 w 11234267"/>
              <a:gd name="connsiteY1245" fmla="*/ 2246552 h 6958044"/>
              <a:gd name="connsiteX1246" fmla="*/ 313791 w 11234267"/>
              <a:gd name="connsiteY1246" fmla="*/ 2165211 h 6958044"/>
              <a:gd name="connsiteX1247" fmla="*/ 320474 w 11234267"/>
              <a:gd name="connsiteY1247" fmla="*/ 2159559 h 6958044"/>
              <a:gd name="connsiteX1248" fmla="*/ 313791 w 11234267"/>
              <a:gd name="connsiteY1248" fmla="*/ 2165211 h 6958044"/>
              <a:gd name="connsiteX1249" fmla="*/ 124418 w 11234267"/>
              <a:gd name="connsiteY1249" fmla="*/ 2143790 h 6958044"/>
              <a:gd name="connsiteX1250" fmla="*/ 127732 w 11234267"/>
              <a:gd name="connsiteY1250" fmla="*/ 2143599 h 6958044"/>
              <a:gd name="connsiteX1251" fmla="*/ 128387 w 11234267"/>
              <a:gd name="connsiteY1251" fmla="*/ 2142278 h 6958044"/>
              <a:gd name="connsiteX1252" fmla="*/ 332668 w 11234267"/>
              <a:gd name="connsiteY1252" fmla="*/ 2172704 h 6958044"/>
              <a:gd name="connsiteX1253" fmla="*/ 333297 w 11234267"/>
              <a:gd name="connsiteY1253" fmla="*/ 2172410 h 6958044"/>
              <a:gd name="connsiteX1254" fmla="*/ 332815 w 11234267"/>
              <a:gd name="connsiteY1254" fmla="*/ 2172347 h 6958044"/>
              <a:gd name="connsiteX1255" fmla="*/ 343058 w 11234267"/>
              <a:gd name="connsiteY1255" fmla="*/ 2174769 h 6958044"/>
              <a:gd name="connsiteX1256" fmla="*/ 344539 w 11234267"/>
              <a:gd name="connsiteY1256" fmla="*/ 2174601 h 6958044"/>
              <a:gd name="connsiteX1257" fmla="*/ 343954 w 11234267"/>
              <a:gd name="connsiteY1257" fmla="*/ 2174078 h 6958044"/>
              <a:gd name="connsiteX1258" fmla="*/ 977251 w 11234267"/>
              <a:gd name="connsiteY1258" fmla="*/ 2260204 h 6958044"/>
              <a:gd name="connsiteX1259" fmla="*/ 983372 w 11234267"/>
              <a:gd name="connsiteY1259" fmla="*/ 2256062 h 6958044"/>
              <a:gd name="connsiteX1260" fmla="*/ 977146 w 11234267"/>
              <a:gd name="connsiteY1260" fmla="*/ 2258066 h 6958044"/>
              <a:gd name="connsiteX1261" fmla="*/ 977251 w 11234267"/>
              <a:gd name="connsiteY1261" fmla="*/ 2260204 h 6958044"/>
              <a:gd name="connsiteX1262" fmla="*/ 287818 w 11234267"/>
              <a:gd name="connsiteY1262" fmla="*/ 2171959 h 6958044"/>
              <a:gd name="connsiteX1263" fmla="*/ 293811 w 11234267"/>
              <a:gd name="connsiteY1263" fmla="*/ 2164050 h 6958044"/>
              <a:gd name="connsiteX1264" fmla="*/ 287956 w 11234267"/>
              <a:gd name="connsiteY1264" fmla="*/ 2171261 h 6958044"/>
              <a:gd name="connsiteX1265" fmla="*/ 3650534 w 11234267"/>
              <a:gd name="connsiteY1265" fmla="*/ 2610635 h 6958044"/>
              <a:gd name="connsiteX1266" fmla="*/ 3649293 w 11234267"/>
              <a:gd name="connsiteY1266" fmla="*/ 2606518 h 6958044"/>
              <a:gd name="connsiteX1267" fmla="*/ 3653161 w 11234267"/>
              <a:gd name="connsiteY1267" fmla="*/ 2606081 h 6958044"/>
              <a:gd name="connsiteX1268" fmla="*/ 3655796 w 11234267"/>
              <a:gd name="connsiteY1268" fmla="*/ 2608642 h 6958044"/>
              <a:gd name="connsiteX1269" fmla="*/ 3650534 w 11234267"/>
              <a:gd name="connsiteY1269" fmla="*/ 2610635 h 6958044"/>
              <a:gd name="connsiteX1270" fmla="*/ 644965 w 11234267"/>
              <a:gd name="connsiteY1270" fmla="*/ 2221805 h 6958044"/>
              <a:gd name="connsiteX1271" fmla="*/ 652669 w 11234267"/>
              <a:gd name="connsiteY1271" fmla="*/ 2215918 h 6958044"/>
              <a:gd name="connsiteX1272" fmla="*/ 664228 w 11234267"/>
              <a:gd name="connsiteY1272" fmla="*/ 2216548 h 6958044"/>
              <a:gd name="connsiteX1273" fmla="*/ 644965 w 11234267"/>
              <a:gd name="connsiteY1273" fmla="*/ 2221805 h 6958044"/>
              <a:gd name="connsiteX1274" fmla="*/ 1061819 w 11234267"/>
              <a:gd name="connsiteY1274" fmla="*/ 2292186 h 6958044"/>
              <a:gd name="connsiteX1275" fmla="*/ 1061677 w 11234267"/>
              <a:gd name="connsiteY1275" fmla="*/ 2291806 h 6958044"/>
              <a:gd name="connsiteX1276" fmla="*/ 1061323 w 11234267"/>
              <a:gd name="connsiteY1276" fmla="*/ 2291972 h 6958044"/>
              <a:gd name="connsiteX1277" fmla="*/ 593954 w 11234267"/>
              <a:gd name="connsiteY1277" fmla="*/ 2231593 h 6958044"/>
              <a:gd name="connsiteX1278" fmla="*/ 591501 w 11234267"/>
              <a:gd name="connsiteY1278" fmla="*/ 2229502 h 6958044"/>
              <a:gd name="connsiteX1279" fmla="*/ 597023 w 11234267"/>
              <a:gd name="connsiteY1279" fmla="*/ 2227490 h 6958044"/>
              <a:gd name="connsiteX1280" fmla="*/ 602760 w 11234267"/>
              <a:gd name="connsiteY1280" fmla="*/ 2227406 h 6958044"/>
              <a:gd name="connsiteX1281" fmla="*/ 593954 w 11234267"/>
              <a:gd name="connsiteY1281" fmla="*/ 2231593 h 6958044"/>
              <a:gd name="connsiteX1282" fmla="*/ 1047581 w 11234267"/>
              <a:gd name="connsiteY1282" fmla="*/ 2291415 h 6958044"/>
              <a:gd name="connsiteX1283" fmla="*/ 1047220 w 11234267"/>
              <a:gd name="connsiteY1283" fmla="*/ 2290993 h 6958044"/>
              <a:gd name="connsiteX1284" fmla="*/ 1046753 w 11234267"/>
              <a:gd name="connsiteY1284" fmla="*/ 2291002 h 6958044"/>
              <a:gd name="connsiteX1285" fmla="*/ 1041424 w 11234267"/>
              <a:gd name="connsiteY1285" fmla="*/ 2293086 h 6958044"/>
              <a:gd name="connsiteX1286" fmla="*/ 1046493 w 11234267"/>
              <a:gd name="connsiteY1286" fmla="*/ 2291007 h 6958044"/>
              <a:gd name="connsiteX1287" fmla="*/ 1046753 w 11234267"/>
              <a:gd name="connsiteY1287" fmla="*/ 2291002 h 6958044"/>
              <a:gd name="connsiteX1288" fmla="*/ 1042467 w 11234267"/>
              <a:gd name="connsiteY1288" fmla="*/ 2288869 h 6958044"/>
              <a:gd name="connsiteX1289" fmla="*/ 1040756 w 11234267"/>
              <a:gd name="connsiteY1289" fmla="*/ 2295784 h 6958044"/>
              <a:gd name="connsiteX1290" fmla="*/ 1041424 w 11234267"/>
              <a:gd name="connsiteY1290" fmla="*/ 2293086 h 6958044"/>
              <a:gd name="connsiteX1291" fmla="*/ 1038850 w 11234267"/>
              <a:gd name="connsiteY1291" fmla="*/ 2294142 h 6958044"/>
              <a:gd name="connsiteX1292" fmla="*/ 1031426 w 11234267"/>
              <a:gd name="connsiteY1292" fmla="*/ 2296449 h 6958044"/>
              <a:gd name="connsiteX1293" fmla="*/ 1033591 w 11234267"/>
              <a:gd name="connsiteY1293" fmla="*/ 2296301 h 6958044"/>
              <a:gd name="connsiteX1294" fmla="*/ 1038850 w 11234267"/>
              <a:gd name="connsiteY1294" fmla="*/ 2294142 h 6958044"/>
              <a:gd name="connsiteX1295" fmla="*/ 1035556 w 11234267"/>
              <a:gd name="connsiteY1295" fmla="*/ 2291302 h 6958044"/>
              <a:gd name="connsiteX1296" fmla="*/ 1031426 w 11234267"/>
              <a:gd name="connsiteY1296" fmla="*/ 2296449 h 6958044"/>
              <a:gd name="connsiteX1297" fmla="*/ 3543330 w 11234267"/>
              <a:gd name="connsiteY1297" fmla="*/ 2639960 h 6958044"/>
              <a:gd name="connsiteX1298" fmla="*/ 3551249 w 11234267"/>
              <a:gd name="connsiteY1298" fmla="*/ 2634864 h 6958044"/>
              <a:gd name="connsiteX1299" fmla="*/ 3555235 w 11234267"/>
              <a:gd name="connsiteY1299" fmla="*/ 2634743 h 6958044"/>
              <a:gd name="connsiteX1300" fmla="*/ 3557695 w 11234267"/>
              <a:gd name="connsiteY1300" fmla="*/ 2637639 h 6958044"/>
              <a:gd name="connsiteX1301" fmla="*/ 3543330 w 11234267"/>
              <a:gd name="connsiteY1301" fmla="*/ 2639960 h 6958044"/>
              <a:gd name="connsiteX1302" fmla="*/ 342267 w 11234267"/>
              <a:gd name="connsiteY1302" fmla="*/ 2223996 h 6958044"/>
              <a:gd name="connsiteX1303" fmla="*/ 348218 w 11234267"/>
              <a:gd name="connsiteY1303" fmla="*/ 2222787 h 6958044"/>
              <a:gd name="connsiteX1304" fmla="*/ 353259 w 11234267"/>
              <a:gd name="connsiteY1304" fmla="*/ 2220161 h 6958044"/>
              <a:gd name="connsiteX1305" fmla="*/ 349134 w 11234267"/>
              <a:gd name="connsiteY1305" fmla="*/ 2218814 h 6958044"/>
              <a:gd name="connsiteX1306" fmla="*/ 342267 w 11234267"/>
              <a:gd name="connsiteY1306" fmla="*/ 2223996 h 6958044"/>
              <a:gd name="connsiteX1307" fmla="*/ 2491094 w 11234267"/>
              <a:gd name="connsiteY1307" fmla="*/ 2510104 h 6958044"/>
              <a:gd name="connsiteX1308" fmla="*/ 2494687 w 11234267"/>
              <a:gd name="connsiteY1308" fmla="*/ 2509906 h 6958044"/>
              <a:gd name="connsiteX1309" fmla="*/ 2493258 w 11234267"/>
              <a:gd name="connsiteY1309" fmla="*/ 2506565 h 6958044"/>
              <a:gd name="connsiteX1310" fmla="*/ 2491155 w 11234267"/>
              <a:gd name="connsiteY1310" fmla="*/ 2509950 h 6958044"/>
              <a:gd name="connsiteX1311" fmla="*/ 2475774 w 11234267"/>
              <a:gd name="connsiteY1311" fmla="*/ 2510169 h 6958044"/>
              <a:gd name="connsiteX1312" fmla="*/ 2480490 w 11234267"/>
              <a:gd name="connsiteY1312" fmla="*/ 2510210 h 6958044"/>
              <a:gd name="connsiteX1313" fmla="*/ 2487793 w 11234267"/>
              <a:gd name="connsiteY1313" fmla="*/ 2504367 h 6958044"/>
              <a:gd name="connsiteX1314" fmla="*/ 2475719 w 11234267"/>
              <a:gd name="connsiteY1314" fmla="*/ 2507840 h 6958044"/>
              <a:gd name="connsiteX1315" fmla="*/ 3491043 w 11234267"/>
              <a:gd name="connsiteY1315" fmla="*/ 2648866 h 6958044"/>
              <a:gd name="connsiteX1316" fmla="*/ 3495314 w 11234267"/>
              <a:gd name="connsiteY1316" fmla="*/ 2645003 h 6958044"/>
              <a:gd name="connsiteX1317" fmla="*/ 3500227 w 11234267"/>
              <a:gd name="connsiteY1317" fmla="*/ 2646917 h 6958044"/>
              <a:gd name="connsiteX1318" fmla="*/ 3491043 w 11234267"/>
              <a:gd name="connsiteY1318" fmla="*/ 2648866 h 6958044"/>
              <a:gd name="connsiteX1319" fmla="*/ 477103 w 11234267"/>
              <a:gd name="connsiteY1319" fmla="*/ 2262251 h 6958044"/>
              <a:gd name="connsiteX1320" fmla="*/ 483484 w 11234267"/>
              <a:gd name="connsiteY1320" fmla="*/ 2258560 h 6958044"/>
              <a:gd name="connsiteX1321" fmla="*/ 490289 w 11234267"/>
              <a:gd name="connsiteY1321" fmla="*/ 2258722 h 6958044"/>
              <a:gd name="connsiteX1322" fmla="*/ 477103 w 11234267"/>
              <a:gd name="connsiteY1322" fmla="*/ 2262251 h 6958044"/>
              <a:gd name="connsiteX1323" fmla="*/ 693307 w 11234267"/>
              <a:gd name="connsiteY1323" fmla="*/ 2293174 h 6958044"/>
              <a:gd name="connsiteX1324" fmla="*/ 697158 w 11234267"/>
              <a:gd name="connsiteY1324" fmla="*/ 2291406 h 6958044"/>
              <a:gd name="connsiteX1325" fmla="*/ 703775 w 11234267"/>
              <a:gd name="connsiteY1325" fmla="*/ 2287361 h 6958044"/>
              <a:gd name="connsiteX1326" fmla="*/ 702513 w 11234267"/>
              <a:gd name="connsiteY1326" fmla="*/ 2285452 h 6958044"/>
              <a:gd name="connsiteX1327" fmla="*/ 697613 w 11234267"/>
              <a:gd name="connsiteY1327" fmla="*/ 2289923 h 6958044"/>
              <a:gd name="connsiteX1328" fmla="*/ 2948515 w 11234267"/>
              <a:gd name="connsiteY1328" fmla="*/ 2589240 h 6958044"/>
              <a:gd name="connsiteX1329" fmla="*/ 2959774 w 11234267"/>
              <a:gd name="connsiteY1329" fmla="*/ 2587142 h 6958044"/>
              <a:gd name="connsiteX1330" fmla="*/ 2958190 w 11234267"/>
              <a:gd name="connsiteY1330" fmla="*/ 2585092 h 6958044"/>
              <a:gd name="connsiteX1331" fmla="*/ 2955042 w 11234267"/>
              <a:gd name="connsiteY1331" fmla="*/ 2585700 h 6958044"/>
              <a:gd name="connsiteX1332" fmla="*/ 2948515 w 11234267"/>
              <a:gd name="connsiteY1332" fmla="*/ 2589240 h 6958044"/>
              <a:gd name="connsiteX1333" fmla="*/ 682698 w 11234267"/>
              <a:gd name="connsiteY1333" fmla="*/ 2298043 h 6958044"/>
              <a:gd name="connsiteX1334" fmla="*/ 690312 w 11234267"/>
              <a:gd name="connsiteY1334" fmla="*/ 2295435 h 6958044"/>
              <a:gd name="connsiteX1335" fmla="*/ 693307 w 11234267"/>
              <a:gd name="connsiteY1335" fmla="*/ 2293174 h 6958044"/>
              <a:gd name="connsiteX1336" fmla="*/ 3070985 w 11234267"/>
              <a:gd name="connsiteY1336" fmla="*/ 2610261 h 6958044"/>
              <a:gd name="connsiteX1337" fmla="*/ 3071046 w 11234267"/>
              <a:gd name="connsiteY1337" fmla="*/ 2605527 h 6958044"/>
              <a:gd name="connsiteX1338" fmla="*/ 3070985 w 11234267"/>
              <a:gd name="connsiteY1338" fmla="*/ 2610261 h 6958044"/>
              <a:gd name="connsiteX1339" fmla="*/ 895408 w 11234267"/>
              <a:gd name="connsiteY1339" fmla="*/ 2332034 h 6958044"/>
              <a:gd name="connsiteX1340" fmla="*/ 945226 w 11234267"/>
              <a:gd name="connsiteY1340" fmla="*/ 2310364 h 6958044"/>
              <a:gd name="connsiteX1341" fmla="*/ 1040946 w 11234267"/>
              <a:gd name="connsiteY1341" fmla="*/ 2283686 h 6958044"/>
              <a:gd name="connsiteX1342" fmla="*/ 1047220 w 11234267"/>
              <a:gd name="connsiteY1342" fmla="*/ 2290993 h 6958044"/>
              <a:gd name="connsiteX1343" fmla="*/ 1054803 w 11234267"/>
              <a:gd name="connsiteY1343" fmla="*/ 2290846 h 6958044"/>
              <a:gd name="connsiteX1344" fmla="*/ 1067866 w 11234267"/>
              <a:gd name="connsiteY1344" fmla="*/ 2285359 h 6958044"/>
              <a:gd name="connsiteX1345" fmla="*/ 1236855 w 11234267"/>
              <a:gd name="connsiteY1345" fmla="*/ 2210675 h 6958044"/>
              <a:gd name="connsiteX1346" fmla="*/ 1252149 w 11234267"/>
              <a:gd name="connsiteY1346" fmla="*/ 2214708 h 6958044"/>
              <a:gd name="connsiteX1347" fmla="*/ 1253150 w 11234267"/>
              <a:gd name="connsiteY1347" fmla="*/ 2223694 h 6958044"/>
              <a:gd name="connsiteX1348" fmla="*/ 1191608 w 11234267"/>
              <a:gd name="connsiteY1348" fmla="*/ 2252670 h 6958044"/>
              <a:gd name="connsiteX1349" fmla="*/ 1078531 w 11234267"/>
              <a:gd name="connsiteY1349" fmla="*/ 2287913 h 6958044"/>
              <a:gd name="connsiteX1350" fmla="*/ 1063412 w 11234267"/>
              <a:gd name="connsiteY1350" fmla="*/ 2292874 h 6958044"/>
              <a:gd name="connsiteX1351" fmla="*/ 1061819 w 11234267"/>
              <a:gd name="connsiteY1351" fmla="*/ 2292186 h 6958044"/>
              <a:gd name="connsiteX1352" fmla="*/ 1063984 w 11234267"/>
              <a:gd name="connsiteY1352" fmla="*/ 2298008 h 6958044"/>
              <a:gd name="connsiteX1353" fmla="*/ 1059121 w 11234267"/>
              <a:gd name="connsiteY1353" fmla="*/ 2293018 h 6958044"/>
              <a:gd name="connsiteX1354" fmla="*/ 1061323 w 11234267"/>
              <a:gd name="connsiteY1354" fmla="*/ 2291972 h 6958044"/>
              <a:gd name="connsiteX1355" fmla="*/ 1058543 w 11234267"/>
              <a:gd name="connsiteY1355" fmla="*/ 2290774 h 6958044"/>
              <a:gd name="connsiteX1356" fmla="*/ 1054803 w 11234267"/>
              <a:gd name="connsiteY1356" fmla="*/ 2290846 h 6958044"/>
              <a:gd name="connsiteX1357" fmla="*/ 1043437 w 11234267"/>
              <a:gd name="connsiteY1357" fmla="*/ 2295622 h 6958044"/>
              <a:gd name="connsiteX1358" fmla="*/ 1033591 w 11234267"/>
              <a:gd name="connsiteY1358" fmla="*/ 2296301 h 6958044"/>
              <a:gd name="connsiteX1359" fmla="*/ 1030445 w 11234267"/>
              <a:gd name="connsiteY1359" fmla="*/ 2297592 h 6958044"/>
              <a:gd name="connsiteX1360" fmla="*/ 1013594 w 11234267"/>
              <a:gd name="connsiteY1360" fmla="*/ 2314544 h 6958044"/>
              <a:gd name="connsiteX1361" fmla="*/ 895408 w 11234267"/>
              <a:gd name="connsiteY1361" fmla="*/ 2332034 h 6958044"/>
              <a:gd name="connsiteX1362" fmla="*/ 3449659 w 11234267"/>
              <a:gd name="connsiteY1362" fmla="*/ 2664794 h 6958044"/>
              <a:gd name="connsiteX1363" fmla="*/ 3445378 w 11234267"/>
              <a:gd name="connsiteY1363" fmla="*/ 2663272 h 6958044"/>
              <a:gd name="connsiteX1364" fmla="*/ 3447119 w 11234267"/>
              <a:gd name="connsiteY1364" fmla="*/ 2657803 h 6958044"/>
              <a:gd name="connsiteX1365" fmla="*/ 3456948 w 11234267"/>
              <a:gd name="connsiteY1365" fmla="*/ 2661651 h 6958044"/>
              <a:gd name="connsiteX1366" fmla="*/ 3449659 w 11234267"/>
              <a:gd name="connsiteY1366" fmla="*/ 2664794 h 6958044"/>
              <a:gd name="connsiteX1367" fmla="*/ 419150 w 11234267"/>
              <a:gd name="connsiteY1367" fmla="*/ 2273017 h 6958044"/>
              <a:gd name="connsiteX1368" fmla="*/ 412096 w 11234267"/>
              <a:gd name="connsiteY1368" fmla="*/ 2269478 h 6958044"/>
              <a:gd name="connsiteX1369" fmla="*/ 419780 w 11234267"/>
              <a:gd name="connsiteY1369" fmla="*/ 2268118 h 6958044"/>
              <a:gd name="connsiteX1370" fmla="*/ 423655 w 11234267"/>
              <a:gd name="connsiteY1370" fmla="*/ 2267743 h 6958044"/>
              <a:gd name="connsiteX1371" fmla="*/ 427786 w 11234267"/>
              <a:gd name="connsiteY1371" fmla="*/ 2269651 h 6958044"/>
              <a:gd name="connsiteX1372" fmla="*/ 419150 w 11234267"/>
              <a:gd name="connsiteY1372" fmla="*/ 2273017 h 6958044"/>
              <a:gd name="connsiteX1373" fmla="*/ 3042539 w 11234267"/>
              <a:gd name="connsiteY1373" fmla="*/ 2617467 h 6958044"/>
              <a:gd name="connsiteX1374" fmla="*/ 3058291 w 11234267"/>
              <a:gd name="connsiteY1374" fmla="*/ 2603242 h 6958044"/>
              <a:gd name="connsiteX1375" fmla="*/ 3042539 w 11234267"/>
              <a:gd name="connsiteY1375" fmla="*/ 2617467 h 6958044"/>
              <a:gd name="connsiteX1376" fmla="*/ 862958 w 11234267"/>
              <a:gd name="connsiteY1376" fmla="*/ 2340818 h 6958044"/>
              <a:gd name="connsiteX1377" fmla="*/ 894979 w 11234267"/>
              <a:gd name="connsiteY1377" fmla="*/ 2328184 h 6958044"/>
              <a:gd name="connsiteX1378" fmla="*/ 862958 w 11234267"/>
              <a:gd name="connsiteY1378" fmla="*/ 2340818 h 6958044"/>
              <a:gd name="connsiteX1379" fmla="*/ 834758 w 11234267"/>
              <a:gd name="connsiteY1379" fmla="*/ 2339368 h 6958044"/>
              <a:gd name="connsiteX1380" fmla="*/ 846089 w 11234267"/>
              <a:gd name="connsiteY1380" fmla="*/ 2339436 h 6958044"/>
              <a:gd name="connsiteX1381" fmla="*/ 840937 w 11234267"/>
              <a:gd name="connsiteY1381" fmla="*/ 2338517 h 6958044"/>
              <a:gd name="connsiteX1382" fmla="*/ 828664 w 11234267"/>
              <a:gd name="connsiteY1382" fmla="*/ 2340205 h 6958044"/>
              <a:gd name="connsiteX1383" fmla="*/ 834758 w 11234267"/>
              <a:gd name="connsiteY1383" fmla="*/ 2339368 h 6958044"/>
              <a:gd name="connsiteX1384" fmla="*/ 833205 w 11234267"/>
              <a:gd name="connsiteY1384" fmla="*/ 2339358 h 6958044"/>
              <a:gd name="connsiteX1385" fmla="*/ 3425354 w 11234267"/>
              <a:gd name="connsiteY1385" fmla="*/ 2678138 h 6958044"/>
              <a:gd name="connsiteX1386" fmla="*/ 3422320 w 11234267"/>
              <a:gd name="connsiteY1386" fmla="*/ 2660241 h 6958044"/>
              <a:gd name="connsiteX1387" fmla="*/ 3430099 w 11234267"/>
              <a:gd name="connsiteY1387" fmla="*/ 2657738 h 6958044"/>
              <a:gd name="connsiteX1388" fmla="*/ 3425354 w 11234267"/>
              <a:gd name="connsiteY1388" fmla="*/ 2678138 h 6958044"/>
              <a:gd name="connsiteX1389" fmla="*/ 380217 w 11234267"/>
              <a:gd name="connsiteY1389" fmla="*/ 2283396 h 6958044"/>
              <a:gd name="connsiteX1390" fmla="*/ 386026 w 11234267"/>
              <a:gd name="connsiteY1390" fmla="*/ 2279262 h 6958044"/>
              <a:gd name="connsiteX1391" fmla="*/ 392368 w 11234267"/>
              <a:gd name="connsiteY1391" fmla="*/ 2279943 h 6958044"/>
              <a:gd name="connsiteX1392" fmla="*/ 380217 w 11234267"/>
              <a:gd name="connsiteY1392" fmla="*/ 2283396 h 6958044"/>
              <a:gd name="connsiteX1393" fmla="*/ 199602 w 11234267"/>
              <a:gd name="connsiteY1393" fmla="*/ 2261202 h 6958044"/>
              <a:gd name="connsiteX1394" fmla="*/ 205070 w 11234267"/>
              <a:gd name="connsiteY1394" fmla="*/ 2258371 h 6958044"/>
              <a:gd name="connsiteX1395" fmla="*/ 199444 w 11234267"/>
              <a:gd name="connsiteY1395" fmla="*/ 2260763 h 6958044"/>
              <a:gd name="connsiteX1396" fmla="*/ 198212 w 11234267"/>
              <a:gd name="connsiteY1396" fmla="*/ 2261287 h 6958044"/>
              <a:gd name="connsiteX1397" fmla="*/ 199444 w 11234267"/>
              <a:gd name="connsiteY1397" fmla="*/ 2260763 h 6958044"/>
              <a:gd name="connsiteX1398" fmla="*/ 197386 w 11234267"/>
              <a:gd name="connsiteY1398" fmla="*/ 2255038 h 6958044"/>
              <a:gd name="connsiteX1399" fmla="*/ 198212 w 11234267"/>
              <a:gd name="connsiteY1399" fmla="*/ 2261287 h 6958044"/>
              <a:gd name="connsiteX1400" fmla="*/ 3377538 w 11234267"/>
              <a:gd name="connsiteY1400" fmla="*/ 2680257 h 6958044"/>
              <a:gd name="connsiteX1401" fmla="*/ 3379665 w 11234267"/>
              <a:gd name="connsiteY1401" fmla="*/ 2675899 h 6958044"/>
              <a:gd name="connsiteX1402" fmla="*/ 3385544 w 11234267"/>
              <a:gd name="connsiteY1402" fmla="*/ 2677098 h 6958044"/>
              <a:gd name="connsiteX1403" fmla="*/ 3377538 w 11234267"/>
              <a:gd name="connsiteY1403" fmla="*/ 2680257 h 6958044"/>
              <a:gd name="connsiteX1404" fmla="*/ 536853 w 11234267"/>
              <a:gd name="connsiteY1404" fmla="*/ 2311037 h 6958044"/>
              <a:gd name="connsiteX1405" fmla="*/ 542612 w 11234267"/>
              <a:gd name="connsiteY1405" fmla="*/ 2305291 h 6958044"/>
              <a:gd name="connsiteX1406" fmla="*/ 549897 w 11234267"/>
              <a:gd name="connsiteY1406" fmla="*/ 2306226 h 6958044"/>
              <a:gd name="connsiteX1407" fmla="*/ 536853 w 11234267"/>
              <a:gd name="connsiteY1407" fmla="*/ 2311037 h 6958044"/>
              <a:gd name="connsiteX1408" fmla="*/ 818964 w 11234267"/>
              <a:gd name="connsiteY1408" fmla="*/ 2349135 h 6958044"/>
              <a:gd name="connsiteX1409" fmla="*/ 822532 w 11234267"/>
              <a:gd name="connsiteY1409" fmla="*/ 2349528 h 6958044"/>
              <a:gd name="connsiteX1410" fmla="*/ 824350 w 11234267"/>
              <a:gd name="connsiteY1410" fmla="*/ 2346907 h 6958044"/>
              <a:gd name="connsiteX1411" fmla="*/ 819496 w 11234267"/>
              <a:gd name="connsiteY1411" fmla="*/ 2348223 h 6958044"/>
              <a:gd name="connsiteX1412" fmla="*/ 3281143 w 11234267"/>
              <a:gd name="connsiteY1412" fmla="*/ 2671984 h 6958044"/>
              <a:gd name="connsiteX1413" fmla="*/ 3282549 w 11234267"/>
              <a:gd name="connsiteY1413" fmla="*/ 2671507 h 6958044"/>
              <a:gd name="connsiteX1414" fmla="*/ 3282499 w 11234267"/>
              <a:gd name="connsiteY1414" fmla="*/ 2671504 h 6958044"/>
              <a:gd name="connsiteX1415" fmla="*/ 2314888 w 11234267"/>
              <a:gd name="connsiteY1415" fmla="*/ 2546465 h 6958044"/>
              <a:gd name="connsiteX1416" fmla="*/ 2326290 w 11234267"/>
              <a:gd name="connsiteY1416" fmla="*/ 2545653 h 6958044"/>
              <a:gd name="connsiteX1417" fmla="*/ 2326332 w 11234267"/>
              <a:gd name="connsiteY1417" fmla="*/ 2545791 h 6958044"/>
              <a:gd name="connsiteX1418" fmla="*/ 2328362 w 11234267"/>
              <a:gd name="connsiteY1418" fmla="*/ 2545504 h 6958044"/>
              <a:gd name="connsiteX1419" fmla="*/ 2319642 w 11234267"/>
              <a:gd name="connsiteY1419" fmla="*/ 2544092 h 6958044"/>
              <a:gd name="connsiteX1420" fmla="*/ 2316590 w 11234267"/>
              <a:gd name="connsiteY1420" fmla="*/ 2544909 h 6958044"/>
              <a:gd name="connsiteX1421" fmla="*/ 2264716 w 11234267"/>
              <a:gd name="connsiteY1421" fmla="*/ 2546165 h 6958044"/>
              <a:gd name="connsiteX1422" fmla="*/ 2271447 w 11234267"/>
              <a:gd name="connsiteY1422" fmla="*/ 2538891 h 6958044"/>
              <a:gd name="connsiteX1423" fmla="*/ 2271697 w 11234267"/>
              <a:gd name="connsiteY1423" fmla="*/ 2538552 h 6958044"/>
              <a:gd name="connsiteX1424" fmla="*/ 2268126 w 11234267"/>
              <a:gd name="connsiteY1424" fmla="*/ 2539134 h 6958044"/>
              <a:gd name="connsiteX1425" fmla="*/ 2265397 w 11234267"/>
              <a:gd name="connsiteY1425" fmla="*/ 2541748 h 6958044"/>
              <a:gd name="connsiteX1426" fmla="*/ 2264716 w 11234267"/>
              <a:gd name="connsiteY1426" fmla="*/ 2546165 h 6958044"/>
              <a:gd name="connsiteX1427" fmla="*/ 3217608 w 11234267"/>
              <a:gd name="connsiteY1427" fmla="*/ 2685198 h 6958044"/>
              <a:gd name="connsiteX1428" fmla="*/ 3215006 w 11234267"/>
              <a:gd name="connsiteY1428" fmla="*/ 2684089 h 6958044"/>
              <a:gd name="connsiteX1429" fmla="*/ 3219619 w 11234267"/>
              <a:gd name="connsiteY1429" fmla="*/ 2682144 h 6958044"/>
              <a:gd name="connsiteX1430" fmla="*/ 3225224 w 11234267"/>
              <a:gd name="connsiteY1430" fmla="*/ 2682067 h 6958044"/>
              <a:gd name="connsiteX1431" fmla="*/ 3217608 w 11234267"/>
              <a:gd name="connsiteY1431" fmla="*/ 2685198 h 6958044"/>
              <a:gd name="connsiteX1432" fmla="*/ 2232977 w 11234267"/>
              <a:gd name="connsiteY1432" fmla="*/ 2561368 h 6958044"/>
              <a:gd name="connsiteX1433" fmla="*/ 2233499 w 11234267"/>
              <a:gd name="connsiteY1433" fmla="*/ 2555834 h 6958044"/>
              <a:gd name="connsiteX1434" fmla="*/ 2229269 w 11234267"/>
              <a:gd name="connsiteY1434" fmla="*/ 2557367 h 6958044"/>
              <a:gd name="connsiteX1435" fmla="*/ 2232977 w 11234267"/>
              <a:gd name="connsiteY1435" fmla="*/ 2561368 h 6958044"/>
              <a:gd name="connsiteX1436" fmla="*/ 210932 w 11234267"/>
              <a:gd name="connsiteY1436" fmla="*/ 2303384 h 6958044"/>
              <a:gd name="connsiteX1437" fmla="*/ 211043 w 11234267"/>
              <a:gd name="connsiteY1437" fmla="*/ 2303381 h 6958044"/>
              <a:gd name="connsiteX1438" fmla="*/ 211105 w 11234267"/>
              <a:gd name="connsiteY1438" fmla="*/ 2303228 h 6958044"/>
              <a:gd name="connsiteX1439" fmla="*/ 2889043 w 11234267"/>
              <a:gd name="connsiteY1439" fmla="*/ 2655592 h 6958044"/>
              <a:gd name="connsiteX1440" fmla="*/ 2889711 w 11234267"/>
              <a:gd name="connsiteY1440" fmla="*/ 2655000 h 6958044"/>
              <a:gd name="connsiteX1441" fmla="*/ 2889043 w 11234267"/>
              <a:gd name="connsiteY1441" fmla="*/ 2655592 h 6958044"/>
              <a:gd name="connsiteX1442" fmla="*/ 2985641 w 11234267"/>
              <a:gd name="connsiteY1442" fmla="*/ 2669402 h 6958044"/>
              <a:gd name="connsiteX1443" fmla="*/ 2991989 w 11234267"/>
              <a:gd name="connsiteY1443" fmla="*/ 2664259 h 6958044"/>
              <a:gd name="connsiteX1444" fmla="*/ 2995155 w 11234267"/>
              <a:gd name="connsiteY1444" fmla="*/ 2663810 h 6958044"/>
              <a:gd name="connsiteX1445" fmla="*/ 2996754 w 11234267"/>
              <a:gd name="connsiteY1445" fmla="*/ 2666022 h 6958044"/>
              <a:gd name="connsiteX1446" fmla="*/ 2985641 w 11234267"/>
              <a:gd name="connsiteY1446" fmla="*/ 2669402 h 6958044"/>
              <a:gd name="connsiteX1447" fmla="*/ 3144779 w 11234267"/>
              <a:gd name="connsiteY1447" fmla="*/ 2700748 h 6958044"/>
              <a:gd name="connsiteX1448" fmla="*/ 3151054 w 11234267"/>
              <a:gd name="connsiteY1448" fmla="*/ 2699652 h 6958044"/>
              <a:gd name="connsiteX1449" fmla="*/ 3152419 w 11234267"/>
              <a:gd name="connsiteY1449" fmla="*/ 2697798 h 6958044"/>
              <a:gd name="connsiteX1450" fmla="*/ 3147793 w 11234267"/>
              <a:gd name="connsiteY1450" fmla="*/ 2696166 h 6958044"/>
              <a:gd name="connsiteX1451" fmla="*/ 3109505 w 11234267"/>
              <a:gd name="connsiteY1451" fmla="*/ 2712323 h 6958044"/>
              <a:gd name="connsiteX1452" fmla="*/ 3121798 w 11234267"/>
              <a:gd name="connsiteY1452" fmla="*/ 2710150 h 6958044"/>
              <a:gd name="connsiteX1453" fmla="*/ 3115437 w 11234267"/>
              <a:gd name="connsiteY1453" fmla="*/ 2709311 h 6958044"/>
              <a:gd name="connsiteX1454" fmla="*/ 3109505 w 11234267"/>
              <a:gd name="connsiteY1454" fmla="*/ 2712323 h 6958044"/>
              <a:gd name="connsiteX1455" fmla="*/ 10307526 w 11234267"/>
              <a:gd name="connsiteY1455" fmla="*/ 3650610 h 6958044"/>
              <a:gd name="connsiteX1456" fmla="*/ 10193273 w 11234267"/>
              <a:gd name="connsiteY1456" fmla="*/ 3420042 h 6958044"/>
              <a:gd name="connsiteX1457" fmla="*/ 10186739 w 11234267"/>
              <a:gd name="connsiteY1457" fmla="*/ 3397397 h 6958044"/>
              <a:gd name="connsiteX1458" fmla="*/ 10162339 w 11234267"/>
              <a:gd name="connsiteY1458" fmla="*/ 3335936 h 6958044"/>
              <a:gd name="connsiteX1459" fmla="*/ 10177788 w 11234267"/>
              <a:gd name="connsiteY1459" fmla="*/ 3340433 h 6958044"/>
              <a:gd name="connsiteX1460" fmla="*/ 10196863 w 11234267"/>
              <a:gd name="connsiteY1460" fmla="*/ 3356291 h 6958044"/>
              <a:gd name="connsiteX1461" fmla="*/ 10225465 w 11234267"/>
              <a:gd name="connsiteY1461" fmla="*/ 3381283 h 6958044"/>
              <a:gd name="connsiteX1462" fmla="*/ 10241831 w 11234267"/>
              <a:gd name="connsiteY1462" fmla="*/ 3443875 h 6958044"/>
              <a:gd name="connsiteX1463" fmla="*/ 10302972 w 11234267"/>
              <a:gd name="connsiteY1463" fmla="*/ 3629921 h 6958044"/>
              <a:gd name="connsiteX1464" fmla="*/ 3285833 w 11234267"/>
              <a:gd name="connsiteY1464" fmla="*/ 2738558 h 6958044"/>
              <a:gd name="connsiteX1465" fmla="*/ 3292514 w 11234267"/>
              <a:gd name="connsiteY1465" fmla="*/ 2732906 h 6958044"/>
              <a:gd name="connsiteX1466" fmla="*/ 3290229 w 11234267"/>
              <a:gd name="connsiteY1466" fmla="*/ 2731876 h 6958044"/>
              <a:gd name="connsiteX1467" fmla="*/ 3285833 w 11234267"/>
              <a:gd name="connsiteY1467" fmla="*/ 2738558 h 6958044"/>
              <a:gd name="connsiteX1468" fmla="*/ 10174129 w 11234267"/>
              <a:gd name="connsiteY1468" fmla="*/ 3635674 h 6958044"/>
              <a:gd name="connsiteX1469" fmla="*/ 10111283 w 11234267"/>
              <a:gd name="connsiteY1469" fmla="*/ 3517742 h 6958044"/>
              <a:gd name="connsiteX1470" fmla="*/ 10053662 w 11234267"/>
              <a:gd name="connsiteY1470" fmla="*/ 3313600 h 6958044"/>
              <a:gd name="connsiteX1471" fmla="*/ 10061972 w 11234267"/>
              <a:gd name="connsiteY1471" fmla="*/ 3325626 h 6958044"/>
              <a:gd name="connsiteX1472" fmla="*/ 10154746 w 11234267"/>
              <a:gd name="connsiteY1472" fmla="*/ 3571940 h 6958044"/>
              <a:gd name="connsiteX1473" fmla="*/ 2050109 w 11234267"/>
              <a:gd name="connsiteY1473" fmla="*/ 2579593 h 6958044"/>
              <a:gd name="connsiteX1474" fmla="*/ 2053597 w 11234267"/>
              <a:gd name="connsiteY1474" fmla="*/ 2576918 h 6958044"/>
              <a:gd name="connsiteX1475" fmla="*/ 2058399 w 11234267"/>
              <a:gd name="connsiteY1475" fmla="*/ 2579002 h 6958044"/>
              <a:gd name="connsiteX1476" fmla="*/ 2050109 w 11234267"/>
              <a:gd name="connsiteY1476" fmla="*/ 2579593 h 6958044"/>
              <a:gd name="connsiteX1477" fmla="*/ 2853772 w 11234267"/>
              <a:gd name="connsiteY1477" fmla="*/ 2691404 h 6958044"/>
              <a:gd name="connsiteX1478" fmla="*/ 2858271 w 11234267"/>
              <a:gd name="connsiteY1478" fmla="*/ 2688843 h 6958044"/>
              <a:gd name="connsiteX1479" fmla="*/ 2853524 w 11234267"/>
              <a:gd name="connsiteY1479" fmla="*/ 2690715 h 6958044"/>
              <a:gd name="connsiteX1480" fmla="*/ 2852265 w 11234267"/>
              <a:gd name="connsiteY1480" fmla="*/ 2691212 h 6958044"/>
              <a:gd name="connsiteX1481" fmla="*/ 2853524 w 11234267"/>
              <a:gd name="connsiteY1481" fmla="*/ 2690715 h 6958044"/>
              <a:gd name="connsiteX1482" fmla="*/ 2851622 w 11234267"/>
              <a:gd name="connsiteY1482" fmla="*/ 2685435 h 6958044"/>
              <a:gd name="connsiteX1483" fmla="*/ 2852265 w 11234267"/>
              <a:gd name="connsiteY1483" fmla="*/ 2691212 h 6958044"/>
              <a:gd name="connsiteX1484" fmla="*/ 613849 w 11234267"/>
              <a:gd name="connsiteY1484" fmla="*/ 2399935 h 6958044"/>
              <a:gd name="connsiteX1485" fmla="*/ 622501 w 11234267"/>
              <a:gd name="connsiteY1485" fmla="*/ 2397830 h 6958044"/>
              <a:gd name="connsiteX1486" fmla="*/ 647786 w 11234267"/>
              <a:gd name="connsiteY1486" fmla="*/ 2389935 h 6958044"/>
              <a:gd name="connsiteX1487" fmla="*/ 691048 w 11234267"/>
              <a:gd name="connsiteY1487" fmla="*/ 2380098 h 6958044"/>
              <a:gd name="connsiteX1488" fmla="*/ 709387 w 11234267"/>
              <a:gd name="connsiteY1488" fmla="*/ 2376713 h 6958044"/>
              <a:gd name="connsiteX1489" fmla="*/ 756640 w 11234267"/>
              <a:gd name="connsiteY1489" fmla="*/ 2365228 h 6958044"/>
              <a:gd name="connsiteX1490" fmla="*/ 819496 w 11234267"/>
              <a:gd name="connsiteY1490" fmla="*/ 2348223 h 6958044"/>
              <a:gd name="connsiteX1491" fmla="*/ 820938 w 11234267"/>
              <a:gd name="connsiteY1491" fmla="*/ 2345760 h 6958044"/>
              <a:gd name="connsiteX1492" fmla="*/ 824896 w 11234267"/>
              <a:gd name="connsiteY1492" fmla="*/ 2346123 h 6958044"/>
              <a:gd name="connsiteX1493" fmla="*/ 824350 w 11234267"/>
              <a:gd name="connsiteY1493" fmla="*/ 2346907 h 6958044"/>
              <a:gd name="connsiteX1494" fmla="*/ 837174 w 11234267"/>
              <a:gd name="connsiteY1494" fmla="*/ 2343439 h 6958044"/>
              <a:gd name="connsiteX1495" fmla="*/ 835805 w 11234267"/>
              <a:gd name="connsiteY1495" fmla="*/ 2343243 h 6958044"/>
              <a:gd name="connsiteX1496" fmla="*/ 828580 w 11234267"/>
              <a:gd name="connsiteY1496" fmla="*/ 2340220 h 6958044"/>
              <a:gd name="connsiteX1497" fmla="*/ 828664 w 11234267"/>
              <a:gd name="connsiteY1497" fmla="*/ 2340205 h 6958044"/>
              <a:gd name="connsiteX1498" fmla="*/ 828596 w 11234267"/>
              <a:gd name="connsiteY1498" fmla="*/ 2340213 h 6958044"/>
              <a:gd name="connsiteX1499" fmla="*/ 657069 w 11234267"/>
              <a:gd name="connsiteY1499" fmla="*/ 2386890 h 6958044"/>
              <a:gd name="connsiteX1500" fmla="*/ 3056665 w 11234267"/>
              <a:gd name="connsiteY1500" fmla="*/ 2720944 h 6958044"/>
              <a:gd name="connsiteX1501" fmla="*/ 3050574 w 11234267"/>
              <a:gd name="connsiteY1501" fmla="*/ 2717821 h 6958044"/>
              <a:gd name="connsiteX1502" fmla="*/ 3057737 w 11234267"/>
              <a:gd name="connsiteY1502" fmla="*/ 2716502 h 6958044"/>
              <a:gd name="connsiteX1503" fmla="*/ 3061257 w 11234267"/>
              <a:gd name="connsiteY1503" fmla="*/ 2716149 h 6958044"/>
              <a:gd name="connsiteX1504" fmla="*/ 3065224 w 11234267"/>
              <a:gd name="connsiteY1504" fmla="*/ 2718070 h 6958044"/>
              <a:gd name="connsiteX1505" fmla="*/ 3056665 w 11234267"/>
              <a:gd name="connsiteY1505" fmla="*/ 2720944 h 6958044"/>
              <a:gd name="connsiteX1506" fmla="*/ 36310 w 11234267"/>
              <a:gd name="connsiteY1506" fmla="*/ 2337698 h 6958044"/>
              <a:gd name="connsiteX1507" fmla="*/ 29565 w 11234267"/>
              <a:gd name="connsiteY1507" fmla="*/ 2332539 h 6958044"/>
              <a:gd name="connsiteX1508" fmla="*/ 36310 w 11234267"/>
              <a:gd name="connsiteY1508" fmla="*/ 2337698 h 6958044"/>
              <a:gd name="connsiteX1509" fmla="*/ 3020623 w 11234267"/>
              <a:gd name="connsiteY1509" fmla="*/ 2730310 h 6958044"/>
              <a:gd name="connsiteX1510" fmla="*/ 3025524 w 11234267"/>
              <a:gd name="connsiteY1510" fmla="*/ 2726238 h 6958044"/>
              <a:gd name="connsiteX1511" fmla="*/ 3031738 w 11234267"/>
              <a:gd name="connsiteY1511" fmla="*/ 2726930 h 6958044"/>
              <a:gd name="connsiteX1512" fmla="*/ 3020623 w 11234267"/>
              <a:gd name="connsiteY1512" fmla="*/ 2730310 h 6958044"/>
              <a:gd name="connsiteX1513" fmla="*/ 2132552 w 11234267"/>
              <a:gd name="connsiteY1513" fmla="*/ 2616411 h 6958044"/>
              <a:gd name="connsiteX1514" fmla="*/ 2143601 w 11234267"/>
              <a:gd name="connsiteY1514" fmla="*/ 2611254 h 6958044"/>
              <a:gd name="connsiteX1515" fmla="*/ 2155962 w 11234267"/>
              <a:gd name="connsiteY1515" fmla="*/ 2610858 h 6958044"/>
              <a:gd name="connsiteX1516" fmla="*/ 2132552 w 11234267"/>
              <a:gd name="connsiteY1516" fmla="*/ 2616411 h 6958044"/>
              <a:gd name="connsiteX1517" fmla="*/ 1981633 w 11234267"/>
              <a:gd name="connsiteY1517" fmla="*/ 2602594 h 6958044"/>
              <a:gd name="connsiteX1518" fmla="*/ 1988172 w 11234267"/>
              <a:gd name="connsiteY1518" fmla="*/ 2595659 h 6958044"/>
              <a:gd name="connsiteX1519" fmla="*/ 1981633 w 11234267"/>
              <a:gd name="connsiteY1519" fmla="*/ 2602594 h 6958044"/>
              <a:gd name="connsiteX1520" fmla="*/ 3166287 w 11234267"/>
              <a:gd name="connsiteY1520" fmla="*/ 2762615 h 6958044"/>
              <a:gd name="connsiteX1521" fmla="*/ 3174166 w 11234267"/>
              <a:gd name="connsiteY1521" fmla="*/ 2763024 h 6958044"/>
              <a:gd name="connsiteX1522" fmla="*/ 3176821 w 11234267"/>
              <a:gd name="connsiteY1522" fmla="*/ 2759714 h 6958044"/>
              <a:gd name="connsiteX1523" fmla="*/ 3166549 w 11234267"/>
              <a:gd name="connsiteY1523" fmla="*/ 2762355 h 6958044"/>
              <a:gd name="connsiteX1524" fmla="*/ 1321 w 11234267"/>
              <a:gd name="connsiteY1524" fmla="*/ 2351840 h 6958044"/>
              <a:gd name="connsiteX1525" fmla="*/ 7586 w 11234267"/>
              <a:gd name="connsiteY1525" fmla="*/ 2347319 h 6958044"/>
              <a:gd name="connsiteX1526" fmla="*/ 6605 w 11234267"/>
              <a:gd name="connsiteY1526" fmla="*/ 2346346 h 6958044"/>
              <a:gd name="connsiteX1527" fmla="*/ 2303 w 11234267"/>
              <a:gd name="connsiteY1527" fmla="*/ 2343785 h 6958044"/>
              <a:gd name="connsiteX1528" fmla="*/ 1321 w 11234267"/>
              <a:gd name="connsiteY1528" fmla="*/ 2351840 h 6958044"/>
              <a:gd name="connsiteX1529" fmla="*/ 10004 w 11234267"/>
              <a:gd name="connsiteY1529" fmla="*/ 2364160 h 6958044"/>
              <a:gd name="connsiteX1530" fmla="*/ 17890 w 11234267"/>
              <a:gd name="connsiteY1530" fmla="*/ 2362122 h 6958044"/>
              <a:gd name="connsiteX1531" fmla="*/ 16359 w 11234267"/>
              <a:gd name="connsiteY1531" fmla="*/ 2359491 h 6958044"/>
              <a:gd name="connsiteX1532" fmla="*/ 2070618 w 11234267"/>
              <a:gd name="connsiteY1532" fmla="*/ 2632475 h 6958044"/>
              <a:gd name="connsiteX1533" fmla="*/ 2076968 w 11234267"/>
              <a:gd name="connsiteY1533" fmla="*/ 2627332 h 6958044"/>
              <a:gd name="connsiteX1534" fmla="*/ 2080131 w 11234267"/>
              <a:gd name="connsiteY1534" fmla="*/ 2626883 h 6958044"/>
              <a:gd name="connsiteX1535" fmla="*/ 2081732 w 11234267"/>
              <a:gd name="connsiteY1535" fmla="*/ 2629093 h 6958044"/>
              <a:gd name="connsiteX1536" fmla="*/ 2070618 w 11234267"/>
              <a:gd name="connsiteY1536" fmla="*/ 2632475 h 6958044"/>
              <a:gd name="connsiteX1537" fmla="*/ 2861162 w 11234267"/>
              <a:gd name="connsiteY1537" fmla="*/ 2742983 h 6958044"/>
              <a:gd name="connsiteX1538" fmla="*/ 2862983 w 11234267"/>
              <a:gd name="connsiteY1538" fmla="*/ 2742911 h 6958044"/>
              <a:gd name="connsiteX1539" fmla="*/ 2862847 w 11234267"/>
              <a:gd name="connsiteY1539" fmla="*/ 2741704 h 6958044"/>
              <a:gd name="connsiteX1540" fmla="*/ 2511927 w 11234267"/>
              <a:gd name="connsiteY1540" fmla="*/ 2704823 h 6958044"/>
              <a:gd name="connsiteX1541" fmla="*/ 2510685 w 11234267"/>
              <a:gd name="connsiteY1541" fmla="*/ 2700706 h 6958044"/>
              <a:gd name="connsiteX1542" fmla="*/ 2514554 w 11234267"/>
              <a:gd name="connsiteY1542" fmla="*/ 2700269 h 6958044"/>
              <a:gd name="connsiteX1543" fmla="*/ 2517189 w 11234267"/>
              <a:gd name="connsiteY1543" fmla="*/ 2702830 h 6958044"/>
              <a:gd name="connsiteX1544" fmla="*/ 2511927 w 11234267"/>
              <a:gd name="connsiteY1544" fmla="*/ 2704823 h 6958044"/>
              <a:gd name="connsiteX1545" fmla="*/ 1904841 w 11234267"/>
              <a:gd name="connsiteY1545" fmla="*/ 2626781 h 6958044"/>
              <a:gd name="connsiteX1546" fmla="*/ 1895254 w 11234267"/>
              <a:gd name="connsiteY1546" fmla="*/ 2624287 h 6958044"/>
              <a:gd name="connsiteX1547" fmla="*/ 1903074 w 11234267"/>
              <a:gd name="connsiteY1547" fmla="*/ 2615359 h 6958044"/>
              <a:gd name="connsiteX1548" fmla="*/ 1904841 w 11234267"/>
              <a:gd name="connsiteY1548" fmla="*/ 2626781 h 6958044"/>
              <a:gd name="connsiteX1549" fmla="*/ 2865031 w 11234267"/>
              <a:gd name="connsiteY1549" fmla="*/ 2751883 h 6958044"/>
              <a:gd name="connsiteX1550" fmla="*/ 2864540 w 11234267"/>
              <a:gd name="connsiteY1550" fmla="*/ 2749808 h 6958044"/>
              <a:gd name="connsiteX1551" fmla="*/ 2864157 w 11234267"/>
              <a:gd name="connsiteY1551" fmla="*/ 2750013 h 6958044"/>
              <a:gd name="connsiteX1552" fmla="*/ 2866735 w 11234267"/>
              <a:gd name="connsiteY1552" fmla="*/ 2755523 h 6958044"/>
              <a:gd name="connsiteX1553" fmla="*/ 2865031 w 11234267"/>
              <a:gd name="connsiteY1553" fmla="*/ 2751883 h 6958044"/>
              <a:gd name="connsiteX1554" fmla="*/ 2865265 w 11234267"/>
              <a:gd name="connsiteY1554" fmla="*/ 2752880 h 6958044"/>
              <a:gd name="connsiteX1555" fmla="*/ 2866735 w 11234267"/>
              <a:gd name="connsiteY1555" fmla="*/ 2755523 h 6958044"/>
              <a:gd name="connsiteX1556" fmla="*/ 1844305 w 11234267"/>
              <a:gd name="connsiteY1556" fmla="*/ 2636979 h 6958044"/>
              <a:gd name="connsiteX1557" fmla="*/ 1835859 w 11234267"/>
              <a:gd name="connsiteY1557" fmla="*/ 2634994 h 6958044"/>
              <a:gd name="connsiteX1558" fmla="*/ 1842496 w 11234267"/>
              <a:gd name="connsiteY1558" fmla="*/ 2631286 h 6958044"/>
              <a:gd name="connsiteX1559" fmla="*/ 1851118 w 11234267"/>
              <a:gd name="connsiteY1559" fmla="*/ 2631317 h 6958044"/>
              <a:gd name="connsiteX1560" fmla="*/ 1844305 w 11234267"/>
              <a:gd name="connsiteY1560" fmla="*/ 2636979 h 6958044"/>
              <a:gd name="connsiteX1561" fmla="*/ 435777 w 11234267"/>
              <a:gd name="connsiteY1561" fmla="*/ 2454115 h 6958044"/>
              <a:gd name="connsiteX1562" fmla="*/ 585675 w 11234267"/>
              <a:gd name="connsiteY1562" fmla="*/ 2408437 h 6958044"/>
              <a:gd name="connsiteX1563" fmla="*/ 613849 w 11234267"/>
              <a:gd name="connsiteY1563" fmla="*/ 2399935 h 6958044"/>
              <a:gd name="connsiteX1564" fmla="*/ 594141 w 11234267"/>
              <a:gd name="connsiteY1564" fmla="*/ 2404724 h 6958044"/>
              <a:gd name="connsiteX1565" fmla="*/ 435777 w 11234267"/>
              <a:gd name="connsiteY1565" fmla="*/ 2454115 h 6958044"/>
              <a:gd name="connsiteX1566" fmla="*/ 2012576 w 11234267"/>
              <a:gd name="connsiteY1566" fmla="*/ 2674142 h 6958044"/>
              <a:gd name="connsiteX1567" fmla="*/ 2017913 w 11234267"/>
              <a:gd name="connsiteY1567" fmla="*/ 2668099 h 6958044"/>
              <a:gd name="connsiteX1568" fmla="*/ 2020990 w 11234267"/>
              <a:gd name="connsiteY1568" fmla="*/ 2667901 h 6958044"/>
              <a:gd name="connsiteX1569" fmla="*/ 2022657 w 11234267"/>
              <a:gd name="connsiteY1569" fmla="*/ 2670835 h 6958044"/>
              <a:gd name="connsiteX1570" fmla="*/ 2012576 w 11234267"/>
              <a:gd name="connsiteY1570" fmla="*/ 2674142 h 6958044"/>
              <a:gd name="connsiteX1571" fmla="*/ 2703878 w 11234267"/>
              <a:gd name="connsiteY1571" fmla="*/ 2765851 h 6958044"/>
              <a:gd name="connsiteX1572" fmla="*/ 2699452 w 11234267"/>
              <a:gd name="connsiteY1572" fmla="*/ 2761445 h 6958044"/>
              <a:gd name="connsiteX1573" fmla="*/ 2698880 w 11234267"/>
              <a:gd name="connsiteY1573" fmla="*/ 2762027 h 6958044"/>
              <a:gd name="connsiteX1574" fmla="*/ 2701445 w 11234267"/>
              <a:gd name="connsiteY1574" fmla="*/ 2765115 h 6958044"/>
              <a:gd name="connsiteX1575" fmla="*/ 2703878 w 11234267"/>
              <a:gd name="connsiteY1575" fmla="*/ 2765851 h 6958044"/>
              <a:gd name="connsiteX1576" fmla="*/ 2669534 w 11234267"/>
              <a:gd name="connsiteY1576" fmla="*/ 2767009 h 6958044"/>
              <a:gd name="connsiteX1577" fmla="*/ 2675212 w 11234267"/>
              <a:gd name="connsiteY1577" fmla="*/ 2763008 h 6958044"/>
              <a:gd name="connsiteX1578" fmla="*/ 2674990 w 11234267"/>
              <a:gd name="connsiteY1578" fmla="*/ 2762752 h 6958044"/>
              <a:gd name="connsiteX1579" fmla="*/ 2671034 w 11234267"/>
              <a:gd name="connsiteY1579" fmla="*/ 2759826 h 6958044"/>
              <a:gd name="connsiteX1580" fmla="*/ 2669534 w 11234267"/>
              <a:gd name="connsiteY1580" fmla="*/ 2767009 h 6958044"/>
              <a:gd name="connsiteX1581" fmla="*/ 2404721 w 11234267"/>
              <a:gd name="connsiteY1581" fmla="*/ 2734148 h 6958044"/>
              <a:gd name="connsiteX1582" fmla="*/ 2412642 w 11234267"/>
              <a:gd name="connsiteY1582" fmla="*/ 2729052 h 6958044"/>
              <a:gd name="connsiteX1583" fmla="*/ 2416626 w 11234267"/>
              <a:gd name="connsiteY1583" fmla="*/ 2728931 h 6958044"/>
              <a:gd name="connsiteX1584" fmla="*/ 2419086 w 11234267"/>
              <a:gd name="connsiteY1584" fmla="*/ 2731827 h 6958044"/>
              <a:gd name="connsiteX1585" fmla="*/ 2404721 w 11234267"/>
              <a:gd name="connsiteY1585" fmla="*/ 2734148 h 6958044"/>
              <a:gd name="connsiteX1586" fmla="*/ 1033196 w 11234267"/>
              <a:gd name="connsiteY1586" fmla="*/ 2556405 h 6958044"/>
              <a:gd name="connsiteX1587" fmla="*/ 1037610 w 11234267"/>
              <a:gd name="connsiteY1587" fmla="*/ 2551636 h 6958044"/>
              <a:gd name="connsiteX1588" fmla="*/ 1033838 w 11234267"/>
              <a:gd name="connsiteY1588" fmla="*/ 2552252 h 6958044"/>
              <a:gd name="connsiteX1589" fmla="*/ 1931962 w 11234267"/>
              <a:gd name="connsiteY1589" fmla="*/ 2674880 h 6958044"/>
              <a:gd name="connsiteX1590" fmla="*/ 1925842 w 11234267"/>
              <a:gd name="connsiteY1590" fmla="*/ 2673861 h 6958044"/>
              <a:gd name="connsiteX1591" fmla="*/ 1933866 w 11234267"/>
              <a:gd name="connsiteY1591" fmla="*/ 2670862 h 6958044"/>
              <a:gd name="connsiteX1592" fmla="*/ 1937532 w 11234267"/>
              <a:gd name="connsiteY1592" fmla="*/ 2670662 h 6958044"/>
              <a:gd name="connsiteX1593" fmla="*/ 1939316 w 11234267"/>
              <a:gd name="connsiteY1593" fmla="*/ 2672900 h 6958044"/>
              <a:gd name="connsiteX1594" fmla="*/ 1931962 w 11234267"/>
              <a:gd name="connsiteY1594" fmla="*/ 2674880 h 6958044"/>
              <a:gd name="connsiteX1595" fmla="*/ 1995107 w 11234267"/>
              <a:gd name="connsiteY1595" fmla="*/ 2683409 h 6958044"/>
              <a:gd name="connsiteX1596" fmla="*/ 1991210 w 11234267"/>
              <a:gd name="connsiteY1596" fmla="*/ 2672956 h 6958044"/>
              <a:gd name="connsiteX1597" fmla="*/ 1997880 w 11234267"/>
              <a:gd name="connsiteY1597" fmla="*/ 2672556 h 6958044"/>
              <a:gd name="connsiteX1598" fmla="*/ 2007536 w 11234267"/>
              <a:gd name="connsiteY1598" fmla="*/ 2675794 h 6958044"/>
              <a:gd name="connsiteX1599" fmla="*/ 1995107 w 11234267"/>
              <a:gd name="connsiteY1599" fmla="*/ 2683409 h 6958044"/>
              <a:gd name="connsiteX1600" fmla="*/ 1098131 w 11234267"/>
              <a:gd name="connsiteY1600" fmla="*/ 2567298 h 6958044"/>
              <a:gd name="connsiteX1601" fmla="*/ 1083372 w 11234267"/>
              <a:gd name="connsiteY1601" fmla="*/ 2556707 h 6958044"/>
              <a:gd name="connsiteX1602" fmla="*/ 1196546 w 11234267"/>
              <a:gd name="connsiteY1602" fmla="*/ 2520003 h 6958044"/>
              <a:gd name="connsiteX1603" fmla="*/ 1239203 w 11234267"/>
              <a:gd name="connsiteY1603" fmla="*/ 2520368 h 6958044"/>
              <a:gd name="connsiteX1604" fmla="*/ 1242441 w 11234267"/>
              <a:gd name="connsiteY1604" fmla="*/ 2518857 h 6958044"/>
              <a:gd name="connsiteX1605" fmla="*/ 1242842 w 11234267"/>
              <a:gd name="connsiteY1605" fmla="*/ 2520399 h 6958044"/>
              <a:gd name="connsiteX1606" fmla="*/ 1239203 w 11234267"/>
              <a:gd name="connsiteY1606" fmla="*/ 2520368 h 6958044"/>
              <a:gd name="connsiteX1607" fmla="*/ 1218801 w 11234267"/>
              <a:gd name="connsiteY1607" fmla="*/ 2529897 h 6958044"/>
              <a:gd name="connsiteX1608" fmla="*/ 1188191 w 11234267"/>
              <a:gd name="connsiteY1608" fmla="*/ 2550522 h 6958044"/>
              <a:gd name="connsiteX1609" fmla="*/ 1098131 w 11234267"/>
              <a:gd name="connsiteY1609" fmla="*/ 2567298 h 6958044"/>
              <a:gd name="connsiteX1610" fmla="*/ 1972727 w 11234267"/>
              <a:gd name="connsiteY1610" fmla="*/ 2682162 h 6958044"/>
              <a:gd name="connsiteX1611" fmla="*/ 1977879 w 11234267"/>
              <a:gd name="connsiteY1611" fmla="*/ 2680337 h 6958044"/>
              <a:gd name="connsiteX1612" fmla="*/ 1984129 w 11234267"/>
              <a:gd name="connsiteY1612" fmla="*/ 2681346 h 6958044"/>
              <a:gd name="connsiteX1613" fmla="*/ 1972727 w 11234267"/>
              <a:gd name="connsiteY1613" fmla="*/ 2682162 h 6958044"/>
              <a:gd name="connsiteX1614" fmla="*/ 2677180 w 11234267"/>
              <a:gd name="connsiteY1614" fmla="*/ 2779401 h 6958044"/>
              <a:gd name="connsiteX1615" fmla="*/ 2684788 w 11234267"/>
              <a:gd name="connsiteY1615" fmla="*/ 2778658 h 6958044"/>
              <a:gd name="connsiteX1616" fmla="*/ 2683095 w 11234267"/>
              <a:gd name="connsiteY1616" fmla="*/ 2775265 h 6958044"/>
              <a:gd name="connsiteX1617" fmla="*/ 1951679 w 11234267"/>
              <a:gd name="connsiteY1617" fmla="*/ 2690132 h 6958044"/>
              <a:gd name="connsiteX1618" fmla="*/ 1957166 w 11234267"/>
              <a:gd name="connsiteY1618" fmla="*/ 2681371 h 6958044"/>
              <a:gd name="connsiteX1619" fmla="*/ 1951679 w 11234267"/>
              <a:gd name="connsiteY1619" fmla="*/ 2690132 h 6958044"/>
              <a:gd name="connsiteX1620" fmla="*/ 2352436 w 11234267"/>
              <a:gd name="connsiteY1620" fmla="*/ 2743055 h 6958044"/>
              <a:gd name="connsiteX1621" fmla="*/ 2356707 w 11234267"/>
              <a:gd name="connsiteY1621" fmla="*/ 2739191 h 6958044"/>
              <a:gd name="connsiteX1622" fmla="*/ 2361619 w 11234267"/>
              <a:gd name="connsiteY1622" fmla="*/ 2741104 h 6958044"/>
              <a:gd name="connsiteX1623" fmla="*/ 2352436 w 11234267"/>
              <a:gd name="connsiteY1623" fmla="*/ 2743055 h 6958044"/>
              <a:gd name="connsiteX1624" fmla="*/ 1057958 w 11234267"/>
              <a:gd name="connsiteY1624" fmla="*/ 2581812 h 6958044"/>
              <a:gd name="connsiteX1625" fmla="*/ 1064339 w 11234267"/>
              <a:gd name="connsiteY1625" fmla="*/ 2578121 h 6958044"/>
              <a:gd name="connsiteX1626" fmla="*/ 1071147 w 11234267"/>
              <a:gd name="connsiteY1626" fmla="*/ 2578282 h 6958044"/>
              <a:gd name="connsiteX1627" fmla="*/ 1057958 w 11234267"/>
              <a:gd name="connsiteY1627" fmla="*/ 2581812 h 6958044"/>
              <a:gd name="connsiteX1628" fmla="*/ 999671 w 11234267"/>
              <a:gd name="connsiteY1628" fmla="*/ 2574325 h 6958044"/>
              <a:gd name="connsiteX1629" fmla="*/ 1000190 w 11234267"/>
              <a:gd name="connsiteY1629" fmla="*/ 2568791 h 6958044"/>
              <a:gd name="connsiteX1630" fmla="*/ 995962 w 11234267"/>
              <a:gd name="connsiteY1630" fmla="*/ 2570324 h 6958044"/>
              <a:gd name="connsiteX1631" fmla="*/ 999671 w 11234267"/>
              <a:gd name="connsiteY1631" fmla="*/ 2574325 h 6958044"/>
              <a:gd name="connsiteX1632" fmla="*/ 1916374 w 11234267"/>
              <a:gd name="connsiteY1632" fmla="*/ 2704944 h 6958044"/>
              <a:gd name="connsiteX1633" fmla="*/ 1897606 w 11234267"/>
              <a:gd name="connsiteY1633" fmla="*/ 2701755 h 6958044"/>
              <a:gd name="connsiteX1634" fmla="*/ 1937633 w 11234267"/>
              <a:gd name="connsiteY1634" fmla="*/ 2685959 h 6958044"/>
              <a:gd name="connsiteX1635" fmla="*/ 1919371 w 11234267"/>
              <a:gd name="connsiteY1635" fmla="*/ 2700201 h 6958044"/>
              <a:gd name="connsiteX1636" fmla="*/ 1938170 w 11234267"/>
              <a:gd name="connsiteY1636" fmla="*/ 2700153 h 6958044"/>
              <a:gd name="connsiteX1637" fmla="*/ 1916374 w 11234267"/>
              <a:gd name="connsiteY1637" fmla="*/ 2704944 h 6958044"/>
              <a:gd name="connsiteX1638" fmla="*/ 2311053 w 11234267"/>
              <a:gd name="connsiteY1638" fmla="*/ 2758982 h 6958044"/>
              <a:gd name="connsiteX1639" fmla="*/ 2306771 w 11234267"/>
              <a:gd name="connsiteY1639" fmla="*/ 2757459 h 6958044"/>
              <a:gd name="connsiteX1640" fmla="*/ 2308512 w 11234267"/>
              <a:gd name="connsiteY1640" fmla="*/ 2751990 h 6958044"/>
              <a:gd name="connsiteX1641" fmla="*/ 2318341 w 11234267"/>
              <a:gd name="connsiteY1641" fmla="*/ 2755837 h 6958044"/>
              <a:gd name="connsiteX1642" fmla="*/ 2311053 w 11234267"/>
              <a:gd name="connsiteY1642" fmla="*/ 2758982 h 6958044"/>
              <a:gd name="connsiteX1643" fmla="*/ 1820626 w 11234267"/>
              <a:gd name="connsiteY1643" fmla="*/ 2704660 h 6958044"/>
              <a:gd name="connsiteX1644" fmla="*/ 1826275 w 11234267"/>
              <a:gd name="connsiteY1644" fmla="*/ 2699081 h 6958044"/>
              <a:gd name="connsiteX1645" fmla="*/ 1820626 w 11234267"/>
              <a:gd name="connsiteY1645" fmla="*/ 2704660 h 6958044"/>
              <a:gd name="connsiteX1646" fmla="*/ 1097196 w 11234267"/>
              <a:gd name="connsiteY1646" fmla="*/ 2615243 h 6958044"/>
              <a:gd name="connsiteX1647" fmla="*/ 1094911 w 11234267"/>
              <a:gd name="connsiteY1647" fmla="*/ 2608539 h 6958044"/>
              <a:gd name="connsiteX1648" fmla="*/ 1095288 w 11234267"/>
              <a:gd name="connsiteY1648" fmla="*/ 2608646 h 6958044"/>
              <a:gd name="connsiteX1649" fmla="*/ 1097196 w 11234267"/>
              <a:gd name="connsiteY1649" fmla="*/ 2615243 h 6958044"/>
              <a:gd name="connsiteX1650" fmla="*/ 1792925 w 11234267"/>
              <a:gd name="connsiteY1650" fmla="*/ 2706963 h 6958044"/>
              <a:gd name="connsiteX1651" fmla="*/ 1799041 w 11234267"/>
              <a:gd name="connsiteY1651" fmla="*/ 2698436 h 6958044"/>
              <a:gd name="connsiteX1652" fmla="*/ 1793185 w 11234267"/>
              <a:gd name="connsiteY1652" fmla="*/ 2705647 h 6958044"/>
              <a:gd name="connsiteX1653" fmla="*/ 1846787 w 11234267"/>
              <a:gd name="connsiteY1653" fmla="*/ 2714439 h 6958044"/>
              <a:gd name="connsiteX1654" fmla="*/ 1847766 w 11234267"/>
              <a:gd name="connsiteY1654" fmla="*/ 2714446 h 6958044"/>
              <a:gd name="connsiteX1655" fmla="*/ 1847694 w 11234267"/>
              <a:gd name="connsiteY1655" fmla="*/ 2714374 h 6958044"/>
              <a:gd name="connsiteX1656" fmla="*/ 1847137 w 11234267"/>
              <a:gd name="connsiteY1656" fmla="*/ 2714255 h 6958044"/>
              <a:gd name="connsiteX1657" fmla="*/ 2286747 w 11234267"/>
              <a:gd name="connsiteY1657" fmla="*/ 2772325 h 6958044"/>
              <a:gd name="connsiteX1658" fmla="*/ 2283714 w 11234267"/>
              <a:gd name="connsiteY1658" fmla="*/ 2754429 h 6958044"/>
              <a:gd name="connsiteX1659" fmla="*/ 2291492 w 11234267"/>
              <a:gd name="connsiteY1659" fmla="*/ 2751925 h 6958044"/>
              <a:gd name="connsiteX1660" fmla="*/ 2286747 w 11234267"/>
              <a:gd name="connsiteY1660" fmla="*/ 2772325 h 6958044"/>
              <a:gd name="connsiteX1661" fmla="*/ 420224 w 11234267"/>
              <a:gd name="connsiteY1661" fmla="*/ 2530273 h 6958044"/>
              <a:gd name="connsiteX1662" fmla="*/ 428095 w 11234267"/>
              <a:gd name="connsiteY1662" fmla="*/ 2524435 h 6958044"/>
              <a:gd name="connsiteX1663" fmla="*/ 430303 w 11234267"/>
              <a:gd name="connsiteY1663" fmla="*/ 2526966 h 6958044"/>
              <a:gd name="connsiteX1664" fmla="*/ 420224 w 11234267"/>
              <a:gd name="connsiteY1664" fmla="*/ 2530273 h 6958044"/>
              <a:gd name="connsiteX1665" fmla="*/ 10590244 w 11234267"/>
              <a:gd name="connsiteY1665" fmla="*/ 3859368 h 6958044"/>
              <a:gd name="connsiteX1666" fmla="*/ 10485989 w 11234267"/>
              <a:gd name="connsiteY1666" fmla="*/ 3605469 h 6958044"/>
              <a:gd name="connsiteX1667" fmla="*/ 10431121 w 11234267"/>
              <a:gd name="connsiteY1667" fmla="*/ 3507977 h 6958044"/>
              <a:gd name="connsiteX1668" fmla="*/ 10431159 w 11234267"/>
              <a:gd name="connsiteY1668" fmla="*/ 3507836 h 6958044"/>
              <a:gd name="connsiteX1669" fmla="*/ 10424581 w 11234267"/>
              <a:gd name="connsiteY1669" fmla="*/ 3475523 h 6958044"/>
              <a:gd name="connsiteX1670" fmla="*/ 10306976 w 11234267"/>
              <a:gd name="connsiteY1670" fmla="*/ 3182523 h 6958044"/>
              <a:gd name="connsiteX1671" fmla="*/ 10310433 w 11234267"/>
              <a:gd name="connsiteY1671" fmla="*/ 3187637 h 6958044"/>
              <a:gd name="connsiteX1672" fmla="*/ 10514274 w 11234267"/>
              <a:gd name="connsiteY1672" fmla="*/ 3543293 h 6958044"/>
              <a:gd name="connsiteX1673" fmla="*/ 10541534 w 11234267"/>
              <a:gd name="connsiteY1673" fmla="*/ 3598785 h 6958044"/>
              <a:gd name="connsiteX1674" fmla="*/ 10576033 w 11234267"/>
              <a:gd name="connsiteY1674" fmla="*/ 3714335 h 6958044"/>
              <a:gd name="connsiteX1675" fmla="*/ 10590243 w 11234267"/>
              <a:gd name="connsiteY1675" fmla="*/ 3810151 h 6958044"/>
              <a:gd name="connsiteX1676" fmla="*/ 2238931 w 11234267"/>
              <a:gd name="connsiteY1676" fmla="*/ 2774444 h 6958044"/>
              <a:gd name="connsiteX1677" fmla="*/ 2241058 w 11234267"/>
              <a:gd name="connsiteY1677" fmla="*/ 2770087 h 6958044"/>
              <a:gd name="connsiteX1678" fmla="*/ 2246935 w 11234267"/>
              <a:gd name="connsiteY1678" fmla="*/ 2771285 h 6958044"/>
              <a:gd name="connsiteX1679" fmla="*/ 2238931 w 11234267"/>
              <a:gd name="connsiteY1679" fmla="*/ 2774444 h 6958044"/>
              <a:gd name="connsiteX1680" fmla="*/ 1840388 w 11234267"/>
              <a:gd name="connsiteY1680" fmla="*/ 2722658 h 6958044"/>
              <a:gd name="connsiteX1681" fmla="*/ 1837913 w 11234267"/>
              <a:gd name="connsiteY1681" fmla="*/ 2712281 h 6958044"/>
              <a:gd name="connsiteX1682" fmla="*/ 1847137 w 11234267"/>
              <a:gd name="connsiteY1682" fmla="*/ 2714255 h 6958044"/>
              <a:gd name="connsiteX1683" fmla="*/ 1859923 w 11234267"/>
              <a:gd name="connsiteY1683" fmla="*/ 2707536 h 6958044"/>
              <a:gd name="connsiteX1684" fmla="*/ 1882685 w 11234267"/>
              <a:gd name="connsiteY1684" fmla="*/ 2699099 h 6958044"/>
              <a:gd name="connsiteX1685" fmla="*/ 1891753 w 11234267"/>
              <a:gd name="connsiteY1685" fmla="*/ 2697191 h 6958044"/>
              <a:gd name="connsiteX1686" fmla="*/ 1881274 w 11234267"/>
              <a:gd name="connsiteY1686" fmla="*/ 2714565 h 6958044"/>
              <a:gd name="connsiteX1687" fmla="*/ 1854237 w 11234267"/>
              <a:gd name="connsiteY1687" fmla="*/ 2714493 h 6958044"/>
              <a:gd name="connsiteX1688" fmla="*/ 1847766 w 11234267"/>
              <a:gd name="connsiteY1688" fmla="*/ 2714446 h 6958044"/>
              <a:gd name="connsiteX1689" fmla="*/ 1853823 w 11234267"/>
              <a:gd name="connsiteY1689" fmla="*/ 2720608 h 6958044"/>
              <a:gd name="connsiteX1690" fmla="*/ 1840388 w 11234267"/>
              <a:gd name="connsiteY1690" fmla="*/ 2722658 h 6958044"/>
              <a:gd name="connsiteX1691" fmla="*/ 818587 w 11234267"/>
              <a:gd name="connsiteY1691" fmla="*/ 2589835 h 6958044"/>
              <a:gd name="connsiteX1692" fmla="*/ 822077 w 11234267"/>
              <a:gd name="connsiteY1692" fmla="*/ 2587160 h 6958044"/>
              <a:gd name="connsiteX1693" fmla="*/ 826880 w 11234267"/>
              <a:gd name="connsiteY1693" fmla="*/ 2589244 h 6958044"/>
              <a:gd name="connsiteX1694" fmla="*/ 818587 w 11234267"/>
              <a:gd name="connsiteY1694" fmla="*/ 2589835 h 6958044"/>
              <a:gd name="connsiteX1695" fmla="*/ 963938 w 11234267"/>
              <a:gd name="connsiteY1695" fmla="*/ 2611517 h 6958044"/>
              <a:gd name="connsiteX1696" fmla="*/ 976977 w 11234267"/>
              <a:gd name="connsiteY1696" fmla="*/ 2606534 h 6958044"/>
              <a:gd name="connsiteX1697" fmla="*/ 976726 w 11234267"/>
              <a:gd name="connsiteY1697" fmla="*/ 2612194 h 6958044"/>
              <a:gd name="connsiteX1698" fmla="*/ 963938 w 11234267"/>
              <a:gd name="connsiteY1698" fmla="*/ 2611517 h 6958044"/>
              <a:gd name="connsiteX1699" fmla="*/ 2125716 w 11234267"/>
              <a:gd name="connsiteY1699" fmla="*/ 2770878 h 6958044"/>
              <a:gd name="connsiteX1700" fmla="*/ 2132510 w 11234267"/>
              <a:gd name="connsiteY1700" fmla="*/ 2765055 h 6958044"/>
              <a:gd name="connsiteX1701" fmla="*/ 2143941 w 11234267"/>
              <a:gd name="connsiteY1701" fmla="*/ 2765695 h 6958044"/>
              <a:gd name="connsiteX1702" fmla="*/ 2125716 w 11234267"/>
              <a:gd name="connsiteY1702" fmla="*/ 2770878 h 6958044"/>
              <a:gd name="connsiteX1703" fmla="*/ 2079001 w 11234267"/>
              <a:gd name="connsiteY1703" fmla="*/ 2779387 h 6958044"/>
              <a:gd name="connsiteX1704" fmla="*/ 2076397 w 11234267"/>
              <a:gd name="connsiteY1704" fmla="*/ 2778279 h 6958044"/>
              <a:gd name="connsiteX1705" fmla="*/ 2081012 w 11234267"/>
              <a:gd name="connsiteY1705" fmla="*/ 2776332 h 6958044"/>
              <a:gd name="connsiteX1706" fmla="*/ 2086617 w 11234267"/>
              <a:gd name="connsiteY1706" fmla="*/ 2776255 h 6958044"/>
              <a:gd name="connsiteX1707" fmla="*/ 2079001 w 11234267"/>
              <a:gd name="connsiteY1707" fmla="*/ 2779387 h 6958044"/>
              <a:gd name="connsiteX1708" fmla="*/ 901033 w 11234267"/>
              <a:gd name="connsiteY1708" fmla="*/ 2626653 h 6958044"/>
              <a:gd name="connsiteX1709" fmla="*/ 912080 w 11234267"/>
              <a:gd name="connsiteY1709" fmla="*/ 2621496 h 6958044"/>
              <a:gd name="connsiteX1710" fmla="*/ 924441 w 11234267"/>
              <a:gd name="connsiteY1710" fmla="*/ 2621100 h 6958044"/>
              <a:gd name="connsiteX1711" fmla="*/ 901033 w 11234267"/>
              <a:gd name="connsiteY1711" fmla="*/ 2626653 h 6958044"/>
              <a:gd name="connsiteX1712" fmla="*/ 750115 w 11234267"/>
              <a:gd name="connsiteY1712" fmla="*/ 2612836 h 6958044"/>
              <a:gd name="connsiteX1713" fmla="*/ 756653 w 11234267"/>
              <a:gd name="connsiteY1713" fmla="*/ 2605901 h 6958044"/>
              <a:gd name="connsiteX1714" fmla="*/ 750115 w 11234267"/>
              <a:gd name="connsiteY1714" fmla="*/ 2612836 h 6958044"/>
              <a:gd name="connsiteX1715" fmla="*/ 1847032 w 11234267"/>
              <a:gd name="connsiteY1715" fmla="*/ 2763590 h 6958044"/>
              <a:gd name="connsiteX1716" fmla="*/ 1853382 w 11234267"/>
              <a:gd name="connsiteY1716" fmla="*/ 2758447 h 6958044"/>
              <a:gd name="connsiteX1717" fmla="*/ 1856548 w 11234267"/>
              <a:gd name="connsiteY1717" fmla="*/ 2758000 h 6958044"/>
              <a:gd name="connsiteX1718" fmla="*/ 1858147 w 11234267"/>
              <a:gd name="connsiteY1718" fmla="*/ 2760210 h 6958044"/>
              <a:gd name="connsiteX1719" fmla="*/ 1847032 w 11234267"/>
              <a:gd name="connsiteY1719" fmla="*/ 2763590 h 6958044"/>
              <a:gd name="connsiteX1720" fmla="*/ 942666 w 11234267"/>
              <a:gd name="connsiteY1720" fmla="*/ 2653442 h 6958044"/>
              <a:gd name="connsiteX1721" fmla="*/ 946238 w 11234267"/>
              <a:gd name="connsiteY1721" fmla="*/ 2648011 h 6958044"/>
              <a:gd name="connsiteX1722" fmla="*/ 942666 w 11234267"/>
              <a:gd name="connsiteY1722" fmla="*/ 2653442 h 6958044"/>
              <a:gd name="connsiteX1723" fmla="*/ 839097 w 11234267"/>
              <a:gd name="connsiteY1723" fmla="*/ 2642717 h 6958044"/>
              <a:gd name="connsiteX1724" fmla="*/ 845445 w 11234267"/>
              <a:gd name="connsiteY1724" fmla="*/ 2637573 h 6958044"/>
              <a:gd name="connsiteX1725" fmla="*/ 848610 w 11234267"/>
              <a:gd name="connsiteY1725" fmla="*/ 2637125 h 6958044"/>
              <a:gd name="connsiteX1726" fmla="*/ 850214 w 11234267"/>
              <a:gd name="connsiteY1726" fmla="*/ 2639337 h 6958044"/>
              <a:gd name="connsiteX1727" fmla="*/ 839097 w 11234267"/>
              <a:gd name="connsiteY1727" fmla="*/ 2642717 h 6958044"/>
              <a:gd name="connsiteX1728" fmla="*/ 2006169 w 11234267"/>
              <a:gd name="connsiteY1728" fmla="*/ 2794934 h 6958044"/>
              <a:gd name="connsiteX1729" fmla="*/ 2012447 w 11234267"/>
              <a:gd name="connsiteY1729" fmla="*/ 2793841 h 6958044"/>
              <a:gd name="connsiteX1730" fmla="*/ 2012835 w 11234267"/>
              <a:gd name="connsiteY1730" fmla="*/ 2793313 h 6958044"/>
              <a:gd name="connsiteX1731" fmla="*/ 2008292 w 11234267"/>
              <a:gd name="connsiteY1731" fmla="*/ 2791712 h 6958044"/>
              <a:gd name="connsiteX1732" fmla="*/ 1280408 w 11234267"/>
              <a:gd name="connsiteY1732" fmla="*/ 2715065 h 6958044"/>
              <a:gd name="connsiteX1733" fmla="*/ 1279167 w 11234267"/>
              <a:gd name="connsiteY1733" fmla="*/ 2710948 h 6958044"/>
              <a:gd name="connsiteX1734" fmla="*/ 1283035 w 11234267"/>
              <a:gd name="connsiteY1734" fmla="*/ 2710511 h 6958044"/>
              <a:gd name="connsiteX1735" fmla="*/ 1285670 w 11234267"/>
              <a:gd name="connsiteY1735" fmla="*/ 2713072 h 6958044"/>
              <a:gd name="connsiteX1736" fmla="*/ 1280408 w 11234267"/>
              <a:gd name="connsiteY1736" fmla="*/ 2715065 h 6958044"/>
              <a:gd name="connsiteX1737" fmla="*/ 673321 w 11234267"/>
              <a:gd name="connsiteY1737" fmla="*/ 2637022 h 6958044"/>
              <a:gd name="connsiteX1738" fmla="*/ 663733 w 11234267"/>
              <a:gd name="connsiteY1738" fmla="*/ 2634528 h 6958044"/>
              <a:gd name="connsiteX1739" fmla="*/ 671555 w 11234267"/>
              <a:gd name="connsiteY1739" fmla="*/ 2625601 h 6958044"/>
              <a:gd name="connsiteX1740" fmla="*/ 673321 w 11234267"/>
              <a:gd name="connsiteY1740" fmla="*/ 2637022 h 6958044"/>
              <a:gd name="connsiteX1741" fmla="*/ 1970898 w 11234267"/>
              <a:gd name="connsiteY1741" fmla="*/ 2806509 h 6958044"/>
              <a:gd name="connsiteX1742" fmla="*/ 1983191 w 11234267"/>
              <a:gd name="connsiteY1742" fmla="*/ 2804338 h 6958044"/>
              <a:gd name="connsiteX1743" fmla="*/ 1976830 w 11234267"/>
              <a:gd name="connsiteY1743" fmla="*/ 2803499 h 6958044"/>
              <a:gd name="connsiteX1744" fmla="*/ 1970898 w 11234267"/>
              <a:gd name="connsiteY1744" fmla="*/ 2806509 h 6958044"/>
              <a:gd name="connsiteX1745" fmla="*/ 852783 w 11234267"/>
              <a:gd name="connsiteY1745" fmla="*/ 2662444 h 6958044"/>
              <a:gd name="connsiteX1746" fmla="*/ 858796 w 11234267"/>
              <a:gd name="connsiteY1746" fmla="*/ 2658375 h 6958044"/>
              <a:gd name="connsiteX1747" fmla="*/ 852783 w 11234267"/>
              <a:gd name="connsiteY1747" fmla="*/ 2662444 h 6958044"/>
              <a:gd name="connsiteX1748" fmla="*/ 2147224 w 11234267"/>
              <a:gd name="connsiteY1748" fmla="*/ 2832745 h 6958044"/>
              <a:gd name="connsiteX1749" fmla="*/ 2153909 w 11234267"/>
              <a:gd name="connsiteY1749" fmla="*/ 2827094 h 6958044"/>
              <a:gd name="connsiteX1750" fmla="*/ 2152612 w 11234267"/>
              <a:gd name="connsiteY1750" fmla="*/ 2826510 h 6958044"/>
              <a:gd name="connsiteX1751" fmla="*/ 2150490 w 11234267"/>
              <a:gd name="connsiteY1751" fmla="*/ 2827039 h 6958044"/>
              <a:gd name="connsiteX1752" fmla="*/ 2149909 w 11234267"/>
              <a:gd name="connsiteY1752" fmla="*/ 2827539 h 6958044"/>
              <a:gd name="connsiteX1753" fmla="*/ 2147224 w 11234267"/>
              <a:gd name="connsiteY1753" fmla="*/ 2832745 h 6958044"/>
              <a:gd name="connsiteX1754" fmla="*/ 571157 w 11234267"/>
              <a:gd name="connsiteY1754" fmla="*/ 2628416 h 6958044"/>
              <a:gd name="connsiteX1755" fmla="*/ 567119 w 11234267"/>
              <a:gd name="connsiteY1755" fmla="*/ 2617181 h 6958044"/>
              <a:gd name="connsiteX1756" fmla="*/ 573033 w 11234267"/>
              <a:gd name="connsiteY1756" fmla="*/ 2626765 h 6958044"/>
              <a:gd name="connsiteX1757" fmla="*/ 571157 w 11234267"/>
              <a:gd name="connsiteY1757" fmla="*/ 2628416 h 6958044"/>
              <a:gd name="connsiteX1758" fmla="*/ 585215 w 11234267"/>
              <a:gd name="connsiteY1758" fmla="*/ 2634099 h 6958044"/>
              <a:gd name="connsiteX1759" fmla="*/ 585519 w 11234267"/>
              <a:gd name="connsiteY1759" fmla="*/ 2629393 h 6958044"/>
              <a:gd name="connsiteX1760" fmla="*/ 592117 w 11234267"/>
              <a:gd name="connsiteY1760" fmla="*/ 2629288 h 6958044"/>
              <a:gd name="connsiteX1761" fmla="*/ 585215 w 11234267"/>
              <a:gd name="connsiteY1761" fmla="*/ 2634099 h 6958044"/>
              <a:gd name="connsiteX1762" fmla="*/ 547264 w 11234267"/>
              <a:gd name="connsiteY1762" fmla="*/ 2629900 h 6958044"/>
              <a:gd name="connsiteX1763" fmla="*/ 548357 w 11234267"/>
              <a:gd name="connsiteY1763" fmla="*/ 2622543 h 6958044"/>
              <a:gd name="connsiteX1764" fmla="*/ 547264 w 11234267"/>
              <a:gd name="connsiteY1764" fmla="*/ 2629900 h 6958044"/>
              <a:gd name="connsiteX1765" fmla="*/ 1714269 w 11234267"/>
              <a:gd name="connsiteY1765" fmla="*/ 2786949 h 6958044"/>
              <a:gd name="connsiteX1766" fmla="*/ 1718770 w 11234267"/>
              <a:gd name="connsiteY1766" fmla="*/ 2784388 h 6958044"/>
              <a:gd name="connsiteX1767" fmla="*/ 1714021 w 11234267"/>
              <a:gd name="connsiteY1767" fmla="*/ 2786262 h 6958044"/>
              <a:gd name="connsiteX1768" fmla="*/ 1712765 w 11234267"/>
              <a:gd name="connsiteY1768" fmla="*/ 2786758 h 6958044"/>
              <a:gd name="connsiteX1769" fmla="*/ 1714021 w 11234267"/>
              <a:gd name="connsiteY1769" fmla="*/ 2786262 h 6958044"/>
              <a:gd name="connsiteX1770" fmla="*/ 1712122 w 11234267"/>
              <a:gd name="connsiteY1770" fmla="*/ 2780982 h 6958044"/>
              <a:gd name="connsiteX1771" fmla="*/ 1712765 w 11234267"/>
              <a:gd name="connsiteY1771" fmla="*/ 2786758 h 6958044"/>
              <a:gd name="connsiteX1772" fmla="*/ 1918058 w 11234267"/>
              <a:gd name="connsiteY1772" fmla="*/ 2815132 h 6958044"/>
              <a:gd name="connsiteX1773" fmla="*/ 1911965 w 11234267"/>
              <a:gd name="connsiteY1773" fmla="*/ 2812008 h 6958044"/>
              <a:gd name="connsiteX1774" fmla="*/ 1919132 w 11234267"/>
              <a:gd name="connsiteY1774" fmla="*/ 2810689 h 6958044"/>
              <a:gd name="connsiteX1775" fmla="*/ 1922648 w 11234267"/>
              <a:gd name="connsiteY1775" fmla="*/ 2810337 h 6958044"/>
              <a:gd name="connsiteX1776" fmla="*/ 1926617 w 11234267"/>
              <a:gd name="connsiteY1776" fmla="*/ 2812257 h 6958044"/>
              <a:gd name="connsiteX1777" fmla="*/ 1918058 w 11234267"/>
              <a:gd name="connsiteY1777" fmla="*/ 2815132 h 6958044"/>
              <a:gd name="connsiteX1778" fmla="*/ 612785 w 11234267"/>
              <a:gd name="connsiteY1778" fmla="*/ 2647220 h 6958044"/>
              <a:gd name="connsiteX1779" fmla="*/ 604335 w 11234267"/>
              <a:gd name="connsiteY1779" fmla="*/ 2645236 h 6958044"/>
              <a:gd name="connsiteX1780" fmla="*/ 610977 w 11234267"/>
              <a:gd name="connsiteY1780" fmla="*/ 2641528 h 6958044"/>
              <a:gd name="connsiteX1781" fmla="*/ 619599 w 11234267"/>
              <a:gd name="connsiteY1781" fmla="*/ 2641560 h 6958044"/>
              <a:gd name="connsiteX1782" fmla="*/ 612785 w 11234267"/>
              <a:gd name="connsiteY1782" fmla="*/ 2647220 h 6958044"/>
              <a:gd name="connsiteX1783" fmla="*/ 822213 w 11234267"/>
              <a:gd name="connsiteY1783" fmla="*/ 2677564 h 6958044"/>
              <a:gd name="connsiteX1784" fmla="*/ 815295 w 11234267"/>
              <a:gd name="connsiteY1784" fmla="*/ 2672882 h 6958044"/>
              <a:gd name="connsiteX1785" fmla="*/ 831735 w 11234267"/>
              <a:gd name="connsiteY1785" fmla="*/ 2670416 h 6958044"/>
              <a:gd name="connsiteX1786" fmla="*/ 822213 w 11234267"/>
              <a:gd name="connsiteY1786" fmla="*/ 2677564 h 6958044"/>
              <a:gd name="connsiteX1787" fmla="*/ 459143 w 11234267"/>
              <a:gd name="connsiteY1787" fmla="*/ 2637508 h 6958044"/>
              <a:gd name="connsiteX1788" fmla="*/ 459314 w 11234267"/>
              <a:gd name="connsiteY1788" fmla="*/ 2637469 h 6958044"/>
              <a:gd name="connsiteX1789" fmla="*/ 458801 w 11234267"/>
              <a:gd name="connsiteY1789" fmla="*/ 2636518 h 6958044"/>
              <a:gd name="connsiteX1790" fmla="*/ 1882016 w 11234267"/>
              <a:gd name="connsiteY1790" fmla="*/ 2824498 h 6958044"/>
              <a:gd name="connsiteX1791" fmla="*/ 1886917 w 11234267"/>
              <a:gd name="connsiteY1791" fmla="*/ 2820428 h 6958044"/>
              <a:gd name="connsiteX1792" fmla="*/ 1893131 w 11234267"/>
              <a:gd name="connsiteY1792" fmla="*/ 2821117 h 6958044"/>
              <a:gd name="connsiteX1793" fmla="*/ 1882016 w 11234267"/>
              <a:gd name="connsiteY1793" fmla="*/ 2824498 h 6958044"/>
              <a:gd name="connsiteX1794" fmla="*/ 524249 w 11234267"/>
              <a:gd name="connsiteY1794" fmla="*/ 2648362 h 6958044"/>
              <a:gd name="connsiteX1795" fmla="*/ 524906 w 11234267"/>
              <a:gd name="connsiteY1795" fmla="*/ 2636671 h 6958044"/>
              <a:gd name="connsiteX1796" fmla="*/ 524249 w 11234267"/>
              <a:gd name="connsiteY1796" fmla="*/ 2648362 h 6958044"/>
              <a:gd name="connsiteX1797" fmla="*/ 781055 w 11234267"/>
              <a:gd name="connsiteY1797" fmla="*/ 2684382 h 6958044"/>
              <a:gd name="connsiteX1798" fmla="*/ 786391 w 11234267"/>
              <a:gd name="connsiteY1798" fmla="*/ 2678341 h 6958044"/>
              <a:gd name="connsiteX1799" fmla="*/ 789469 w 11234267"/>
              <a:gd name="connsiteY1799" fmla="*/ 2678143 h 6958044"/>
              <a:gd name="connsiteX1800" fmla="*/ 791134 w 11234267"/>
              <a:gd name="connsiteY1800" fmla="*/ 2681077 h 6958044"/>
              <a:gd name="connsiteX1801" fmla="*/ 781055 w 11234267"/>
              <a:gd name="connsiteY1801" fmla="*/ 2684382 h 6958044"/>
              <a:gd name="connsiteX1802" fmla="*/ 506022 w 11234267"/>
              <a:gd name="connsiteY1802" fmla="*/ 2653545 h 6958044"/>
              <a:gd name="connsiteX1803" fmla="*/ 512832 w 11234267"/>
              <a:gd name="connsiteY1803" fmla="*/ 2647418 h 6958044"/>
              <a:gd name="connsiteX1804" fmla="*/ 515815 w 11234267"/>
              <a:gd name="connsiteY1804" fmla="*/ 2647671 h 6958044"/>
              <a:gd name="connsiteX1805" fmla="*/ 506022 w 11234267"/>
              <a:gd name="connsiteY1805" fmla="*/ 2653545 h 6958044"/>
              <a:gd name="connsiteX1806" fmla="*/ 329917 w 11234267"/>
              <a:gd name="connsiteY1806" fmla="*/ 2631661 h 6958044"/>
              <a:gd name="connsiteX1807" fmla="*/ 333983 w 11234267"/>
              <a:gd name="connsiteY1807" fmla="*/ 2628297 h 6958044"/>
              <a:gd name="connsiteX1808" fmla="*/ 331413 w 11234267"/>
              <a:gd name="connsiteY1808" fmla="*/ 2626230 h 6958044"/>
              <a:gd name="connsiteX1809" fmla="*/ 329707 w 11234267"/>
              <a:gd name="connsiteY1809" fmla="*/ 2626238 h 6958044"/>
              <a:gd name="connsiteX1810" fmla="*/ 323762 w 11234267"/>
              <a:gd name="connsiteY1810" fmla="*/ 2630321 h 6958044"/>
              <a:gd name="connsiteX1811" fmla="*/ 329917 w 11234267"/>
              <a:gd name="connsiteY1811" fmla="*/ 2631661 h 6958044"/>
              <a:gd name="connsiteX1812" fmla="*/ 1173202 w 11234267"/>
              <a:gd name="connsiteY1812" fmla="*/ 2744388 h 6958044"/>
              <a:gd name="connsiteX1813" fmla="*/ 1181123 w 11234267"/>
              <a:gd name="connsiteY1813" fmla="*/ 2739294 h 6958044"/>
              <a:gd name="connsiteX1814" fmla="*/ 1185107 w 11234267"/>
              <a:gd name="connsiteY1814" fmla="*/ 2739173 h 6958044"/>
              <a:gd name="connsiteX1815" fmla="*/ 1187569 w 11234267"/>
              <a:gd name="connsiteY1815" fmla="*/ 2742069 h 6958044"/>
              <a:gd name="connsiteX1816" fmla="*/ 1173202 w 11234267"/>
              <a:gd name="connsiteY1816" fmla="*/ 2744388 h 6958044"/>
              <a:gd name="connsiteX1817" fmla="*/ 2030823 w 11234267"/>
              <a:gd name="connsiteY1817" fmla="*/ 2856968 h 6958044"/>
              <a:gd name="connsiteX1818" fmla="*/ 2035561 w 11234267"/>
              <a:gd name="connsiteY1818" fmla="*/ 2857211 h 6958044"/>
              <a:gd name="connsiteX1819" fmla="*/ 2036996 w 11234267"/>
              <a:gd name="connsiteY1819" fmla="*/ 2855422 h 6958044"/>
              <a:gd name="connsiteX1820" fmla="*/ 417679 w 11234267"/>
              <a:gd name="connsiteY1820" fmla="*/ 2648202 h 6958044"/>
              <a:gd name="connsiteX1821" fmla="*/ 419250 w 11234267"/>
              <a:gd name="connsiteY1821" fmla="*/ 2646019 h 6958044"/>
              <a:gd name="connsiteX1822" fmla="*/ 418621 w 11234267"/>
              <a:gd name="connsiteY1822" fmla="*/ 2646217 h 6958044"/>
              <a:gd name="connsiteX1823" fmla="*/ 700441 w 11234267"/>
              <a:gd name="connsiteY1823" fmla="*/ 2685123 h 6958044"/>
              <a:gd name="connsiteX1824" fmla="*/ 694323 w 11234267"/>
              <a:gd name="connsiteY1824" fmla="*/ 2684102 h 6958044"/>
              <a:gd name="connsiteX1825" fmla="*/ 702344 w 11234267"/>
              <a:gd name="connsiteY1825" fmla="*/ 2681104 h 6958044"/>
              <a:gd name="connsiteX1826" fmla="*/ 706011 w 11234267"/>
              <a:gd name="connsiteY1826" fmla="*/ 2680904 h 6958044"/>
              <a:gd name="connsiteX1827" fmla="*/ 707794 w 11234267"/>
              <a:gd name="connsiteY1827" fmla="*/ 2683140 h 6958044"/>
              <a:gd name="connsiteX1828" fmla="*/ 700441 w 11234267"/>
              <a:gd name="connsiteY1828" fmla="*/ 2685123 h 6958044"/>
              <a:gd name="connsiteX1829" fmla="*/ 763586 w 11234267"/>
              <a:gd name="connsiteY1829" fmla="*/ 2693649 h 6958044"/>
              <a:gd name="connsiteX1830" fmla="*/ 759689 w 11234267"/>
              <a:gd name="connsiteY1830" fmla="*/ 2683200 h 6958044"/>
              <a:gd name="connsiteX1831" fmla="*/ 766359 w 11234267"/>
              <a:gd name="connsiteY1831" fmla="*/ 2682798 h 6958044"/>
              <a:gd name="connsiteX1832" fmla="*/ 776019 w 11234267"/>
              <a:gd name="connsiteY1832" fmla="*/ 2686036 h 6958044"/>
              <a:gd name="connsiteX1833" fmla="*/ 763586 w 11234267"/>
              <a:gd name="connsiteY1833" fmla="*/ 2693649 h 6958044"/>
              <a:gd name="connsiteX1834" fmla="*/ 414713 w 11234267"/>
              <a:gd name="connsiteY1834" fmla="*/ 2649709 h 6958044"/>
              <a:gd name="connsiteX1835" fmla="*/ 416036 w 11234267"/>
              <a:gd name="connsiteY1835" fmla="*/ 2647069 h 6958044"/>
              <a:gd name="connsiteX1836" fmla="*/ 415992 w 11234267"/>
              <a:gd name="connsiteY1836" fmla="*/ 2647052 h 6958044"/>
              <a:gd name="connsiteX1837" fmla="*/ 412764 w 11234267"/>
              <a:gd name="connsiteY1837" fmla="*/ 2648130 h 6958044"/>
              <a:gd name="connsiteX1838" fmla="*/ 741208 w 11234267"/>
              <a:gd name="connsiteY1838" fmla="*/ 2692404 h 6958044"/>
              <a:gd name="connsiteX1839" fmla="*/ 746360 w 11234267"/>
              <a:gd name="connsiteY1839" fmla="*/ 2690580 h 6958044"/>
              <a:gd name="connsiteX1840" fmla="*/ 752610 w 11234267"/>
              <a:gd name="connsiteY1840" fmla="*/ 2691588 h 6958044"/>
              <a:gd name="connsiteX1841" fmla="*/ 741208 w 11234267"/>
              <a:gd name="connsiteY1841" fmla="*/ 2692404 h 6958044"/>
              <a:gd name="connsiteX1842" fmla="*/ 720158 w 11234267"/>
              <a:gd name="connsiteY1842" fmla="*/ 2700374 h 6958044"/>
              <a:gd name="connsiteX1843" fmla="*/ 725647 w 11234267"/>
              <a:gd name="connsiteY1843" fmla="*/ 2691613 h 6958044"/>
              <a:gd name="connsiteX1844" fmla="*/ 720158 w 11234267"/>
              <a:gd name="connsiteY1844" fmla="*/ 2700374 h 6958044"/>
              <a:gd name="connsiteX1845" fmla="*/ 1120917 w 11234267"/>
              <a:gd name="connsiteY1845" fmla="*/ 2753295 h 6958044"/>
              <a:gd name="connsiteX1846" fmla="*/ 1125188 w 11234267"/>
              <a:gd name="connsiteY1846" fmla="*/ 2749433 h 6958044"/>
              <a:gd name="connsiteX1847" fmla="*/ 1130102 w 11234267"/>
              <a:gd name="connsiteY1847" fmla="*/ 2751346 h 6958044"/>
              <a:gd name="connsiteX1848" fmla="*/ 1120917 w 11234267"/>
              <a:gd name="connsiteY1848" fmla="*/ 2753295 h 6958044"/>
              <a:gd name="connsiteX1849" fmla="*/ 1722553 w 11234267"/>
              <a:gd name="connsiteY1849" fmla="*/ 2837171 h 6958044"/>
              <a:gd name="connsiteX1850" fmla="*/ 1723333 w 11234267"/>
              <a:gd name="connsiteY1850" fmla="*/ 2837139 h 6958044"/>
              <a:gd name="connsiteX1851" fmla="*/ 1723278 w 11234267"/>
              <a:gd name="connsiteY1851" fmla="*/ 2836623 h 6958044"/>
              <a:gd name="connsiteX1852" fmla="*/ 406468 w 11234267"/>
              <a:gd name="connsiteY1852" fmla="*/ 2665985 h 6958044"/>
              <a:gd name="connsiteX1853" fmla="*/ 403704 w 11234267"/>
              <a:gd name="connsiteY1853" fmla="*/ 2663435 h 6958044"/>
              <a:gd name="connsiteX1854" fmla="*/ 409539 w 11234267"/>
              <a:gd name="connsiteY1854" fmla="*/ 2661886 h 6958044"/>
              <a:gd name="connsiteX1855" fmla="*/ 411246 w 11234267"/>
              <a:gd name="connsiteY1855" fmla="*/ 2665484 h 6958044"/>
              <a:gd name="connsiteX1856" fmla="*/ 406468 w 11234267"/>
              <a:gd name="connsiteY1856" fmla="*/ 2665985 h 6958044"/>
              <a:gd name="connsiteX1857" fmla="*/ 431650 w 11234267"/>
              <a:gd name="connsiteY1857" fmla="*/ 2670499 h 6958044"/>
              <a:gd name="connsiteX1858" fmla="*/ 436445 w 11234267"/>
              <a:gd name="connsiteY1858" fmla="*/ 2665466 h 6958044"/>
              <a:gd name="connsiteX1859" fmla="*/ 442767 w 11234267"/>
              <a:gd name="connsiteY1859" fmla="*/ 2667117 h 6958044"/>
              <a:gd name="connsiteX1860" fmla="*/ 431650 w 11234267"/>
              <a:gd name="connsiteY1860" fmla="*/ 2670499 h 6958044"/>
              <a:gd name="connsiteX1861" fmla="*/ 1725530 w 11234267"/>
              <a:gd name="connsiteY1861" fmla="*/ 2847429 h 6958044"/>
              <a:gd name="connsiteX1862" fmla="*/ 1725039 w 11234267"/>
              <a:gd name="connsiteY1862" fmla="*/ 2845354 h 6958044"/>
              <a:gd name="connsiteX1863" fmla="*/ 1724654 w 11234267"/>
              <a:gd name="connsiteY1863" fmla="*/ 2845561 h 6958044"/>
              <a:gd name="connsiteX1864" fmla="*/ 684853 w 11234267"/>
              <a:gd name="connsiteY1864" fmla="*/ 2715186 h 6958044"/>
              <a:gd name="connsiteX1865" fmla="*/ 666087 w 11234267"/>
              <a:gd name="connsiteY1865" fmla="*/ 2711997 h 6958044"/>
              <a:gd name="connsiteX1866" fmla="*/ 706114 w 11234267"/>
              <a:gd name="connsiteY1866" fmla="*/ 2696201 h 6958044"/>
              <a:gd name="connsiteX1867" fmla="*/ 687852 w 11234267"/>
              <a:gd name="connsiteY1867" fmla="*/ 2710445 h 6958044"/>
              <a:gd name="connsiteX1868" fmla="*/ 706649 w 11234267"/>
              <a:gd name="connsiteY1868" fmla="*/ 2710396 h 6958044"/>
              <a:gd name="connsiteX1869" fmla="*/ 684853 w 11234267"/>
              <a:gd name="connsiteY1869" fmla="*/ 2715186 h 6958044"/>
              <a:gd name="connsiteX1870" fmla="*/ 1727234 w 11234267"/>
              <a:gd name="connsiteY1870" fmla="*/ 2851070 h 6958044"/>
              <a:gd name="connsiteX1871" fmla="*/ 1725530 w 11234267"/>
              <a:gd name="connsiteY1871" fmla="*/ 2847429 h 6958044"/>
              <a:gd name="connsiteX1872" fmla="*/ 1725765 w 11234267"/>
              <a:gd name="connsiteY1872" fmla="*/ 2848425 h 6958044"/>
              <a:gd name="connsiteX1873" fmla="*/ 1727234 w 11234267"/>
              <a:gd name="connsiteY1873" fmla="*/ 2851070 h 6958044"/>
              <a:gd name="connsiteX1874" fmla="*/ 1079533 w 11234267"/>
              <a:gd name="connsiteY1874" fmla="*/ 2769224 h 6958044"/>
              <a:gd name="connsiteX1875" fmla="*/ 1075250 w 11234267"/>
              <a:gd name="connsiteY1875" fmla="*/ 2767702 h 6958044"/>
              <a:gd name="connsiteX1876" fmla="*/ 1076993 w 11234267"/>
              <a:gd name="connsiteY1876" fmla="*/ 2762232 h 6958044"/>
              <a:gd name="connsiteX1877" fmla="*/ 1086822 w 11234267"/>
              <a:gd name="connsiteY1877" fmla="*/ 2766079 h 6958044"/>
              <a:gd name="connsiteX1878" fmla="*/ 1079533 w 11234267"/>
              <a:gd name="connsiteY1878" fmla="*/ 2769224 h 6958044"/>
              <a:gd name="connsiteX1879" fmla="*/ 589109 w 11234267"/>
              <a:gd name="connsiteY1879" fmla="*/ 2714902 h 6958044"/>
              <a:gd name="connsiteX1880" fmla="*/ 594754 w 11234267"/>
              <a:gd name="connsiteY1880" fmla="*/ 2709324 h 6958044"/>
              <a:gd name="connsiteX1881" fmla="*/ 589109 w 11234267"/>
              <a:gd name="connsiteY1881" fmla="*/ 2714902 h 6958044"/>
              <a:gd name="connsiteX1882" fmla="*/ 615266 w 11234267"/>
              <a:gd name="connsiteY1882" fmla="*/ 2724681 h 6958044"/>
              <a:gd name="connsiteX1883" fmla="*/ 616245 w 11234267"/>
              <a:gd name="connsiteY1883" fmla="*/ 2724688 h 6958044"/>
              <a:gd name="connsiteX1884" fmla="*/ 616173 w 11234267"/>
              <a:gd name="connsiteY1884" fmla="*/ 2724616 h 6958044"/>
              <a:gd name="connsiteX1885" fmla="*/ 615616 w 11234267"/>
              <a:gd name="connsiteY1885" fmla="*/ 2724497 h 6958044"/>
              <a:gd name="connsiteX1886" fmla="*/ 1055229 w 11234267"/>
              <a:gd name="connsiteY1886" fmla="*/ 2782568 h 6958044"/>
              <a:gd name="connsiteX1887" fmla="*/ 1052192 w 11234267"/>
              <a:gd name="connsiteY1887" fmla="*/ 2764669 h 6958044"/>
              <a:gd name="connsiteX1888" fmla="*/ 1059973 w 11234267"/>
              <a:gd name="connsiteY1888" fmla="*/ 2762167 h 6958044"/>
              <a:gd name="connsiteX1889" fmla="*/ 1055229 w 11234267"/>
              <a:gd name="connsiteY1889" fmla="*/ 2782568 h 6958044"/>
              <a:gd name="connsiteX1890" fmla="*/ 559619 w 11234267"/>
              <a:gd name="connsiteY1890" fmla="*/ 2719920 h 6958044"/>
              <a:gd name="connsiteX1891" fmla="*/ 565737 w 11234267"/>
              <a:gd name="connsiteY1891" fmla="*/ 2711394 h 6958044"/>
              <a:gd name="connsiteX1892" fmla="*/ 559879 w 11234267"/>
              <a:gd name="connsiteY1892" fmla="*/ 2718605 h 6958044"/>
              <a:gd name="connsiteX1893" fmla="*/ 1007412 w 11234267"/>
              <a:gd name="connsiteY1893" fmla="*/ 2784687 h 6958044"/>
              <a:gd name="connsiteX1894" fmla="*/ 1009539 w 11234267"/>
              <a:gd name="connsiteY1894" fmla="*/ 2780329 h 6958044"/>
              <a:gd name="connsiteX1895" fmla="*/ 1015418 w 11234267"/>
              <a:gd name="connsiteY1895" fmla="*/ 2781526 h 6958044"/>
              <a:gd name="connsiteX1896" fmla="*/ 1007412 w 11234267"/>
              <a:gd name="connsiteY1896" fmla="*/ 2784687 h 6958044"/>
              <a:gd name="connsiteX1897" fmla="*/ 608870 w 11234267"/>
              <a:gd name="connsiteY1897" fmla="*/ 2732900 h 6958044"/>
              <a:gd name="connsiteX1898" fmla="*/ 606392 w 11234267"/>
              <a:gd name="connsiteY1898" fmla="*/ 2722523 h 6958044"/>
              <a:gd name="connsiteX1899" fmla="*/ 615616 w 11234267"/>
              <a:gd name="connsiteY1899" fmla="*/ 2724497 h 6958044"/>
              <a:gd name="connsiteX1900" fmla="*/ 628404 w 11234267"/>
              <a:gd name="connsiteY1900" fmla="*/ 2717778 h 6958044"/>
              <a:gd name="connsiteX1901" fmla="*/ 651166 w 11234267"/>
              <a:gd name="connsiteY1901" fmla="*/ 2709341 h 6958044"/>
              <a:gd name="connsiteX1902" fmla="*/ 660232 w 11234267"/>
              <a:gd name="connsiteY1902" fmla="*/ 2707433 h 6958044"/>
              <a:gd name="connsiteX1903" fmla="*/ 649753 w 11234267"/>
              <a:gd name="connsiteY1903" fmla="*/ 2724807 h 6958044"/>
              <a:gd name="connsiteX1904" fmla="*/ 622716 w 11234267"/>
              <a:gd name="connsiteY1904" fmla="*/ 2724735 h 6958044"/>
              <a:gd name="connsiteX1905" fmla="*/ 616245 w 11234267"/>
              <a:gd name="connsiteY1905" fmla="*/ 2724688 h 6958044"/>
              <a:gd name="connsiteX1906" fmla="*/ 622302 w 11234267"/>
              <a:gd name="connsiteY1906" fmla="*/ 2730850 h 6958044"/>
              <a:gd name="connsiteX1907" fmla="*/ 608870 w 11234267"/>
              <a:gd name="connsiteY1907" fmla="*/ 2732900 h 6958044"/>
              <a:gd name="connsiteX1908" fmla="*/ 1565271 w 11234267"/>
              <a:gd name="connsiteY1908" fmla="*/ 2860039 h 6958044"/>
              <a:gd name="connsiteX1909" fmla="*/ 1561072 w 11234267"/>
              <a:gd name="connsiteY1909" fmla="*/ 2855857 h 6958044"/>
              <a:gd name="connsiteX1910" fmla="*/ 1560476 w 11234267"/>
              <a:gd name="connsiteY1910" fmla="*/ 2856462 h 6958044"/>
              <a:gd name="connsiteX1911" fmla="*/ 1562840 w 11234267"/>
              <a:gd name="connsiteY1911" fmla="*/ 2859302 h 6958044"/>
              <a:gd name="connsiteX1912" fmla="*/ 1565271 w 11234267"/>
              <a:gd name="connsiteY1912" fmla="*/ 2860039 h 6958044"/>
              <a:gd name="connsiteX1913" fmla="*/ 1530033 w 11234267"/>
              <a:gd name="connsiteY1913" fmla="*/ 2862554 h 6958044"/>
              <a:gd name="connsiteX1914" fmla="*/ 1535711 w 11234267"/>
              <a:gd name="connsiteY1914" fmla="*/ 2858553 h 6958044"/>
              <a:gd name="connsiteX1915" fmla="*/ 1535489 w 11234267"/>
              <a:gd name="connsiteY1915" fmla="*/ 2858297 h 6958044"/>
              <a:gd name="connsiteX1916" fmla="*/ 1531536 w 11234267"/>
              <a:gd name="connsiteY1916" fmla="*/ 2855369 h 6958044"/>
              <a:gd name="connsiteX1917" fmla="*/ 1530033 w 11234267"/>
              <a:gd name="connsiteY1917" fmla="*/ 2862554 h 6958044"/>
              <a:gd name="connsiteX1918" fmla="*/ 894194 w 11234267"/>
              <a:gd name="connsiteY1918" fmla="*/ 2781119 h 6958044"/>
              <a:gd name="connsiteX1919" fmla="*/ 900989 w 11234267"/>
              <a:gd name="connsiteY1919" fmla="*/ 2775297 h 6958044"/>
              <a:gd name="connsiteX1920" fmla="*/ 912421 w 11234267"/>
              <a:gd name="connsiteY1920" fmla="*/ 2775937 h 6958044"/>
              <a:gd name="connsiteX1921" fmla="*/ 894194 w 11234267"/>
              <a:gd name="connsiteY1921" fmla="*/ 2781119 h 6958044"/>
              <a:gd name="connsiteX1922" fmla="*/ 1537680 w 11234267"/>
              <a:gd name="connsiteY1922" fmla="*/ 2874947 h 6958044"/>
              <a:gd name="connsiteX1923" fmla="*/ 1545285 w 11234267"/>
              <a:gd name="connsiteY1923" fmla="*/ 2874202 h 6958044"/>
              <a:gd name="connsiteX1924" fmla="*/ 1543592 w 11234267"/>
              <a:gd name="connsiteY1924" fmla="*/ 2870811 h 6958044"/>
              <a:gd name="connsiteX1925" fmla="*/ 847482 w 11234267"/>
              <a:gd name="connsiteY1925" fmla="*/ 2789628 h 6958044"/>
              <a:gd name="connsiteX1926" fmla="*/ 844878 w 11234267"/>
              <a:gd name="connsiteY1926" fmla="*/ 2788519 h 6958044"/>
              <a:gd name="connsiteX1927" fmla="*/ 849491 w 11234267"/>
              <a:gd name="connsiteY1927" fmla="*/ 2786574 h 6958044"/>
              <a:gd name="connsiteX1928" fmla="*/ 855098 w 11234267"/>
              <a:gd name="connsiteY1928" fmla="*/ 2786497 h 6958044"/>
              <a:gd name="connsiteX1929" fmla="*/ 847482 w 11234267"/>
              <a:gd name="connsiteY1929" fmla="*/ 2789628 h 6958044"/>
              <a:gd name="connsiteX1930" fmla="*/ 615513 w 11234267"/>
              <a:gd name="connsiteY1930" fmla="*/ 2773834 h 6958044"/>
              <a:gd name="connsiteX1931" fmla="*/ 621861 w 11234267"/>
              <a:gd name="connsiteY1931" fmla="*/ 2768689 h 6958044"/>
              <a:gd name="connsiteX1932" fmla="*/ 625027 w 11234267"/>
              <a:gd name="connsiteY1932" fmla="*/ 2768240 h 6958044"/>
              <a:gd name="connsiteX1933" fmla="*/ 626628 w 11234267"/>
              <a:gd name="connsiteY1933" fmla="*/ 2770452 h 6958044"/>
              <a:gd name="connsiteX1934" fmla="*/ 615513 w 11234267"/>
              <a:gd name="connsiteY1934" fmla="*/ 2773834 h 6958044"/>
              <a:gd name="connsiteX1935" fmla="*/ 10796494 w 11234267"/>
              <a:gd name="connsiteY1935" fmla="*/ 4104780 h 6958044"/>
              <a:gd name="connsiteX1936" fmla="*/ 10678577 w 11234267"/>
              <a:gd name="connsiteY1936" fmla="*/ 3781106 h 6958044"/>
              <a:gd name="connsiteX1937" fmla="*/ 10656235 w 11234267"/>
              <a:gd name="connsiteY1937" fmla="*/ 3648401 h 6958044"/>
              <a:gd name="connsiteX1938" fmla="*/ 9946364 w 11234267"/>
              <a:gd name="connsiteY1938" fmla="*/ 2290588 h 6958044"/>
              <a:gd name="connsiteX1939" fmla="*/ 9921995 w 11234267"/>
              <a:gd name="connsiteY1939" fmla="*/ 2168088 h 6958044"/>
              <a:gd name="connsiteX1940" fmla="*/ 10178017 w 11234267"/>
              <a:gd name="connsiteY1940" fmla="*/ 2463467 h 6958044"/>
              <a:gd name="connsiteX1941" fmla="*/ 10744933 w 11234267"/>
              <a:gd name="connsiteY1941" fmla="*/ 3721428 h 6958044"/>
              <a:gd name="connsiteX1942" fmla="*/ 774650 w 11234267"/>
              <a:gd name="connsiteY1942" fmla="*/ 2805176 h 6958044"/>
              <a:gd name="connsiteX1943" fmla="*/ 775145 w 11234267"/>
              <a:gd name="connsiteY1943" fmla="*/ 2805090 h 6958044"/>
              <a:gd name="connsiteX1944" fmla="*/ 774797 w 11234267"/>
              <a:gd name="connsiteY1944" fmla="*/ 2804953 h 6958044"/>
              <a:gd name="connsiteX1945" fmla="*/ 739377 w 11234267"/>
              <a:gd name="connsiteY1945" fmla="*/ 2816751 h 6958044"/>
              <a:gd name="connsiteX1946" fmla="*/ 751672 w 11234267"/>
              <a:gd name="connsiteY1946" fmla="*/ 2814580 h 6958044"/>
              <a:gd name="connsiteX1947" fmla="*/ 745469 w 11234267"/>
              <a:gd name="connsiteY1947" fmla="*/ 2813763 h 6958044"/>
              <a:gd name="connsiteX1948" fmla="*/ 744187 w 11234267"/>
              <a:gd name="connsiteY1948" fmla="*/ 2814310 h 6958044"/>
              <a:gd name="connsiteX1949" fmla="*/ 915705 w 11234267"/>
              <a:gd name="connsiteY1949" fmla="*/ 2842988 h 6958044"/>
              <a:gd name="connsiteX1950" fmla="*/ 921258 w 11234267"/>
              <a:gd name="connsiteY1950" fmla="*/ 2842430 h 6958044"/>
              <a:gd name="connsiteX1951" fmla="*/ 922005 w 11234267"/>
              <a:gd name="connsiteY1951" fmla="*/ 2839062 h 6958044"/>
              <a:gd name="connsiteX1952" fmla="*/ 917124 w 11234267"/>
              <a:gd name="connsiteY1952" fmla="*/ 2840237 h 6958044"/>
              <a:gd name="connsiteX1953" fmla="*/ 686538 w 11234267"/>
              <a:gd name="connsiteY1953" fmla="*/ 2825374 h 6958044"/>
              <a:gd name="connsiteX1954" fmla="*/ 680444 w 11234267"/>
              <a:gd name="connsiteY1954" fmla="*/ 2822251 h 6958044"/>
              <a:gd name="connsiteX1955" fmla="*/ 687611 w 11234267"/>
              <a:gd name="connsiteY1955" fmla="*/ 2820931 h 6958044"/>
              <a:gd name="connsiteX1956" fmla="*/ 691129 w 11234267"/>
              <a:gd name="connsiteY1956" fmla="*/ 2820579 h 6958044"/>
              <a:gd name="connsiteX1957" fmla="*/ 695098 w 11234267"/>
              <a:gd name="connsiteY1957" fmla="*/ 2822500 h 6958044"/>
              <a:gd name="connsiteX1958" fmla="*/ 686538 w 11234267"/>
              <a:gd name="connsiteY1958" fmla="*/ 2825374 h 6958044"/>
              <a:gd name="connsiteX1959" fmla="*/ 480962 w 11234267"/>
              <a:gd name="connsiteY1959" fmla="*/ 2799905 h 6958044"/>
              <a:gd name="connsiteX1960" fmla="*/ 485462 w 11234267"/>
              <a:gd name="connsiteY1960" fmla="*/ 2797346 h 6958044"/>
              <a:gd name="connsiteX1961" fmla="*/ 480716 w 11234267"/>
              <a:gd name="connsiteY1961" fmla="*/ 2799219 h 6958044"/>
              <a:gd name="connsiteX1962" fmla="*/ 479457 w 11234267"/>
              <a:gd name="connsiteY1962" fmla="*/ 2799716 h 6958044"/>
              <a:gd name="connsiteX1963" fmla="*/ 480716 w 11234267"/>
              <a:gd name="connsiteY1963" fmla="*/ 2799219 h 6958044"/>
              <a:gd name="connsiteX1964" fmla="*/ 478816 w 11234267"/>
              <a:gd name="connsiteY1964" fmla="*/ 2793939 h 6958044"/>
              <a:gd name="connsiteX1965" fmla="*/ 479457 w 11234267"/>
              <a:gd name="connsiteY1965" fmla="*/ 2799716 h 6958044"/>
              <a:gd name="connsiteX1966" fmla="*/ 650496 w 11234267"/>
              <a:gd name="connsiteY1966" fmla="*/ 2834740 h 6958044"/>
              <a:gd name="connsiteX1967" fmla="*/ 655396 w 11234267"/>
              <a:gd name="connsiteY1967" fmla="*/ 2830670 h 6958044"/>
              <a:gd name="connsiteX1968" fmla="*/ 661610 w 11234267"/>
              <a:gd name="connsiteY1968" fmla="*/ 2831358 h 6958044"/>
              <a:gd name="connsiteX1969" fmla="*/ 650496 w 11234267"/>
              <a:gd name="connsiteY1969" fmla="*/ 2834740 h 6958044"/>
              <a:gd name="connsiteX1970" fmla="*/ 796161 w 11234267"/>
              <a:gd name="connsiteY1970" fmla="*/ 2867045 h 6958044"/>
              <a:gd name="connsiteX1971" fmla="*/ 801453 w 11234267"/>
              <a:gd name="connsiteY1971" fmla="*/ 2861816 h 6958044"/>
              <a:gd name="connsiteX1972" fmla="*/ 808169 w 11234267"/>
              <a:gd name="connsiteY1972" fmla="*/ 2862307 h 6958044"/>
              <a:gd name="connsiteX1973" fmla="*/ 796161 w 11234267"/>
              <a:gd name="connsiteY1973" fmla="*/ 2867045 h 6958044"/>
              <a:gd name="connsiteX1974" fmla="*/ 491034 w 11234267"/>
              <a:gd name="connsiteY1974" fmla="*/ 2847411 h 6958044"/>
              <a:gd name="connsiteX1975" fmla="*/ 496453 w 11234267"/>
              <a:gd name="connsiteY1975" fmla="*/ 2843305 h 6958044"/>
              <a:gd name="connsiteX1976" fmla="*/ 500077 w 11234267"/>
              <a:gd name="connsiteY1976" fmla="*/ 2844180 h 6958044"/>
              <a:gd name="connsiteX1977" fmla="*/ 491034 w 11234267"/>
              <a:gd name="connsiteY1977" fmla="*/ 2847411 h 6958044"/>
              <a:gd name="connsiteX1978" fmla="*/ 492222 w 11234267"/>
              <a:gd name="connsiteY1978" fmla="*/ 2860386 h 6958044"/>
              <a:gd name="connsiteX1979" fmla="*/ 491731 w 11234267"/>
              <a:gd name="connsiteY1979" fmla="*/ 2858311 h 6958044"/>
              <a:gd name="connsiteX1980" fmla="*/ 491347 w 11234267"/>
              <a:gd name="connsiteY1980" fmla="*/ 2858517 h 6958044"/>
              <a:gd name="connsiteX1981" fmla="*/ 493928 w 11234267"/>
              <a:gd name="connsiteY1981" fmla="*/ 2864028 h 6958044"/>
              <a:gd name="connsiteX1982" fmla="*/ 492222 w 11234267"/>
              <a:gd name="connsiteY1982" fmla="*/ 2860386 h 6958044"/>
              <a:gd name="connsiteX1983" fmla="*/ 492456 w 11234267"/>
              <a:gd name="connsiteY1983" fmla="*/ 2861383 h 6958044"/>
              <a:gd name="connsiteX1984" fmla="*/ 493928 w 11234267"/>
              <a:gd name="connsiteY1984" fmla="*/ 2864028 h 6958044"/>
              <a:gd name="connsiteX1985" fmla="*/ 333750 w 11234267"/>
              <a:gd name="connsiteY1985" fmla="*/ 2870281 h 6958044"/>
              <a:gd name="connsiteX1986" fmla="*/ 330002 w 11234267"/>
              <a:gd name="connsiteY1986" fmla="*/ 2866550 h 6958044"/>
              <a:gd name="connsiteX1987" fmla="*/ 329365 w 11234267"/>
              <a:gd name="connsiteY1987" fmla="*/ 2867196 h 6958044"/>
              <a:gd name="connsiteX1988" fmla="*/ 331319 w 11234267"/>
              <a:gd name="connsiteY1988" fmla="*/ 2869544 h 6958044"/>
              <a:gd name="connsiteX1989" fmla="*/ 333750 w 11234267"/>
              <a:gd name="connsiteY1989" fmla="*/ 2870281 h 6958044"/>
              <a:gd name="connsiteX1990" fmla="*/ 296727 w 11234267"/>
              <a:gd name="connsiteY1990" fmla="*/ 2875510 h 6958044"/>
              <a:gd name="connsiteX1991" fmla="*/ 302402 w 11234267"/>
              <a:gd name="connsiteY1991" fmla="*/ 2871511 h 6958044"/>
              <a:gd name="connsiteX1992" fmla="*/ 302183 w 11234267"/>
              <a:gd name="connsiteY1992" fmla="*/ 2871254 h 6958044"/>
              <a:gd name="connsiteX1993" fmla="*/ 298227 w 11234267"/>
              <a:gd name="connsiteY1993" fmla="*/ 2868327 h 6958044"/>
              <a:gd name="connsiteX1994" fmla="*/ 296727 w 11234267"/>
              <a:gd name="connsiteY1994" fmla="*/ 2875510 h 6958044"/>
              <a:gd name="connsiteX1995" fmla="*/ 304374 w 11234267"/>
              <a:gd name="connsiteY1995" fmla="*/ 2887905 h 6958044"/>
              <a:gd name="connsiteX1996" fmla="*/ 311979 w 11234267"/>
              <a:gd name="connsiteY1996" fmla="*/ 2887159 h 6958044"/>
              <a:gd name="connsiteX1997" fmla="*/ 310286 w 11234267"/>
              <a:gd name="connsiteY1997" fmla="*/ 2883768 h 6958044"/>
              <a:gd name="connsiteX1998" fmla="*/ 10403980 w 11234267"/>
              <a:gd name="connsiteY1998" fmla="*/ 4215335 h 6958044"/>
              <a:gd name="connsiteX1999" fmla="*/ 10327906 w 11234267"/>
              <a:gd name="connsiteY1999" fmla="*/ 3989238 h 6958044"/>
              <a:gd name="connsiteX2000" fmla="*/ 10321792 w 11234267"/>
              <a:gd name="connsiteY2000" fmla="*/ 3974714 h 6958044"/>
              <a:gd name="connsiteX2001" fmla="*/ 10319469 w 11234267"/>
              <a:gd name="connsiteY2001" fmla="*/ 3939178 h 6958044"/>
              <a:gd name="connsiteX2002" fmla="*/ 10271772 w 11234267"/>
              <a:gd name="connsiteY2002" fmla="*/ 3702776 h 6958044"/>
              <a:gd name="connsiteX2003" fmla="*/ 10368329 w 11234267"/>
              <a:gd name="connsiteY2003" fmla="*/ 3943937 h 6958044"/>
              <a:gd name="connsiteX2004" fmla="*/ 10381296 w 11234267"/>
              <a:gd name="connsiteY2004" fmla="*/ 3985681 h 6958044"/>
              <a:gd name="connsiteX2005" fmla="*/ 10386195 w 11234267"/>
              <a:gd name="connsiteY2005" fmla="*/ 4007934 h 6958044"/>
              <a:gd name="connsiteX2006" fmla="*/ 10075890 w 11234267"/>
              <a:gd name="connsiteY2006" fmla="*/ 4506062 h 6958044"/>
              <a:gd name="connsiteX2007" fmla="*/ 10072943 w 11234267"/>
              <a:gd name="connsiteY2007" fmla="*/ 4490625 h 6958044"/>
              <a:gd name="connsiteX2008" fmla="*/ 10010132 w 11234267"/>
              <a:gd name="connsiteY2008" fmla="*/ 4346730 h 6958044"/>
              <a:gd name="connsiteX2009" fmla="*/ 10017720 w 11234267"/>
              <a:gd name="connsiteY2009" fmla="*/ 4254455 h 6958044"/>
              <a:gd name="connsiteX2010" fmla="*/ 10019314 w 11234267"/>
              <a:gd name="connsiteY2010" fmla="*/ 4191208 h 6958044"/>
              <a:gd name="connsiteX2011" fmla="*/ 9109745 w 11234267"/>
              <a:gd name="connsiteY2011" fmla="*/ 2783257 h 6958044"/>
              <a:gd name="connsiteX2012" fmla="*/ 8758765 w 11234267"/>
              <a:gd name="connsiteY2012" fmla="*/ 2471488 h 6958044"/>
              <a:gd name="connsiteX2013" fmla="*/ 8637247 w 11234267"/>
              <a:gd name="connsiteY2013" fmla="*/ 2407995 h 6958044"/>
              <a:gd name="connsiteX2014" fmla="*/ 8465304 w 11234267"/>
              <a:gd name="connsiteY2014" fmla="*/ 2288132 h 6958044"/>
              <a:gd name="connsiteX2015" fmla="*/ 8181033 w 11234267"/>
              <a:gd name="connsiteY2015" fmla="*/ 2134284 h 6958044"/>
              <a:gd name="connsiteX2016" fmla="*/ 8125417 w 11234267"/>
              <a:gd name="connsiteY2016" fmla="*/ 2121569 h 6958044"/>
              <a:gd name="connsiteX2017" fmla="*/ 7581335 w 11234267"/>
              <a:gd name="connsiteY2017" fmla="*/ 1903509 h 6958044"/>
              <a:gd name="connsiteX2018" fmla="*/ 7487075 w 11234267"/>
              <a:gd name="connsiteY2018" fmla="*/ 1842096 h 6958044"/>
              <a:gd name="connsiteX2019" fmla="*/ 7628659 w 11234267"/>
              <a:gd name="connsiteY2019" fmla="*/ 1868487 h 6958044"/>
              <a:gd name="connsiteX2020" fmla="*/ 7899555 w 11234267"/>
              <a:gd name="connsiteY2020" fmla="*/ 1985393 h 6958044"/>
              <a:gd name="connsiteX2021" fmla="*/ 7973140 w 11234267"/>
              <a:gd name="connsiteY2021" fmla="*/ 2003545 h 6958044"/>
              <a:gd name="connsiteX2022" fmla="*/ 8026262 w 11234267"/>
              <a:gd name="connsiteY2022" fmla="*/ 2005227 h 6958044"/>
              <a:gd name="connsiteX2023" fmla="*/ 8439540 w 11234267"/>
              <a:gd name="connsiteY2023" fmla="*/ 2163155 h 6958044"/>
              <a:gd name="connsiteX2024" fmla="*/ 8706340 w 11234267"/>
              <a:gd name="connsiteY2024" fmla="*/ 2332274 h 6958044"/>
              <a:gd name="connsiteX2025" fmla="*/ 9200806 w 11234267"/>
              <a:gd name="connsiteY2025" fmla="*/ 2786137 h 6958044"/>
              <a:gd name="connsiteX2026" fmla="*/ 9947990 w 11234267"/>
              <a:gd name="connsiteY2026" fmla="*/ 3851745 h 6958044"/>
              <a:gd name="connsiteX2027" fmla="*/ 10063656 w 11234267"/>
              <a:gd name="connsiteY2027" fmla="*/ 4122304 h 6958044"/>
              <a:gd name="connsiteX2028" fmla="*/ 10075016 w 11234267"/>
              <a:gd name="connsiteY2028" fmla="*/ 4249917 h 6958044"/>
              <a:gd name="connsiteX2029" fmla="*/ 10074948 w 11234267"/>
              <a:gd name="connsiteY2029" fmla="*/ 4494285 h 6958044"/>
              <a:gd name="connsiteX2030" fmla="*/ 10118224 w 11234267"/>
              <a:gd name="connsiteY2030" fmla="*/ 4730189 h 6958044"/>
              <a:gd name="connsiteX2031" fmla="*/ 10103028 w 11234267"/>
              <a:gd name="connsiteY2031" fmla="*/ 4674987 h 6958044"/>
              <a:gd name="connsiteX2032" fmla="*/ 10085172 w 11234267"/>
              <a:gd name="connsiteY2032" fmla="*/ 4558020 h 6958044"/>
              <a:gd name="connsiteX2033" fmla="*/ 10106405 w 11234267"/>
              <a:gd name="connsiteY2033" fmla="*/ 4596313 h 6958044"/>
              <a:gd name="connsiteX2034" fmla="*/ 10115093 w 11234267"/>
              <a:gd name="connsiteY2034" fmla="*/ 4697623 h 6958044"/>
              <a:gd name="connsiteX2035" fmla="*/ 10630591 w 11234267"/>
              <a:gd name="connsiteY2035" fmla="*/ 6958044 h 6958044"/>
              <a:gd name="connsiteX2036" fmla="*/ 10660371 w 11234267"/>
              <a:gd name="connsiteY2036" fmla="*/ 6660738 h 6958044"/>
              <a:gd name="connsiteX2037" fmla="*/ 10541410 w 11234267"/>
              <a:gd name="connsiteY2037" fmla="*/ 6041114 h 6958044"/>
              <a:gd name="connsiteX2038" fmla="*/ 10129197 w 11234267"/>
              <a:gd name="connsiteY2038" fmla="*/ 5716585 h 6958044"/>
              <a:gd name="connsiteX2039" fmla="*/ 9872812 w 11234267"/>
              <a:gd name="connsiteY2039" fmla="*/ 5701040 h 6958044"/>
              <a:gd name="connsiteX2040" fmla="*/ 9837451 w 11234267"/>
              <a:gd name="connsiteY2040" fmla="*/ 5671488 h 6958044"/>
              <a:gd name="connsiteX2041" fmla="*/ 9794264 w 11234267"/>
              <a:gd name="connsiteY2041" fmla="*/ 5455577 h 6958044"/>
              <a:gd name="connsiteX2042" fmla="*/ 9789909 w 11234267"/>
              <a:gd name="connsiteY2042" fmla="*/ 5415858 h 6958044"/>
              <a:gd name="connsiteX2043" fmla="*/ 9784803 w 11234267"/>
              <a:gd name="connsiteY2043" fmla="*/ 5405330 h 6958044"/>
              <a:gd name="connsiteX2044" fmla="*/ 9809077 w 11234267"/>
              <a:gd name="connsiteY2044" fmla="*/ 5171355 h 6958044"/>
              <a:gd name="connsiteX2045" fmla="*/ 9637086 w 11234267"/>
              <a:gd name="connsiteY2045" fmla="*/ 3989221 h 6958044"/>
              <a:gd name="connsiteX2046" fmla="*/ 9899334 w 11234267"/>
              <a:gd name="connsiteY2046" fmla="*/ 5207495 h 6958044"/>
              <a:gd name="connsiteX2047" fmla="*/ 9781473 w 11234267"/>
              <a:gd name="connsiteY2047" fmla="*/ 4113082 h 6958044"/>
              <a:gd name="connsiteX2048" fmla="*/ 9189433 w 11234267"/>
              <a:gd name="connsiteY2048" fmla="*/ 3109573 h 6958044"/>
              <a:gd name="connsiteX2049" fmla="*/ 9262926 w 11234267"/>
              <a:gd name="connsiteY2049" fmla="*/ 3160590 h 6958044"/>
              <a:gd name="connsiteX2050" fmla="*/ 9716461 w 11234267"/>
              <a:gd name="connsiteY2050" fmla="*/ 3859048 h 6958044"/>
              <a:gd name="connsiteX2051" fmla="*/ 9779468 w 11234267"/>
              <a:gd name="connsiteY2051" fmla="*/ 3937730 h 6958044"/>
              <a:gd name="connsiteX2052" fmla="*/ 9800738 w 11234267"/>
              <a:gd name="connsiteY2052" fmla="*/ 3968836 h 6958044"/>
              <a:gd name="connsiteX2053" fmla="*/ 9897705 w 11234267"/>
              <a:gd name="connsiteY2053" fmla="*/ 4345607 h 6958044"/>
              <a:gd name="connsiteX2054" fmla="*/ 10013755 w 11234267"/>
              <a:gd name="connsiteY2054" fmla="*/ 5106429 h 6958044"/>
              <a:gd name="connsiteX2055" fmla="*/ 10033230 w 11234267"/>
              <a:gd name="connsiteY2055" fmla="*/ 5173993 h 6958044"/>
              <a:gd name="connsiteX2056" fmla="*/ 10015733 w 11234267"/>
              <a:gd name="connsiteY2056" fmla="*/ 4541672 h 6958044"/>
              <a:gd name="connsiteX2057" fmla="*/ 10125877 w 11234267"/>
              <a:gd name="connsiteY2057" fmla="*/ 4928601 h 6958044"/>
              <a:gd name="connsiteX2058" fmla="*/ 10139452 w 11234267"/>
              <a:gd name="connsiteY2058" fmla="*/ 4807302 h 6958044"/>
              <a:gd name="connsiteX2059" fmla="*/ 10139266 w 11234267"/>
              <a:gd name="connsiteY2059" fmla="*/ 4806626 h 6958044"/>
              <a:gd name="connsiteX2060" fmla="*/ 10172512 w 11234267"/>
              <a:gd name="connsiteY2060" fmla="*/ 4858902 h 6958044"/>
              <a:gd name="connsiteX2061" fmla="*/ 10185111 w 11234267"/>
              <a:gd name="connsiteY2061" fmla="*/ 4737456 h 6958044"/>
              <a:gd name="connsiteX2062" fmla="*/ 10185160 w 11234267"/>
              <a:gd name="connsiteY2062" fmla="*/ 4779626 h 6958044"/>
              <a:gd name="connsiteX2063" fmla="*/ 10219648 w 11234267"/>
              <a:gd name="connsiteY2063" fmla="*/ 5246842 h 6958044"/>
              <a:gd name="connsiteX2064" fmla="*/ 10250402 w 11234267"/>
              <a:gd name="connsiteY2064" fmla="*/ 5301376 h 6958044"/>
              <a:gd name="connsiteX2065" fmla="*/ 10313206 w 11234267"/>
              <a:gd name="connsiteY2065" fmla="*/ 5260758 h 6958044"/>
              <a:gd name="connsiteX2066" fmla="*/ 10330279 w 11234267"/>
              <a:gd name="connsiteY2066" fmla="*/ 5191911 h 6958044"/>
              <a:gd name="connsiteX2067" fmla="*/ 10250968 w 11234267"/>
              <a:gd name="connsiteY2067" fmla="*/ 4364086 h 6958044"/>
              <a:gd name="connsiteX2068" fmla="*/ 10211130 w 11234267"/>
              <a:gd name="connsiteY2068" fmla="*/ 4226837 h 6958044"/>
              <a:gd name="connsiteX2069" fmla="*/ 10208753 w 11234267"/>
              <a:gd name="connsiteY2069" fmla="*/ 4057556 h 6958044"/>
              <a:gd name="connsiteX2070" fmla="*/ 10188311 w 11234267"/>
              <a:gd name="connsiteY2070" fmla="*/ 3914452 h 6958044"/>
              <a:gd name="connsiteX2071" fmla="*/ 10222472 w 11234267"/>
              <a:gd name="connsiteY2071" fmla="*/ 4001347 h 6958044"/>
              <a:gd name="connsiteX2072" fmla="*/ 10302697 w 11234267"/>
              <a:gd name="connsiteY2072" fmla="*/ 4299650 h 6958044"/>
              <a:gd name="connsiteX2073" fmla="*/ 10304601 w 11234267"/>
              <a:gd name="connsiteY2073" fmla="*/ 4491809 h 6958044"/>
              <a:gd name="connsiteX2074" fmla="*/ 10319780 w 11234267"/>
              <a:gd name="connsiteY2074" fmla="*/ 4363173 h 6958044"/>
              <a:gd name="connsiteX2075" fmla="*/ 10339667 w 11234267"/>
              <a:gd name="connsiteY2075" fmla="*/ 4437113 h 6958044"/>
              <a:gd name="connsiteX2076" fmla="*/ 10400061 w 11234267"/>
              <a:gd name="connsiteY2076" fmla="*/ 4886147 h 6958044"/>
              <a:gd name="connsiteX2077" fmla="*/ 10418540 w 11234267"/>
              <a:gd name="connsiteY2077" fmla="*/ 5097320 h 6958044"/>
              <a:gd name="connsiteX2078" fmla="*/ 10432220 w 11234267"/>
              <a:gd name="connsiteY2078" fmla="*/ 5128187 h 6958044"/>
              <a:gd name="connsiteX2079" fmla="*/ 10472759 w 11234267"/>
              <a:gd name="connsiteY2079" fmla="*/ 5107557 h 6958044"/>
              <a:gd name="connsiteX2080" fmla="*/ 10485136 w 11234267"/>
              <a:gd name="connsiteY2080" fmla="*/ 5010567 h 6958044"/>
              <a:gd name="connsiteX2081" fmla="*/ 10395450 w 11234267"/>
              <a:gd name="connsiteY2081" fmla="*/ 4455084 h 6958044"/>
              <a:gd name="connsiteX2082" fmla="*/ 10467842 w 11234267"/>
              <a:gd name="connsiteY2082" fmla="*/ 4497543 h 6958044"/>
              <a:gd name="connsiteX2083" fmla="*/ 10459916 w 11234267"/>
              <a:gd name="connsiteY2083" fmla="*/ 4400062 h 6958044"/>
              <a:gd name="connsiteX2084" fmla="*/ 10447243 w 11234267"/>
              <a:gd name="connsiteY2084" fmla="*/ 4353117 h 6958044"/>
              <a:gd name="connsiteX2085" fmla="*/ 10451836 w 11234267"/>
              <a:gd name="connsiteY2085" fmla="*/ 4297878 h 6958044"/>
              <a:gd name="connsiteX2086" fmla="*/ 10448627 w 11234267"/>
              <a:gd name="connsiteY2086" fmla="*/ 4204214 h 6958044"/>
              <a:gd name="connsiteX2087" fmla="*/ 10507121 w 11234267"/>
              <a:gd name="connsiteY2087" fmla="*/ 4453308 h 6958044"/>
              <a:gd name="connsiteX2088" fmla="*/ 10551523 w 11234267"/>
              <a:gd name="connsiteY2088" fmla="*/ 4711997 h 6958044"/>
              <a:gd name="connsiteX2089" fmla="*/ 10597262 w 11234267"/>
              <a:gd name="connsiteY2089" fmla="*/ 4925251 h 6958044"/>
              <a:gd name="connsiteX2090" fmla="*/ 10479186 w 11234267"/>
              <a:gd name="connsiteY2090" fmla="*/ 4112936 h 6958044"/>
              <a:gd name="connsiteX2091" fmla="*/ 10433726 w 11234267"/>
              <a:gd name="connsiteY2091" fmla="*/ 3983012 h 6958044"/>
              <a:gd name="connsiteX2092" fmla="*/ 10420999 w 11234267"/>
              <a:gd name="connsiteY2092" fmla="*/ 3825987 h 6958044"/>
              <a:gd name="connsiteX2093" fmla="*/ 10531144 w 11234267"/>
              <a:gd name="connsiteY2093" fmla="*/ 4212915 h 6958044"/>
              <a:gd name="connsiteX2094" fmla="*/ 10544719 w 11234267"/>
              <a:gd name="connsiteY2094" fmla="*/ 4091616 h 6958044"/>
              <a:gd name="connsiteX2095" fmla="*/ 10487895 w 11234267"/>
              <a:gd name="connsiteY2095" fmla="*/ 3825668 h 6958044"/>
              <a:gd name="connsiteX2096" fmla="*/ 10415399 w 11234267"/>
              <a:gd name="connsiteY2096" fmla="*/ 3631044 h 6958044"/>
              <a:gd name="connsiteX2097" fmla="*/ 10404964 w 11234267"/>
              <a:gd name="connsiteY2097" fmla="*/ 3584457 h 6958044"/>
              <a:gd name="connsiteX2098" fmla="*/ 10410314 w 11234267"/>
              <a:gd name="connsiteY2098" fmla="*/ 3570895 h 6958044"/>
              <a:gd name="connsiteX2099" fmla="*/ 10480494 w 11234267"/>
              <a:gd name="connsiteY2099" fmla="*/ 3746881 h 6958044"/>
              <a:gd name="connsiteX2100" fmla="*/ 10591559 w 11234267"/>
              <a:gd name="connsiteY2100" fmla="*/ 4077373 h 6958044"/>
              <a:gd name="connsiteX2101" fmla="*/ 10603573 w 11234267"/>
              <a:gd name="connsiteY2101" fmla="*/ 4219923 h 6958044"/>
              <a:gd name="connsiteX2102" fmla="*/ 10624915 w 11234267"/>
              <a:gd name="connsiteY2102" fmla="*/ 4531157 h 6958044"/>
              <a:gd name="connsiteX2103" fmla="*/ 10655669 w 11234267"/>
              <a:gd name="connsiteY2103" fmla="*/ 4585690 h 6958044"/>
              <a:gd name="connsiteX2104" fmla="*/ 10718473 w 11234267"/>
              <a:gd name="connsiteY2104" fmla="*/ 4545072 h 6958044"/>
              <a:gd name="connsiteX2105" fmla="*/ 10718622 w 11234267"/>
              <a:gd name="connsiteY2105" fmla="*/ 4544470 h 6958044"/>
              <a:gd name="connsiteX2106" fmla="*/ 10758211 w 11234267"/>
              <a:gd name="connsiteY2106" fmla="*/ 4774529 h 6958044"/>
              <a:gd name="connsiteX2107" fmla="*/ 10763827 w 11234267"/>
              <a:gd name="connsiteY2107" fmla="*/ 5432038 h 6958044"/>
              <a:gd name="connsiteX2108" fmla="*/ 10766725 w 11234267"/>
              <a:gd name="connsiteY2108" fmla="*/ 5496646 h 6958044"/>
              <a:gd name="connsiteX2109" fmla="*/ 10828029 w 11234267"/>
              <a:gd name="connsiteY2109" fmla="*/ 5393900 h 6958044"/>
              <a:gd name="connsiteX2110" fmla="*/ 10824314 w 11234267"/>
              <a:gd name="connsiteY2110" fmla="*/ 4852093 h 6958044"/>
              <a:gd name="connsiteX2111" fmla="*/ 10764172 w 11234267"/>
              <a:gd name="connsiteY2111" fmla="*/ 4424978 h 6958044"/>
              <a:gd name="connsiteX2112" fmla="*/ 10722734 w 11234267"/>
              <a:gd name="connsiteY2112" fmla="*/ 4271657 h 6958044"/>
              <a:gd name="connsiteX2113" fmla="*/ 10709593 w 11234267"/>
              <a:gd name="connsiteY2113" fmla="*/ 4061834 h 6958044"/>
              <a:gd name="connsiteX2114" fmla="*/ 10700425 w 11234267"/>
              <a:gd name="connsiteY2114" fmla="*/ 3959984 h 6958044"/>
              <a:gd name="connsiteX2115" fmla="*/ 10744668 w 11234267"/>
              <a:gd name="connsiteY2115" fmla="*/ 4054231 h 6958044"/>
              <a:gd name="connsiteX2116" fmla="*/ 10802479 w 11234267"/>
              <a:gd name="connsiteY2116" fmla="*/ 4149287 h 6958044"/>
              <a:gd name="connsiteX2117" fmla="*/ 10805327 w 11234267"/>
              <a:gd name="connsiteY2117" fmla="*/ 4170461 h 6958044"/>
              <a:gd name="connsiteX2118" fmla="*/ 10823807 w 11234267"/>
              <a:gd name="connsiteY2118" fmla="*/ 4381634 h 6958044"/>
              <a:gd name="connsiteX2119" fmla="*/ 10837487 w 11234267"/>
              <a:gd name="connsiteY2119" fmla="*/ 4412501 h 6958044"/>
              <a:gd name="connsiteX2120" fmla="*/ 10878026 w 11234267"/>
              <a:gd name="connsiteY2120" fmla="*/ 4391872 h 6958044"/>
              <a:gd name="connsiteX2121" fmla="*/ 10890403 w 11234267"/>
              <a:gd name="connsiteY2121" fmla="*/ 4294881 h 6958044"/>
              <a:gd name="connsiteX2122" fmla="*/ 10800717 w 11234267"/>
              <a:gd name="connsiteY2122" fmla="*/ 3739398 h 6958044"/>
              <a:gd name="connsiteX2123" fmla="*/ 10873109 w 11234267"/>
              <a:gd name="connsiteY2123" fmla="*/ 3781857 h 6958044"/>
              <a:gd name="connsiteX2124" fmla="*/ 10839953 w 11234267"/>
              <a:gd name="connsiteY2124" fmla="*/ 3590912 h 6958044"/>
              <a:gd name="connsiteX2125" fmla="*/ 10247710 w 11234267"/>
              <a:gd name="connsiteY2125" fmla="*/ 2375592 h 6958044"/>
              <a:gd name="connsiteX2126" fmla="*/ 9529176 w 11234267"/>
              <a:gd name="connsiteY2126" fmla="*/ 1656578 h 6958044"/>
              <a:gd name="connsiteX2127" fmla="*/ 9277049 w 11234267"/>
              <a:gd name="connsiteY2127" fmla="*/ 1467228 h 6958044"/>
              <a:gd name="connsiteX2128" fmla="*/ 9269659 w 11234267"/>
              <a:gd name="connsiteY2128" fmla="*/ 1401260 h 6958044"/>
              <a:gd name="connsiteX2129" fmla="*/ 9342951 w 11234267"/>
              <a:gd name="connsiteY2129" fmla="*/ 1425489 h 6958044"/>
              <a:gd name="connsiteX2130" fmla="*/ 9442300 w 11234267"/>
              <a:gd name="connsiteY2130" fmla="*/ 1476107 h 6958044"/>
              <a:gd name="connsiteX2131" fmla="*/ 9015836 w 11234267"/>
              <a:gd name="connsiteY2131" fmla="*/ 1122996 h 6958044"/>
              <a:gd name="connsiteX2132" fmla="*/ 8718680 w 11234267"/>
              <a:gd name="connsiteY2132" fmla="*/ 952915 h 6958044"/>
              <a:gd name="connsiteX2133" fmla="*/ 9021227 w 11234267"/>
              <a:gd name="connsiteY2133" fmla="*/ 1106123 h 6958044"/>
              <a:gd name="connsiteX2134" fmla="*/ 9408048 w 11234267"/>
              <a:gd name="connsiteY2134" fmla="*/ 1369119 h 6958044"/>
              <a:gd name="connsiteX2135" fmla="*/ 10303817 w 11234267"/>
              <a:gd name="connsiteY2135" fmla="*/ 2223988 h 6958044"/>
              <a:gd name="connsiteX2136" fmla="*/ 10390293 w 11234267"/>
              <a:gd name="connsiteY2136" fmla="*/ 2350886 h 6958044"/>
              <a:gd name="connsiteX2137" fmla="*/ 10338368 w 11234267"/>
              <a:gd name="connsiteY2137" fmla="*/ 2324899 h 6958044"/>
              <a:gd name="connsiteX2138" fmla="*/ 9605854 w 11234267"/>
              <a:gd name="connsiteY2138" fmla="*/ 1581098 h 6958044"/>
              <a:gd name="connsiteX2139" fmla="*/ 9550839 w 11234267"/>
              <a:gd name="connsiteY2139" fmla="*/ 1556228 h 6958044"/>
              <a:gd name="connsiteX2140" fmla="*/ 9567812 w 11234267"/>
              <a:gd name="connsiteY2140" fmla="*/ 1612759 h 6958044"/>
              <a:gd name="connsiteX2141" fmla="*/ 9830522 w 11234267"/>
              <a:gd name="connsiteY2141" fmla="*/ 1834095 h 6958044"/>
              <a:gd name="connsiteX2142" fmla="*/ 10673982 w 11234267"/>
              <a:gd name="connsiteY2142" fmla="*/ 2979456 h 6958044"/>
              <a:gd name="connsiteX2143" fmla="*/ 10956790 w 11234267"/>
              <a:gd name="connsiteY2143" fmla="*/ 3996311 h 6958044"/>
              <a:gd name="connsiteX2144" fmla="*/ 11002529 w 11234267"/>
              <a:gd name="connsiteY2144" fmla="*/ 4209565 h 6958044"/>
              <a:gd name="connsiteX2145" fmla="*/ 10555051 w 11234267"/>
              <a:gd name="connsiteY2145" fmla="*/ 2616596 h 6958044"/>
              <a:gd name="connsiteX2146" fmla="*/ 10646215 w 11234267"/>
              <a:gd name="connsiteY2146" fmla="*/ 2679126 h 6958044"/>
              <a:gd name="connsiteX2147" fmla="*/ 10501327 w 11234267"/>
              <a:gd name="connsiteY2147" fmla="*/ 2442044 h 6958044"/>
              <a:gd name="connsiteX2148" fmla="*/ 10264774 w 11234267"/>
              <a:gd name="connsiteY2148" fmla="*/ 2121719 h 6958044"/>
              <a:gd name="connsiteX2149" fmla="*/ 10255587 w 11234267"/>
              <a:gd name="connsiteY2149" fmla="*/ 2092213 h 6958044"/>
              <a:gd name="connsiteX2150" fmla="*/ 10289837 w 11234267"/>
              <a:gd name="connsiteY2150" fmla="*/ 2106686 h 6958044"/>
              <a:gd name="connsiteX2151" fmla="*/ 10589691 w 11234267"/>
              <a:gd name="connsiteY2151" fmla="*/ 2499615 h 6958044"/>
              <a:gd name="connsiteX2152" fmla="*/ 10668678 w 11234267"/>
              <a:gd name="connsiteY2152" fmla="*/ 2593410 h 6958044"/>
              <a:gd name="connsiteX2153" fmla="*/ 10885761 w 11234267"/>
              <a:gd name="connsiteY2153" fmla="*/ 3031195 h 6958044"/>
              <a:gd name="connsiteX2154" fmla="*/ 11163478 w 11234267"/>
              <a:gd name="connsiteY2154" fmla="*/ 4058843 h 6958044"/>
              <a:gd name="connsiteX2155" fmla="*/ 11169093 w 11234267"/>
              <a:gd name="connsiteY2155" fmla="*/ 4716352 h 6958044"/>
              <a:gd name="connsiteX2156" fmla="*/ 11171992 w 11234267"/>
              <a:gd name="connsiteY2156" fmla="*/ 4780961 h 6958044"/>
              <a:gd name="connsiteX2157" fmla="*/ 11233296 w 11234267"/>
              <a:gd name="connsiteY2157" fmla="*/ 4678215 h 6958044"/>
              <a:gd name="connsiteX2158" fmla="*/ 11229581 w 11234267"/>
              <a:gd name="connsiteY2158" fmla="*/ 4136407 h 6958044"/>
              <a:gd name="connsiteX2159" fmla="*/ 10670370 w 11234267"/>
              <a:gd name="connsiteY2159" fmla="*/ 2497300 h 6958044"/>
              <a:gd name="connsiteX2160" fmla="*/ 10176600 w 11234267"/>
              <a:gd name="connsiteY2160" fmla="*/ 1905905 h 6958044"/>
              <a:gd name="connsiteX2161" fmla="*/ 9412335 w 11234267"/>
              <a:gd name="connsiteY2161" fmla="*/ 1251179 h 6958044"/>
              <a:gd name="connsiteX2162" fmla="*/ 9322174 w 11234267"/>
              <a:gd name="connsiteY2162" fmla="*/ 1230067 h 6958044"/>
              <a:gd name="connsiteX2163" fmla="*/ 9287626 w 11234267"/>
              <a:gd name="connsiteY2163" fmla="*/ 1221672 h 6958044"/>
              <a:gd name="connsiteX2164" fmla="*/ 8735153 w 11234267"/>
              <a:gd name="connsiteY2164" fmla="*/ 896223 h 6958044"/>
              <a:gd name="connsiteX2165" fmla="*/ 8723669 w 11234267"/>
              <a:gd name="connsiteY2165" fmla="*/ 882469 h 6958044"/>
              <a:gd name="connsiteX2166" fmla="*/ 8828810 w 11234267"/>
              <a:gd name="connsiteY2166" fmla="*/ 877275 h 6958044"/>
              <a:gd name="connsiteX2167" fmla="*/ 9690521 w 11234267"/>
              <a:gd name="connsiteY2167" fmla="*/ 1374403 h 6958044"/>
              <a:gd name="connsiteX2168" fmla="*/ 10715700 w 11234267"/>
              <a:gd name="connsiteY2168" fmla="*/ 2471952 h 6958044"/>
              <a:gd name="connsiteX2169" fmla="*/ 11082868 w 11234267"/>
              <a:gd name="connsiteY2169" fmla="*/ 3195676 h 6958044"/>
              <a:gd name="connsiteX2170" fmla="*/ 11233252 w 11234267"/>
              <a:gd name="connsiteY2170" fmla="*/ 3475538 h 6958044"/>
              <a:gd name="connsiteX2171" fmla="*/ 10829930 w 11234267"/>
              <a:gd name="connsiteY2171" fmla="*/ 2529128 h 6958044"/>
              <a:gd name="connsiteX2172" fmla="*/ 10168004 w 11234267"/>
              <a:gd name="connsiteY2172" fmla="*/ 1679219 h 6958044"/>
              <a:gd name="connsiteX2173" fmla="*/ 10860377 w 11234267"/>
              <a:gd name="connsiteY2173" fmla="*/ 2404708 h 6958044"/>
              <a:gd name="connsiteX2174" fmla="*/ 10874456 w 11234267"/>
              <a:gd name="connsiteY2174" fmla="*/ 2396632 h 6958044"/>
              <a:gd name="connsiteX2175" fmla="*/ 10712096 w 11234267"/>
              <a:gd name="connsiteY2175" fmla="*/ 2174820 h 6958044"/>
              <a:gd name="connsiteX2176" fmla="*/ 8892606 w 11234267"/>
              <a:gd name="connsiteY2176" fmla="*/ 693050 h 6958044"/>
              <a:gd name="connsiteX2177" fmla="*/ 7449581 w 11234267"/>
              <a:gd name="connsiteY2177" fmla="*/ 209183 h 6958044"/>
              <a:gd name="connsiteX2178" fmla="*/ 6856580 w 11234267"/>
              <a:gd name="connsiteY2178" fmla="*/ 89391 h 6958044"/>
              <a:gd name="connsiteX2179" fmla="*/ 6566820 w 11234267"/>
              <a:gd name="connsiteY2179" fmla="*/ 77793 h 6958044"/>
              <a:gd name="connsiteX2180" fmla="*/ 6015356 w 11234267"/>
              <a:gd name="connsiteY2180" fmla="*/ 71304 h 6958044"/>
              <a:gd name="connsiteX2181" fmla="*/ 6247106 w 11234267"/>
              <a:gd name="connsiteY2181" fmla="*/ 26292 h 6958044"/>
              <a:gd name="connsiteX2182" fmla="*/ 5442027 w 11234267"/>
              <a:gd name="connsiteY2182" fmla="*/ 45865 h 6958044"/>
              <a:gd name="connsiteX2183" fmla="*/ 5555156 w 11234267"/>
              <a:gd name="connsiteY2183" fmla="*/ 94483 h 6958044"/>
              <a:gd name="connsiteX2184" fmla="*/ 5319518 w 11234267"/>
              <a:gd name="connsiteY2184" fmla="*/ 125981 h 6958044"/>
              <a:gd name="connsiteX2185" fmla="*/ 5297648 w 11234267"/>
              <a:gd name="connsiteY2185" fmla="*/ 107032 h 6958044"/>
              <a:gd name="connsiteX2186" fmla="*/ 5223862 w 11234267"/>
              <a:gd name="connsiteY2186" fmla="*/ 62092 h 6958044"/>
              <a:gd name="connsiteX2187" fmla="*/ 4626273 w 11234267"/>
              <a:gd name="connsiteY2187" fmla="*/ 158834 h 6958044"/>
              <a:gd name="connsiteX2188" fmla="*/ 4379063 w 11234267"/>
              <a:gd name="connsiteY2188" fmla="*/ 216898 h 6958044"/>
              <a:gd name="connsiteX2189" fmla="*/ 4308943 w 11234267"/>
              <a:gd name="connsiteY2189" fmla="*/ 240932 h 6958044"/>
              <a:gd name="connsiteX2190" fmla="*/ 4309125 w 11234267"/>
              <a:gd name="connsiteY2190" fmla="*/ 240760 h 6958044"/>
              <a:gd name="connsiteX2191" fmla="*/ 4297465 w 11234267"/>
              <a:gd name="connsiteY2191" fmla="*/ 242943 h 6958044"/>
              <a:gd name="connsiteX2192" fmla="*/ 4283858 w 11234267"/>
              <a:gd name="connsiteY2192" fmla="*/ 249531 h 6958044"/>
              <a:gd name="connsiteX2193" fmla="*/ 4253655 w 11234267"/>
              <a:gd name="connsiteY2193" fmla="*/ 259882 h 6958044"/>
              <a:gd name="connsiteX2194" fmla="*/ 4256875 w 11234267"/>
              <a:gd name="connsiteY2194" fmla="*/ 252376 h 6958044"/>
              <a:gd name="connsiteX2195" fmla="*/ 4245105 w 11234267"/>
              <a:gd name="connsiteY2195" fmla="*/ 253941 h 6958044"/>
              <a:gd name="connsiteX2196" fmla="*/ 4239923 w 11234267"/>
              <a:gd name="connsiteY2196" fmla="*/ 255700 h 6958044"/>
              <a:gd name="connsiteX2197" fmla="*/ 4238931 w 11234267"/>
              <a:gd name="connsiteY2197" fmla="*/ 257875 h 6958044"/>
              <a:gd name="connsiteX2198" fmla="*/ 4234723 w 11234267"/>
              <a:gd name="connsiteY2198" fmla="*/ 257656 h 6958044"/>
              <a:gd name="connsiteX2199" fmla="*/ 4238740 w 11234267"/>
              <a:gd name="connsiteY2199" fmla="*/ 256100 h 6958044"/>
              <a:gd name="connsiteX2200" fmla="*/ 4239923 w 11234267"/>
              <a:gd name="connsiteY2200" fmla="*/ 255700 h 6958044"/>
              <a:gd name="connsiteX2201" fmla="*/ 4240822 w 11234267"/>
              <a:gd name="connsiteY2201" fmla="*/ 253733 h 6958044"/>
              <a:gd name="connsiteX2202" fmla="*/ 4139796 w 11234267"/>
              <a:gd name="connsiteY2202" fmla="*/ 269499 h 6958044"/>
              <a:gd name="connsiteX2203" fmla="*/ 4146126 w 11234267"/>
              <a:gd name="connsiteY2203" fmla="*/ 251538 h 6958044"/>
              <a:gd name="connsiteX2204" fmla="*/ 4141010 w 11234267"/>
              <a:gd name="connsiteY2204" fmla="*/ 251811 h 6958044"/>
              <a:gd name="connsiteX2205" fmla="*/ 4091958 w 11234267"/>
              <a:gd name="connsiteY2205" fmla="*/ 274615 h 6958044"/>
              <a:gd name="connsiteX2206" fmla="*/ 4076475 w 11234267"/>
              <a:gd name="connsiteY2206" fmla="*/ 285297 h 6958044"/>
              <a:gd name="connsiteX2207" fmla="*/ 4083503 w 11234267"/>
              <a:gd name="connsiteY2207" fmla="*/ 280692 h 6958044"/>
              <a:gd name="connsiteX2208" fmla="*/ 4096420 w 11234267"/>
              <a:gd name="connsiteY2208" fmla="*/ 281492 h 6958044"/>
              <a:gd name="connsiteX2209" fmla="*/ 4049896 w 11234267"/>
              <a:gd name="connsiteY2209" fmla="*/ 305576 h 6958044"/>
              <a:gd name="connsiteX2210" fmla="*/ 4044133 w 11234267"/>
              <a:gd name="connsiteY2210" fmla="*/ 305685 h 6958044"/>
              <a:gd name="connsiteX2211" fmla="*/ 4041254 w 11234267"/>
              <a:gd name="connsiteY2211" fmla="*/ 309352 h 6958044"/>
              <a:gd name="connsiteX2212" fmla="*/ 4035850 w 11234267"/>
              <a:gd name="connsiteY2212" fmla="*/ 310557 h 6958044"/>
              <a:gd name="connsiteX2213" fmla="*/ 4039807 w 11234267"/>
              <a:gd name="connsiteY2213" fmla="*/ 306918 h 6958044"/>
              <a:gd name="connsiteX2214" fmla="*/ 4043782 w 11234267"/>
              <a:gd name="connsiteY2214" fmla="*/ 305692 h 6958044"/>
              <a:gd name="connsiteX2215" fmla="*/ 4039031 w 11234267"/>
              <a:gd name="connsiteY2215" fmla="*/ 305781 h 6958044"/>
              <a:gd name="connsiteX2216" fmla="*/ 3969940 w 11234267"/>
              <a:gd name="connsiteY2216" fmla="*/ 313873 h 6958044"/>
              <a:gd name="connsiteX2217" fmla="*/ 3983583 w 11234267"/>
              <a:gd name="connsiteY2217" fmla="*/ 319061 h 6958044"/>
              <a:gd name="connsiteX2218" fmla="*/ 3970429 w 11234267"/>
              <a:gd name="connsiteY2218" fmla="*/ 319254 h 6958044"/>
              <a:gd name="connsiteX2219" fmla="*/ 3929092 w 11234267"/>
              <a:gd name="connsiteY2219" fmla="*/ 341093 h 6958044"/>
              <a:gd name="connsiteX2220" fmla="*/ 3935471 w 11234267"/>
              <a:gd name="connsiteY2220" fmla="*/ 332463 h 6958044"/>
              <a:gd name="connsiteX2221" fmla="*/ 3919715 w 11234267"/>
              <a:gd name="connsiteY2221" fmla="*/ 332224 h 6958044"/>
              <a:gd name="connsiteX2222" fmla="*/ 3878047 w 11234267"/>
              <a:gd name="connsiteY2222" fmla="*/ 349435 h 6958044"/>
              <a:gd name="connsiteX2223" fmla="*/ 3878247 w 11234267"/>
              <a:gd name="connsiteY2223" fmla="*/ 347804 h 6958044"/>
              <a:gd name="connsiteX2224" fmla="*/ 3871480 w 11234267"/>
              <a:gd name="connsiteY2224" fmla="*/ 351088 h 6958044"/>
              <a:gd name="connsiteX2225" fmla="*/ 3879900 w 11234267"/>
              <a:gd name="connsiteY2225" fmla="*/ 352303 h 6958044"/>
              <a:gd name="connsiteX2226" fmla="*/ 3692940 w 11234267"/>
              <a:gd name="connsiteY2226" fmla="*/ 402063 h 6958044"/>
              <a:gd name="connsiteX2227" fmla="*/ 3697170 w 11234267"/>
              <a:gd name="connsiteY2227" fmla="*/ 392161 h 6958044"/>
              <a:gd name="connsiteX2228" fmla="*/ 3678721 w 11234267"/>
              <a:gd name="connsiteY2228" fmla="*/ 403176 h 6958044"/>
              <a:gd name="connsiteX2229" fmla="*/ 3687091 w 11234267"/>
              <a:gd name="connsiteY2229" fmla="*/ 395059 h 6958044"/>
              <a:gd name="connsiteX2230" fmla="*/ 3659191 w 11234267"/>
              <a:gd name="connsiteY2230" fmla="*/ 401785 h 6958044"/>
              <a:gd name="connsiteX2231" fmla="*/ 3655070 w 11234267"/>
              <a:gd name="connsiteY2231" fmla="*/ 406305 h 6958044"/>
              <a:gd name="connsiteX2232" fmla="*/ 3661445 w 11234267"/>
              <a:gd name="connsiteY2232" fmla="*/ 404694 h 6958044"/>
              <a:gd name="connsiteX2233" fmla="*/ 3655384 w 11234267"/>
              <a:gd name="connsiteY2233" fmla="*/ 408417 h 6958044"/>
              <a:gd name="connsiteX2234" fmla="*/ 3654442 w 11234267"/>
              <a:gd name="connsiteY2234" fmla="*/ 406996 h 6958044"/>
              <a:gd name="connsiteX2235" fmla="*/ 3654321 w 11234267"/>
              <a:gd name="connsiteY2235" fmla="*/ 407129 h 6958044"/>
              <a:gd name="connsiteX2236" fmla="*/ 3642615 w 11234267"/>
              <a:gd name="connsiteY2236" fmla="*/ 401749 h 6958044"/>
              <a:gd name="connsiteX2237" fmla="*/ 3536624 w 11234267"/>
              <a:gd name="connsiteY2237" fmla="*/ 432963 h 6958044"/>
              <a:gd name="connsiteX2238" fmla="*/ 3478839 w 11234267"/>
              <a:gd name="connsiteY2238" fmla="*/ 439089 h 6958044"/>
              <a:gd name="connsiteX2239" fmla="*/ 3469965 w 11234267"/>
              <a:gd name="connsiteY2239" fmla="*/ 438713 h 6958044"/>
              <a:gd name="connsiteX2240" fmla="*/ 3478434 w 11234267"/>
              <a:gd name="connsiteY2240" fmla="*/ 449261 h 6958044"/>
              <a:gd name="connsiteX2241" fmla="*/ 3368902 w 11234267"/>
              <a:gd name="connsiteY2241" fmla="*/ 475496 h 6958044"/>
              <a:gd name="connsiteX2242" fmla="*/ 3349271 w 11234267"/>
              <a:gd name="connsiteY2242" fmla="*/ 479577 h 6958044"/>
              <a:gd name="connsiteX2243" fmla="*/ 3347770 w 11234267"/>
              <a:gd name="connsiteY2243" fmla="*/ 479842 h 6958044"/>
              <a:gd name="connsiteX2244" fmla="*/ 3347817 w 11234267"/>
              <a:gd name="connsiteY2244" fmla="*/ 479856 h 6958044"/>
              <a:gd name="connsiteX2245" fmla="*/ 3347679 w 11234267"/>
              <a:gd name="connsiteY2245" fmla="*/ 479855 h 6958044"/>
              <a:gd name="connsiteX2246" fmla="*/ 3346886 w 11234267"/>
              <a:gd name="connsiteY2246" fmla="*/ 479996 h 6958044"/>
              <a:gd name="connsiteX2247" fmla="*/ 3347162 w 11234267"/>
              <a:gd name="connsiteY2247" fmla="*/ 479861 h 6958044"/>
              <a:gd name="connsiteX2248" fmla="*/ 3341545 w 11234267"/>
              <a:gd name="connsiteY2248" fmla="*/ 479912 h 6958044"/>
              <a:gd name="connsiteX2249" fmla="*/ 3344446 w 11234267"/>
              <a:gd name="connsiteY2249" fmla="*/ 478747 h 6958044"/>
              <a:gd name="connsiteX2250" fmla="*/ 3347433 w 11234267"/>
              <a:gd name="connsiteY2250" fmla="*/ 479729 h 6958044"/>
              <a:gd name="connsiteX2251" fmla="*/ 3347758 w 11234267"/>
              <a:gd name="connsiteY2251" fmla="*/ 479571 h 6958044"/>
              <a:gd name="connsiteX2252" fmla="*/ 3358334 w 11234267"/>
              <a:gd name="connsiteY2252" fmla="*/ 473009 h 6958044"/>
              <a:gd name="connsiteX2253" fmla="*/ 3213528 w 11234267"/>
              <a:gd name="connsiteY2253" fmla="*/ 510940 h 6958044"/>
              <a:gd name="connsiteX2254" fmla="*/ 3240588 w 11234267"/>
              <a:gd name="connsiteY2254" fmla="*/ 508119 h 6958044"/>
              <a:gd name="connsiteX2255" fmla="*/ 3190329 w 11234267"/>
              <a:gd name="connsiteY2255" fmla="*/ 520251 h 6958044"/>
              <a:gd name="connsiteX2256" fmla="*/ 3195170 w 11234267"/>
              <a:gd name="connsiteY2256" fmla="*/ 510266 h 6958044"/>
              <a:gd name="connsiteX2257" fmla="*/ 3081687 w 11234267"/>
              <a:gd name="connsiteY2257" fmla="*/ 541698 h 6958044"/>
              <a:gd name="connsiteX2258" fmla="*/ 3088132 w 11234267"/>
              <a:gd name="connsiteY2258" fmla="*/ 545510 h 6958044"/>
              <a:gd name="connsiteX2259" fmla="*/ 3069466 w 11234267"/>
              <a:gd name="connsiteY2259" fmla="*/ 550509 h 6958044"/>
              <a:gd name="connsiteX2260" fmla="*/ 3068761 w 11234267"/>
              <a:gd name="connsiteY2260" fmla="*/ 550696 h 6958044"/>
              <a:gd name="connsiteX2261" fmla="*/ 3070417 w 11234267"/>
              <a:gd name="connsiteY2261" fmla="*/ 550979 h 6958044"/>
              <a:gd name="connsiteX2262" fmla="*/ 3063944 w 11234267"/>
              <a:gd name="connsiteY2262" fmla="*/ 552715 h 6958044"/>
              <a:gd name="connsiteX2263" fmla="*/ 3064904 w 11234267"/>
              <a:gd name="connsiteY2263" fmla="*/ 550330 h 6958044"/>
              <a:gd name="connsiteX2264" fmla="*/ 3064840 w 11234267"/>
              <a:gd name="connsiteY2264" fmla="*/ 542564 h 6958044"/>
              <a:gd name="connsiteX2265" fmla="*/ 3043327 w 11234267"/>
              <a:gd name="connsiteY2265" fmla="*/ 553268 h 6958044"/>
              <a:gd name="connsiteX2266" fmla="*/ 3040346 w 11234267"/>
              <a:gd name="connsiteY2266" fmla="*/ 555688 h 6958044"/>
              <a:gd name="connsiteX2267" fmla="*/ 3042309 w 11234267"/>
              <a:gd name="connsiteY2267" fmla="*/ 557829 h 6958044"/>
              <a:gd name="connsiteX2268" fmla="*/ 3037996 w 11234267"/>
              <a:gd name="connsiteY2268" fmla="*/ 557709 h 6958044"/>
              <a:gd name="connsiteX2269" fmla="*/ 3035854 w 11234267"/>
              <a:gd name="connsiteY2269" fmla="*/ 557839 h 6958044"/>
              <a:gd name="connsiteX2270" fmla="*/ 3035426 w 11234267"/>
              <a:gd name="connsiteY2270" fmla="*/ 557965 h 6958044"/>
              <a:gd name="connsiteX2271" fmla="*/ 3035554 w 11234267"/>
              <a:gd name="connsiteY2271" fmla="*/ 557857 h 6958044"/>
              <a:gd name="connsiteX2272" fmla="*/ 3027418 w 11234267"/>
              <a:gd name="connsiteY2272" fmla="*/ 558349 h 6958044"/>
              <a:gd name="connsiteX2273" fmla="*/ 3017155 w 11234267"/>
              <a:gd name="connsiteY2273" fmla="*/ 559130 h 6958044"/>
              <a:gd name="connsiteX2274" fmla="*/ 3016487 w 11234267"/>
              <a:gd name="connsiteY2274" fmla="*/ 559414 h 6958044"/>
              <a:gd name="connsiteX2275" fmla="*/ 3011267 w 11234267"/>
              <a:gd name="connsiteY2275" fmla="*/ 559621 h 6958044"/>
              <a:gd name="connsiteX2276" fmla="*/ 3016527 w 11234267"/>
              <a:gd name="connsiteY2276" fmla="*/ 559177 h 6958044"/>
              <a:gd name="connsiteX2277" fmla="*/ 3017155 w 11234267"/>
              <a:gd name="connsiteY2277" fmla="*/ 559130 h 6958044"/>
              <a:gd name="connsiteX2278" fmla="*/ 3034307 w 11234267"/>
              <a:gd name="connsiteY2278" fmla="*/ 551852 h 6958044"/>
              <a:gd name="connsiteX2279" fmla="*/ 3040550 w 11234267"/>
              <a:gd name="connsiteY2279" fmla="*/ 543277 h 6958044"/>
              <a:gd name="connsiteX2280" fmla="*/ 3022239 w 11234267"/>
              <a:gd name="connsiteY2280" fmla="*/ 551936 h 6958044"/>
              <a:gd name="connsiteX2281" fmla="*/ 3026189 w 11234267"/>
              <a:gd name="connsiteY2281" fmla="*/ 546743 h 6958044"/>
              <a:gd name="connsiteX2282" fmla="*/ 3005837 w 11234267"/>
              <a:gd name="connsiteY2282" fmla="*/ 548961 h 6958044"/>
              <a:gd name="connsiteX2283" fmla="*/ 3000304 w 11234267"/>
              <a:gd name="connsiteY2283" fmla="*/ 552193 h 6958044"/>
              <a:gd name="connsiteX2284" fmla="*/ 3000613 w 11234267"/>
              <a:gd name="connsiteY2284" fmla="*/ 553694 h 6958044"/>
              <a:gd name="connsiteX2285" fmla="*/ 2995231 w 11234267"/>
              <a:gd name="connsiteY2285" fmla="*/ 557278 h 6958044"/>
              <a:gd name="connsiteX2286" fmla="*/ 2993529 w 11234267"/>
              <a:gd name="connsiteY2286" fmla="*/ 558143 h 6958044"/>
              <a:gd name="connsiteX2287" fmla="*/ 2990933 w 11234267"/>
              <a:gd name="connsiteY2287" fmla="*/ 561546 h 6958044"/>
              <a:gd name="connsiteX2288" fmla="*/ 2989903 w 11234267"/>
              <a:gd name="connsiteY2288" fmla="*/ 559981 h 6958044"/>
              <a:gd name="connsiteX2289" fmla="*/ 2993529 w 11234267"/>
              <a:gd name="connsiteY2289" fmla="*/ 558143 h 6958044"/>
              <a:gd name="connsiteX2290" fmla="*/ 2996267 w 11234267"/>
              <a:gd name="connsiteY2290" fmla="*/ 554550 h 6958044"/>
              <a:gd name="connsiteX2291" fmla="*/ 3000304 w 11234267"/>
              <a:gd name="connsiteY2291" fmla="*/ 552193 h 6958044"/>
              <a:gd name="connsiteX2292" fmla="*/ 2999741 w 11234267"/>
              <a:gd name="connsiteY2292" fmla="*/ 549481 h 6958044"/>
              <a:gd name="connsiteX2293" fmla="*/ 2967353 w 11234267"/>
              <a:gd name="connsiteY2293" fmla="*/ 556899 h 6958044"/>
              <a:gd name="connsiteX2294" fmla="*/ 2963234 w 11234267"/>
              <a:gd name="connsiteY2294" fmla="*/ 563028 h 6958044"/>
              <a:gd name="connsiteX2295" fmla="*/ 2961758 w 11234267"/>
              <a:gd name="connsiteY2295" fmla="*/ 565394 h 6958044"/>
              <a:gd name="connsiteX2296" fmla="*/ 2972565 w 11234267"/>
              <a:gd name="connsiteY2296" fmla="*/ 562298 h 6958044"/>
              <a:gd name="connsiteX2297" fmla="*/ 2979770 w 11234267"/>
              <a:gd name="connsiteY2297" fmla="*/ 562253 h 6958044"/>
              <a:gd name="connsiteX2298" fmla="*/ 2959471 w 11234267"/>
              <a:gd name="connsiteY2298" fmla="*/ 570399 h 6958044"/>
              <a:gd name="connsiteX2299" fmla="*/ 2961638 w 11234267"/>
              <a:gd name="connsiteY2299" fmla="*/ 565585 h 6958044"/>
              <a:gd name="connsiteX2300" fmla="*/ 2961758 w 11234267"/>
              <a:gd name="connsiteY2300" fmla="*/ 565394 h 6958044"/>
              <a:gd name="connsiteX2301" fmla="*/ 2960917 w 11234267"/>
              <a:gd name="connsiteY2301" fmla="*/ 565634 h 6958044"/>
              <a:gd name="connsiteX2302" fmla="*/ 2938525 w 11234267"/>
              <a:gd name="connsiteY2302" fmla="*/ 572405 h 6958044"/>
              <a:gd name="connsiteX2303" fmla="*/ 2933652 w 11234267"/>
              <a:gd name="connsiteY2303" fmla="*/ 576166 h 6958044"/>
              <a:gd name="connsiteX2304" fmla="*/ 2939938 w 11234267"/>
              <a:gd name="connsiteY2304" fmla="*/ 579222 h 6958044"/>
              <a:gd name="connsiteX2305" fmla="*/ 2941310 w 11234267"/>
              <a:gd name="connsiteY2305" fmla="*/ 580032 h 6958044"/>
              <a:gd name="connsiteX2306" fmla="*/ 2946906 w 11234267"/>
              <a:gd name="connsiteY2306" fmla="*/ 576459 h 6958044"/>
              <a:gd name="connsiteX2307" fmla="*/ 2956291 w 11234267"/>
              <a:gd name="connsiteY2307" fmla="*/ 576269 h 6958044"/>
              <a:gd name="connsiteX2308" fmla="*/ 2943500 w 11234267"/>
              <a:gd name="connsiteY2308" fmla="*/ 587308 h 6958044"/>
              <a:gd name="connsiteX2309" fmla="*/ 2941487 w 11234267"/>
              <a:gd name="connsiteY2309" fmla="*/ 580837 h 6958044"/>
              <a:gd name="connsiteX2310" fmla="*/ 2933277 w 11234267"/>
              <a:gd name="connsiteY2310" fmla="*/ 585578 h 6958044"/>
              <a:gd name="connsiteX2311" fmla="*/ 2896908 w 11234267"/>
              <a:gd name="connsiteY2311" fmla="*/ 598949 h 6958044"/>
              <a:gd name="connsiteX2312" fmla="*/ 2899761 w 11234267"/>
              <a:gd name="connsiteY2312" fmla="*/ 588455 h 6958044"/>
              <a:gd name="connsiteX2313" fmla="*/ 2878123 w 11234267"/>
              <a:gd name="connsiteY2313" fmla="*/ 599683 h 6958044"/>
              <a:gd name="connsiteX2314" fmla="*/ 2873711 w 11234267"/>
              <a:gd name="connsiteY2314" fmla="*/ 604537 h 6958044"/>
              <a:gd name="connsiteX2315" fmla="*/ 2871417 w 11234267"/>
              <a:gd name="connsiteY2315" fmla="*/ 604895 h 6958044"/>
              <a:gd name="connsiteX2316" fmla="*/ 2864633 w 11234267"/>
              <a:gd name="connsiteY2316" fmla="*/ 603521 h 6958044"/>
              <a:gd name="connsiteX2317" fmla="*/ 2705726 w 11234267"/>
              <a:gd name="connsiteY2317" fmla="*/ 631372 h 6958044"/>
              <a:gd name="connsiteX2318" fmla="*/ 2710068 w 11234267"/>
              <a:gd name="connsiteY2318" fmla="*/ 642506 h 6958044"/>
              <a:gd name="connsiteX2319" fmla="*/ 2710964 w 11234267"/>
              <a:gd name="connsiteY2319" fmla="*/ 642779 h 6958044"/>
              <a:gd name="connsiteX2320" fmla="*/ 2713586 w 11234267"/>
              <a:gd name="connsiteY2320" fmla="*/ 642001 h 6958044"/>
              <a:gd name="connsiteX2321" fmla="*/ 2711831 w 11234267"/>
              <a:gd name="connsiteY2321" fmla="*/ 643041 h 6958044"/>
              <a:gd name="connsiteX2322" fmla="*/ 2710964 w 11234267"/>
              <a:gd name="connsiteY2322" fmla="*/ 642779 h 6958044"/>
              <a:gd name="connsiteX2323" fmla="*/ 2699010 w 11234267"/>
              <a:gd name="connsiteY2323" fmla="*/ 646323 h 6958044"/>
              <a:gd name="connsiteX2324" fmla="*/ 2684141 w 11234267"/>
              <a:gd name="connsiteY2324" fmla="*/ 649222 h 6958044"/>
              <a:gd name="connsiteX2325" fmla="*/ 2675695 w 11234267"/>
              <a:gd name="connsiteY2325" fmla="*/ 652553 h 6958044"/>
              <a:gd name="connsiteX2326" fmla="*/ 2677999 w 11234267"/>
              <a:gd name="connsiteY2326" fmla="*/ 652179 h 6958044"/>
              <a:gd name="connsiteX2327" fmla="*/ 2669763 w 11234267"/>
              <a:gd name="connsiteY2327" fmla="*/ 656777 h 6958044"/>
              <a:gd name="connsiteX2328" fmla="*/ 2670144 w 11234267"/>
              <a:gd name="connsiteY2328" fmla="*/ 654740 h 6958044"/>
              <a:gd name="connsiteX2329" fmla="*/ 2668315 w 11234267"/>
              <a:gd name="connsiteY2329" fmla="*/ 655461 h 6958044"/>
              <a:gd name="connsiteX2330" fmla="*/ 2662107 w 11234267"/>
              <a:gd name="connsiteY2330" fmla="*/ 659749 h 6958044"/>
              <a:gd name="connsiteX2331" fmla="*/ 2664259 w 11234267"/>
              <a:gd name="connsiteY2331" fmla="*/ 660525 h 6958044"/>
              <a:gd name="connsiteX2332" fmla="*/ 2664361 w 11234267"/>
              <a:gd name="connsiteY2332" fmla="*/ 662297 h 6958044"/>
              <a:gd name="connsiteX2333" fmla="*/ 2659498 w 11234267"/>
              <a:gd name="connsiteY2333" fmla="*/ 661636 h 6958044"/>
              <a:gd name="connsiteX2334" fmla="*/ 2650868 w 11234267"/>
              <a:gd name="connsiteY2334" fmla="*/ 669794 h 6958044"/>
              <a:gd name="connsiteX2335" fmla="*/ 2654625 w 11234267"/>
              <a:gd name="connsiteY2335" fmla="*/ 657623 h 6958044"/>
              <a:gd name="connsiteX2336" fmla="*/ 2642816 w 11234267"/>
              <a:gd name="connsiteY2336" fmla="*/ 662402 h 6958044"/>
              <a:gd name="connsiteX2337" fmla="*/ 2634873 w 11234267"/>
              <a:gd name="connsiteY2337" fmla="*/ 665898 h 6958044"/>
              <a:gd name="connsiteX2338" fmla="*/ 2638662 w 11234267"/>
              <a:gd name="connsiteY2338" fmla="*/ 665095 h 6958044"/>
              <a:gd name="connsiteX2339" fmla="*/ 2646553 w 11234267"/>
              <a:gd name="connsiteY2339" fmla="*/ 664142 h 6958044"/>
              <a:gd name="connsiteX2340" fmla="*/ 2478754 w 11234267"/>
              <a:gd name="connsiteY2340" fmla="*/ 721471 h 6958044"/>
              <a:gd name="connsiteX2341" fmla="*/ 2350284 w 11234267"/>
              <a:gd name="connsiteY2341" fmla="*/ 753338 h 6958044"/>
              <a:gd name="connsiteX2342" fmla="*/ 2366914 w 11234267"/>
              <a:gd name="connsiteY2342" fmla="*/ 749053 h 6958044"/>
              <a:gd name="connsiteX2343" fmla="*/ 2371793 w 11234267"/>
              <a:gd name="connsiteY2343" fmla="*/ 747569 h 6958044"/>
              <a:gd name="connsiteX2344" fmla="*/ 2372555 w 11234267"/>
              <a:gd name="connsiteY2344" fmla="*/ 746548 h 6958044"/>
              <a:gd name="connsiteX2345" fmla="*/ 2375885 w 11234267"/>
              <a:gd name="connsiteY2345" fmla="*/ 746323 h 6958044"/>
              <a:gd name="connsiteX2346" fmla="*/ 2371793 w 11234267"/>
              <a:gd name="connsiteY2346" fmla="*/ 747569 h 6958044"/>
              <a:gd name="connsiteX2347" fmla="*/ 2371260 w 11234267"/>
              <a:gd name="connsiteY2347" fmla="*/ 748284 h 6958044"/>
              <a:gd name="connsiteX2348" fmla="*/ 2373519 w 11234267"/>
              <a:gd name="connsiteY2348" fmla="*/ 750249 h 6958044"/>
              <a:gd name="connsiteX2349" fmla="*/ 2355383 w 11234267"/>
              <a:gd name="connsiteY2349" fmla="*/ 762777 h 6958044"/>
              <a:gd name="connsiteX2350" fmla="*/ 2358233 w 11234267"/>
              <a:gd name="connsiteY2350" fmla="*/ 752282 h 6958044"/>
              <a:gd name="connsiteX2351" fmla="*/ 2321565 w 11234267"/>
              <a:gd name="connsiteY2351" fmla="*/ 774668 h 6958044"/>
              <a:gd name="connsiteX2352" fmla="*/ 2304433 w 11234267"/>
              <a:gd name="connsiteY2352" fmla="*/ 780246 h 6958044"/>
              <a:gd name="connsiteX2353" fmla="*/ 2316666 w 11234267"/>
              <a:gd name="connsiteY2353" fmla="*/ 780961 h 6958044"/>
              <a:gd name="connsiteX2354" fmla="*/ 2337454 w 11234267"/>
              <a:gd name="connsiteY2354" fmla="*/ 781386 h 6958044"/>
              <a:gd name="connsiteX2355" fmla="*/ 2356610 w 11234267"/>
              <a:gd name="connsiteY2355" fmla="*/ 779123 h 6958044"/>
              <a:gd name="connsiteX2356" fmla="*/ 2357114 w 11234267"/>
              <a:gd name="connsiteY2356" fmla="*/ 779014 h 6958044"/>
              <a:gd name="connsiteX2357" fmla="*/ 2373928 w 11234267"/>
              <a:gd name="connsiteY2357" fmla="*/ 772115 h 6958044"/>
              <a:gd name="connsiteX2358" fmla="*/ 2386300 w 11234267"/>
              <a:gd name="connsiteY2358" fmla="*/ 759446 h 6958044"/>
              <a:gd name="connsiteX2359" fmla="*/ 2382436 w 11234267"/>
              <a:gd name="connsiteY2359" fmla="*/ 758793 h 6958044"/>
              <a:gd name="connsiteX2360" fmla="*/ 2387176 w 11234267"/>
              <a:gd name="connsiteY2360" fmla="*/ 758551 h 6958044"/>
              <a:gd name="connsiteX2361" fmla="*/ 2386300 w 11234267"/>
              <a:gd name="connsiteY2361" fmla="*/ 759446 h 6958044"/>
              <a:gd name="connsiteX2362" fmla="*/ 2388201 w 11234267"/>
              <a:gd name="connsiteY2362" fmla="*/ 759769 h 6958044"/>
              <a:gd name="connsiteX2363" fmla="*/ 2389084 w 11234267"/>
              <a:gd name="connsiteY2363" fmla="*/ 756845 h 6958044"/>
              <a:gd name="connsiteX2364" fmla="*/ 2387630 w 11234267"/>
              <a:gd name="connsiteY2364" fmla="*/ 757713 h 6958044"/>
              <a:gd name="connsiteX2365" fmla="*/ 2391169 w 11234267"/>
              <a:gd name="connsiteY2365" fmla="*/ 755601 h 6958044"/>
              <a:gd name="connsiteX2366" fmla="*/ 2390213 w 11234267"/>
              <a:gd name="connsiteY2366" fmla="*/ 756171 h 6958044"/>
              <a:gd name="connsiteX2367" fmla="*/ 2391691 w 11234267"/>
              <a:gd name="connsiteY2367" fmla="*/ 758739 h 6958044"/>
              <a:gd name="connsiteX2368" fmla="*/ 2390238 w 11234267"/>
              <a:gd name="connsiteY2368" fmla="*/ 760114 h 6958044"/>
              <a:gd name="connsiteX2369" fmla="*/ 2388201 w 11234267"/>
              <a:gd name="connsiteY2369" fmla="*/ 759769 h 6958044"/>
              <a:gd name="connsiteX2370" fmla="*/ 2387912 w 11234267"/>
              <a:gd name="connsiteY2370" fmla="*/ 760726 h 6958044"/>
              <a:gd name="connsiteX2371" fmla="*/ 2396457 w 11234267"/>
              <a:gd name="connsiteY2371" fmla="*/ 761318 h 6958044"/>
              <a:gd name="connsiteX2372" fmla="*/ 2403379 w 11234267"/>
              <a:gd name="connsiteY2372" fmla="*/ 761445 h 6958044"/>
              <a:gd name="connsiteX2373" fmla="*/ 2409304 w 11234267"/>
              <a:gd name="connsiteY2373" fmla="*/ 754819 h 6958044"/>
              <a:gd name="connsiteX2374" fmla="*/ 2413434 w 11234267"/>
              <a:gd name="connsiteY2374" fmla="*/ 748833 h 6958044"/>
              <a:gd name="connsiteX2375" fmla="*/ 2425137 w 11234267"/>
              <a:gd name="connsiteY2375" fmla="*/ 745381 h 6958044"/>
              <a:gd name="connsiteX2376" fmla="*/ 2443538 w 11234267"/>
              <a:gd name="connsiteY2376" fmla="*/ 742499 h 6958044"/>
              <a:gd name="connsiteX2377" fmla="*/ 2443533 w 11234267"/>
              <a:gd name="connsiteY2377" fmla="*/ 742498 h 6958044"/>
              <a:gd name="connsiteX2378" fmla="*/ 2443596 w 11234267"/>
              <a:gd name="connsiteY2378" fmla="*/ 742489 h 6958044"/>
              <a:gd name="connsiteX2379" fmla="*/ 2443610 w 11234267"/>
              <a:gd name="connsiteY2379" fmla="*/ 742487 h 6958044"/>
              <a:gd name="connsiteX2380" fmla="*/ 2443679 w 11234267"/>
              <a:gd name="connsiteY2380" fmla="*/ 742479 h 6958044"/>
              <a:gd name="connsiteX2381" fmla="*/ 2449647 w 11234267"/>
              <a:gd name="connsiteY2381" fmla="*/ 741684 h 6958044"/>
              <a:gd name="connsiteX2382" fmla="*/ 2449592 w 11234267"/>
              <a:gd name="connsiteY2382" fmla="*/ 741734 h 6958044"/>
              <a:gd name="connsiteX2383" fmla="*/ 2464150 w 11234267"/>
              <a:gd name="connsiteY2383" fmla="*/ 739902 h 6958044"/>
              <a:gd name="connsiteX2384" fmla="*/ 2482053 w 11234267"/>
              <a:gd name="connsiteY2384" fmla="*/ 737376 h 6958044"/>
              <a:gd name="connsiteX2385" fmla="*/ 2476864 w 11234267"/>
              <a:gd name="connsiteY2385" fmla="*/ 739623 h 6958044"/>
              <a:gd name="connsiteX2386" fmla="*/ 2475815 w 11234267"/>
              <a:gd name="connsiteY2386" fmla="*/ 743653 h 6958044"/>
              <a:gd name="connsiteX2387" fmla="*/ 2534651 w 11234267"/>
              <a:gd name="connsiteY2387" fmla="*/ 733496 h 6958044"/>
              <a:gd name="connsiteX2388" fmla="*/ 2528787 w 11234267"/>
              <a:gd name="connsiteY2388" fmla="*/ 731926 h 6958044"/>
              <a:gd name="connsiteX2389" fmla="*/ 2522878 w 11234267"/>
              <a:gd name="connsiteY2389" fmla="*/ 734283 h 6958044"/>
              <a:gd name="connsiteX2390" fmla="*/ 2528581 w 11234267"/>
              <a:gd name="connsiteY2390" fmla="*/ 731872 h 6958044"/>
              <a:gd name="connsiteX2391" fmla="*/ 2528787 w 11234267"/>
              <a:gd name="connsiteY2391" fmla="*/ 731926 h 6958044"/>
              <a:gd name="connsiteX2392" fmla="*/ 2534301 w 11234267"/>
              <a:gd name="connsiteY2392" fmla="*/ 729726 h 6958044"/>
              <a:gd name="connsiteX2393" fmla="*/ 2602489 w 11234267"/>
              <a:gd name="connsiteY2393" fmla="*/ 718518 h 6958044"/>
              <a:gd name="connsiteX2394" fmla="*/ 2603763 w 11234267"/>
              <a:gd name="connsiteY2394" fmla="*/ 718903 h 6958044"/>
              <a:gd name="connsiteX2395" fmla="*/ 2603864 w 11234267"/>
              <a:gd name="connsiteY2395" fmla="*/ 718845 h 6958044"/>
              <a:gd name="connsiteX2396" fmla="*/ 2603897 w 11234267"/>
              <a:gd name="connsiteY2396" fmla="*/ 718942 h 6958044"/>
              <a:gd name="connsiteX2397" fmla="*/ 2607235 w 11234267"/>
              <a:gd name="connsiteY2397" fmla="*/ 719954 h 6958044"/>
              <a:gd name="connsiteX2398" fmla="*/ 2604933 w 11234267"/>
              <a:gd name="connsiteY2398" fmla="*/ 722108 h 6958044"/>
              <a:gd name="connsiteX2399" fmla="*/ 2603897 w 11234267"/>
              <a:gd name="connsiteY2399" fmla="*/ 718942 h 6958044"/>
              <a:gd name="connsiteX2400" fmla="*/ 2603763 w 11234267"/>
              <a:gd name="connsiteY2400" fmla="*/ 718903 h 6958044"/>
              <a:gd name="connsiteX2401" fmla="*/ 2594504 w 11234267"/>
              <a:gd name="connsiteY2401" fmla="*/ 724078 h 6958044"/>
              <a:gd name="connsiteX2402" fmla="*/ 2570601 w 11234267"/>
              <a:gd name="connsiteY2402" fmla="*/ 734164 h 6958044"/>
              <a:gd name="connsiteX2403" fmla="*/ 2573773 w 11234267"/>
              <a:gd name="connsiteY2403" fmla="*/ 740079 h 6958044"/>
              <a:gd name="connsiteX2404" fmla="*/ 2582391 w 11234267"/>
              <a:gd name="connsiteY2404" fmla="*/ 736486 h 6958044"/>
              <a:gd name="connsiteX2405" fmla="*/ 2574058 w 11234267"/>
              <a:gd name="connsiteY2405" fmla="*/ 740610 h 6958044"/>
              <a:gd name="connsiteX2406" fmla="*/ 2573773 w 11234267"/>
              <a:gd name="connsiteY2406" fmla="*/ 740079 h 6958044"/>
              <a:gd name="connsiteX2407" fmla="*/ 2548127 w 11234267"/>
              <a:gd name="connsiteY2407" fmla="*/ 750770 h 6958044"/>
              <a:gd name="connsiteX2408" fmla="*/ 2561478 w 11234267"/>
              <a:gd name="connsiteY2408" fmla="*/ 744715 h 6958044"/>
              <a:gd name="connsiteX2409" fmla="*/ 2548361 w 11234267"/>
              <a:gd name="connsiteY2409" fmla="*/ 742669 h 6958044"/>
              <a:gd name="connsiteX2410" fmla="*/ 2533558 w 11234267"/>
              <a:gd name="connsiteY2410" fmla="*/ 743971 h 6958044"/>
              <a:gd name="connsiteX2411" fmla="*/ 2535942 w 11234267"/>
              <a:gd name="connsiteY2411" fmla="*/ 745776 h 6958044"/>
              <a:gd name="connsiteX2412" fmla="*/ 2529512 w 11234267"/>
              <a:gd name="connsiteY2412" fmla="*/ 745075 h 6958044"/>
              <a:gd name="connsiteX2413" fmla="*/ 2531236 w 11234267"/>
              <a:gd name="connsiteY2413" fmla="*/ 744175 h 6958044"/>
              <a:gd name="connsiteX2414" fmla="*/ 2529350 w 11234267"/>
              <a:gd name="connsiteY2414" fmla="*/ 744343 h 6958044"/>
              <a:gd name="connsiteX2415" fmla="*/ 2515180 w 11234267"/>
              <a:gd name="connsiteY2415" fmla="*/ 747355 h 6958044"/>
              <a:gd name="connsiteX2416" fmla="*/ 2517217 w 11234267"/>
              <a:gd name="connsiteY2416" fmla="*/ 747839 h 6958044"/>
              <a:gd name="connsiteX2417" fmla="*/ 2516444 w 11234267"/>
              <a:gd name="connsiteY2417" fmla="*/ 751984 h 6958044"/>
              <a:gd name="connsiteX2418" fmla="*/ 2514770 w 11234267"/>
              <a:gd name="connsiteY2418" fmla="*/ 754299 h 6958044"/>
              <a:gd name="connsiteX2419" fmla="*/ 2509730 w 11234267"/>
              <a:gd name="connsiteY2419" fmla="*/ 755918 h 6958044"/>
              <a:gd name="connsiteX2420" fmla="*/ 2509434 w 11234267"/>
              <a:gd name="connsiteY2420" fmla="*/ 754869 h 6958044"/>
              <a:gd name="connsiteX2421" fmla="*/ 2509807 w 11234267"/>
              <a:gd name="connsiteY2421" fmla="*/ 750028 h 6958044"/>
              <a:gd name="connsiteX2422" fmla="*/ 2514840 w 11234267"/>
              <a:gd name="connsiteY2422" fmla="*/ 747427 h 6958044"/>
              <a:gd name="connsiteX2423" fmla="*/ 2483251 w 11234267"/>
              <a:gd name="connsiteY2423" fmla="*/ 754143 h 6958044"/>
              <a:gd name="connsiteX2424" fmla="*/ 2425920 w 11234267"/>
              <a:gd name="connsiteY2424" fmla="*/ 766629 h 6958044"/>
              <a:gd name="connsiteX2425" fmla="*/ 2373170 w 11234267"/>
              <a:gd name="connsiteY2425" fmla="*/ 775559 h 6958044"/>
              <a:gd name="connsiteX2426" fmla="*/ 2357114 w 11234267"/>
              <a:gd name="connsiteY2426" fmla="*/ 779014 h 6958044"/>
              <a:gd name="connsiteX2427" fmla="*/ 2356948 w 11234267"/>
              <a:gd name="connsiteY2427" fmla="*/ 779083 h 6958044"/>
              <a:gd name="connsiteX2428" fmla="*/ 2356610 w 11234267"/>
              <a:gd name="connsiteY2428" fmla="*/ 779123 h 6958044"/>
              <a:gd name="connsiteX2429" fmla="*/ 2346801 w 11234267"/>
              <a:gd name="connsiteY2429" fmla="*/ 781233 h 6958044"/>
              <a:gd name="connsiteX2430" fmla="*/ 2276644 w 11234267"/>
              <a:gd name="connsiteY2430" fmla="*/ 798150 h 6958044"/>
              <a:gd name="connsiteX2431" fmla="*/ 2264412 w 11234267"/>
              <a:gd name="connsiteY2431" fmla="*/ 805540 h 6958044"/>
              <a:gd name="connsiteX2432" fmla="*/ 2261650 w 11234267"/>
              <a:gd name="connsiteY2432" fmla="*/ 810437 h 6958044"/>
              <a:gd name="connsiteX2433" fmla="*/ 2262493 w 11234267"/>
              <a:gd name="connsiteY2433" fmla="*/ 812093 h 6958044"/>
              <a:gd name="connsiteX2434" fmla="*/ 2262962 w 11234267"/>
              <a:gd name="connsiteY2434" fmla="*/ 813975 h 6958044"/>
              <a:gd name="connsiteX2435" fmla="*/ 2260814 w 11234267"/>
              <a:gd name="connsiteY2435" fmla="*/ 814310 h 6958044"/>
              <a:gd name="connsiteX2436" fmla="*/ 2260005 w 11234267"/>
              <a:gd name="connsiteY2436" fmla="*/ 813454 h 6958044"/>
              <a:gd name="connsiteX2437" fmla="*/ 2258117 w 11234267"/>
              <a:gd name="connsiteY2437" fmla="*/ 817029 h 6958044"/>
              <a:gd name="connsiteX2438" fmla="*/ 2248619 w 11234267"/>
              <a:gd name="connsiteY2438" fmla="*/ 820551 h 6958044"/>
              <a:gd name="connsiteX2439" fmla="*/ 2264390 w 11234267"/>
              <a:gd name="connsiteY2439" fmla="*/ 823904 h 6958044"/>
              <a:gd name="connsiteX2440" fmla="*/ 2187011 w 11234267"/>
              <a:gd name="connsiteY2440" fmla="*/ 845958 h 6958044"/>
              <a:gd name="connsiteX2441" fmla="*/ 2184981 w 11234267"/>
              <a:gd name="connsiteY2441" fmla="*/ 851994 h 6958044"/>
              <a:gd name="connsiteX2442" fmla="*/ 2191984 w 11234267"/>
              <a:gd name="connsiteY2442" fmla="*/ 850780 h 6958044"/>
              <a:gd name="connsiteX2443" fmla="*/ 2207928 w 11234267"/>
              <a:gd name="connsiteY2443" fmla="*/ 848531 h 6958044"/>
              <a:gd name="connsiteX2444" fmla="*/ 2201534 w 11234267"/>
              <a:gd name="connsiteY2444" fmla="*/ 854051 h 6958044"/>
              <a:gd name="connsiteX2445" fmla="*/ 2166642 w 11234267"/>
              <a:gd name="connsiteY2445" fmla="*/ 868708 h 6958044"/>
              <a:gd name="connsiteX2446" fmla="*/ 2165943 w 11234267"/>
              <a:gd name="connsiteY2446" fmla="*/ 868863 h 6958044"/>
              <a:gd name="connsiteX2447" fmla="*/ 2165825 w 11234267"/>
              <a:gd name="connsiteY2447" fmla="*/ 869692 h 6958044"/>
              <a:gd name="connsiteX2448" fmla="*/ 2165417 w 11234267"/>
              <a:gd name="connsiteY2448" fmla="*/ 868976 h 6958044"/>
              <a:gd name="connsiteX2449" fmla="*/ 2144529 w 11234267"/>
              <a:gd name="connsiteY2449" fmla="*/ 873558 h 6958044"/>
              <a:gd name="connsiteX2450" fmla="*/ 2130207 w 11234267"/>
              <a:gd name="connsiteY2450" fmla="*/ 877628 h 6958044"/>
              <a:gd name="connsiteX2451" fmla="*/ 2130153 w 11234267"/>
              <a:gd name="connsiteY2451" fmla="*/ 877987 h 6958044"/>
              <a:gd name="connsiteX2452" fmla="*/ 2128926 w 11234267"/>
              <a:gd name="connsiteY2452" fmla="*/ 877995 h 6958044"/>
              <a:gd name="connsiteX2453" fmla="*/ 2125645 w 11234267"/>
              <a:gd name="connsiteY2453" fmla="*/ 878926 h 6958044"/>
              <a:gd name="connsiteX2454" fmla="*/ 2128898 w 11234267"/>
              <a:gd name="connsiteY2454" fmla="*/ 874104 h 6958044"/>
              <a:gd name="connsiteX2455" fmla="*/ 2129097 w 11234267"/>
              <a:gd name="connsiteY2455" fmla="*/ 873750 h 6958044"/>
              <a:gd name="connsiteX2456" fmla="*/ 2129121 w 11234267"/>
              <a:gd name="connsiteY2456" fmla="*/ 873772 h 6958044"/>
              <a:gd name="connsiteX2457" fmla="*/ 2131410 w 11234267"/>
              <a:gd name="connsiteY2457" fmla="*/ 870378 h 6958044"/>
              <a:gd name="connsiteX2458" fmla="*/ 2093867 w 11234267"/>
              <a:gd name="connsiteY2458" fmla="*/ 886265 h 6958044"/>
              <a:gd name="connsiteX2459" fmla="*/ 2103214 w 11234267"/>
              <a:gd name="connsiteY2459" fmla="*/ 888912 h 6958044"/>
              <a:gd name="connsiteX2460" fmla="*/ 2129180 w 11234267"/>
              <a:gd name="connsiteY2460" fmla="*/ 884830 h 6958044"/>
              <a:gd name="connsiteX2461" fmla="*/ 2158741 w 11234267"/>
              <a:gd name="connsiteY2461" fmla="*/ 880597 h 6958044"/>
              <a:gd name="connsiteX2462" fmla="*/ 2126659 w 11234267"/>
              <a:gd name="connsiteY2462" fmla="*/ 900086 h 6958044"/>
              <a:gd name="connsiteX2463" fmla="*/ 2136845 w 11234267"/>
              <a:gd name="connsiteY2463" fmla="*/ 907121 h 6958044"/>
              <a:gd name="connsiteX2464" fmla="*/ 2104807 w 11234267"/>
              <a:gd name="connsiteY2464" fmla="*/ 913594 h 6958044"/>
              <a:gd name="connsiteX2465" fmla="*/ 2103595 w 11234267"/>
              <a:gd name="connsiteY2465" fmla="*/ 913834 h 6958044"/>
              <a:gd name="connsiteX2466" fmla="*/ 2106325 w 11234267"/>
              <a:gd name="connsiteY2466" fmla="*/ 914476 h 6958044"/>
              <a:gd name="connsiteX2467" fmla="*/ 2095214 w 11234267"/>
              <a:gd name="connsiteY2467" fmla="*/ 916725 h 6958044"/>
              <a:gd name="connsiteX2468" fmla="*/ 2097197 w 11234267"/>
              <a:gd name="connsiteY2468" fmla="*/ 912829 h 6958044"/>
              <a:gd name="connsiteX2469" fmla="*/ 2098321 w 11234267"/>
              <a:gd name="connsiteY2469" fmla="*/ 899822 h 6958044"/>
              <a:gd name="connsiteX2470" fmla="*/ 2060609 w 11234267"/>
              <a:gd name="connsiteY2470" fmla="*/ 915555 h 6958044"/>
              <a:gd name="connsiteX2471" fmla="*/ 2055236 w 11234267"/>
              <a:gd name="connsiteY2471" fmla="*/ 919305 h 6958044"/>
              <a:gd name="connsiteX2472" fmla="*/ 2058184 w 11234267"/>
              <a:gd name="connsiteY2472" fmla="*/ 923087 h 6958044"/>
              <a:gd name="connsiteX2473" fmla="*/ 2050982 w 11234267"/>
              <a:gd name="connsiteY2473" fmla="*/ 922448 h 6958044"/>
              <a:gd name="connsiteX2474" fmla="*/ 2047376 w 11234267"/>
              <a:gd name="connsiteY2474" fmla="*/ 922448 h 6958044"/>
              <a:gd name="connsiteX2475" fmla="*/ 2046640 w 11234267"/>
              <a:gd name="connsiteY2475" fmla="*/ 922617 h 6958044"/>
              <a:gd name="connsiteX2476" fmla="*/ 2046873 w 11234267"/>
              <a:gd name="connsiteY2476" fmla="*/ 922448 h 6958044"/>
              <a:gd name="connsiteX2477" fmla="*/ 2033173 w 11234267"/>
              <a:gd name="connsiteY2477" fmla="*/ 922447 h 6958044"/>
              <a:gd name="connsiteX2478" fmla="*/ 2015870 w 11234267"/>
              <a:gd name="connsiteY2478" fmla="*/ 922710 h 6958044"/>
              <a:gd name="connsiteX2479" fmla="*/ 2014705 w 11234267"/>
              <a:gd name="connsiteY2479" fmla="*/ 923117 h 6958044"/>
              <a:gd name="connsiteX2480" fmla="*/ 2005936 w 11234267"/>
              <a:gd name="connsiteY2480" fmla="*/ 922934 h 6958044"/>
              <a:gd name="connsiteX2481" fmla="*/ 2014808 w 11234267"/>
              <a:gd name="connsiteY2481" fmla="*/ 922726 h 6958044"/>
              <a:gd name="connsiteX2482" fmla="*/ 2015870 w 11234267"/>
              <a:gd name="connsiteY2482" fmla="*/ 922710 h 6958044"/>
              <a:gd name="connsiteX2483" fmla="*/ 2045736 w 11234267"/>
              <a:gd name="connsiteY2483" fmla="*/ 912269 h 6958044"/>
              <a:gd name="connsiteX2484" fmla="*/ 2057544 w 11234267"/>
              <a:gd name="connsiteY2484" fmla="*/ 898549 h 6958044"/>
              <a:gd name="connsiteX2485" fmla="*/ 2025522 w 11234267"/>
              <a:gd name="connsiteY2485" fmla="*/ 911185 h 6958044"/>
              <a:gd name="connsiteX2486" fmla="*/ 2032954 w 11234267"/>
              <a:gd name="connsiteY2486" fmla="*/ 902890 h 6958044"/>
              <a:gd name="connsiteX2487" fmla="*/ 1998537 w 11234267"/>
              <a:gd name="connsiteY2487" fmla="*/ 904537 h 6958044"/>
              <a:gd name="connsiteX2488" fmla="*/ 1988759 w 11234267"/>
              <a:gd name="connsiteY2488" fmla="*/ 909386 h 6958044"/>
              <a:gd name="connsiteX2489" fmla="*/ 1989041 w 11234267"/>
              <a:gd name="connsiteY2489" fmla="*/ 911929 h 6958044"/>
              <a:gd name="connsiteX2490" fmla="*/ 1979464 w 11234267"/>
              <a:gd name="connsiteY2490" fmla="*/ 917383 h 6958044"/>
              <a:gd name="connsiteX2491" fmla="*/ 1976477 w 11234267"/>
              <a:gd name="connsiteY2491" fmla="*/ 918656 h 6958044"/>
              <a:gd name="connsiteX2492" fmla="*/ 1971594 w 11234267"/>
              <a:gd name="connsiteY2492" fmla="*/ 924090 h 6958044"/>
              <a:gd name="connsiteX2493" fmla="*/ 1970115 w 11234267"/>
              <a:gd name="connsiteY2493" fmla="*/ 921366 h 6958044"/>
              <a:gd name="connsiteX2494" fmla="*/ 1976477 w 11234267"/>
              <a:gd name="connsiteY2494" fmla="*/ 918656 h 6958044"/>
              <a:gd name="connsiteX2495" fmla="*/ 1981626 w 11234267"/>
              <a:gd name="connsiteY2495" fmla="*/ 912922 h 6958044"/>
              <a:gd name="connsiteX2496" fmla="*/ 1988759 w 11234267"/>
              <a:gd name="connsiteY2496" fmla="*/ 909386 h 6958044"/>
              <a:gd name="connsiteX2497" fmla="*/ 1988248 w 11234267"/>
              <a:gd name="connsiteY2497" fmla="*/ 904787 h 6958044"/>
              <a:gd name="connsiteX2498" fmla="*/ 1932853 w 11234267"/>
              <a:gd name="connsiteY2498" fmla="*/ 913915 h 6958044"/>
              <a:gd name="connsiteX2499" fmla="*/ 1924987 w 11234267"/>
              <a:gd name="connsiteY2499" fmla="*/ 923757 h 6958044"/>
              <a:gd name="connsiteX2500" fmla="*/ 1922141 w 11234267"/>
              <a:gd name="connsiteY2500" fmla="*/ 927567 h 6958044"/>
              <a:gd name="connsiteX2501" fmla="*/ 1940725 w 11234267"/>
              <a:gd name="connsiteY2501" fmla="*/ 923483 h 6958044"/>
              <a:gd name="connsiteX2502" fmla="*/ 1952795 w 11234267"/>
              <a:gd name="connsiteY2502" fmla="*/ 924138 h 6958044"/>
              <a:gd name="connsiteX2503" fmla="*/ 1917519 w 11234267"/>
              <a:gd name="connsiteY2503" fmla="*/ 935713 h 6958044"/>
              <a:gd name="connsiteX2504" fmla="*/ 1921911 w 11234267"/>
              <a:gd name="connsiteY2504" fmla="*/ 927876 h 6958044"/>
              <a:gd name="connsiteX2505" fmla="*/ 1922141 w 11234267"/>
              <a:gd name="connsiteY2505" fmla="*/ 927567 h 6958044"/>
              <a:gd name="connsiteX2506" fmla="*/ 1920696 w 11234267"/>
              <a:gd name="connsiteY2506" fmla="*/ 927884 h 6958044"/>
              <a:gd name="connsiteX2507" fmla="*/ 1882141 w 11234267"/>
              <a:gd name="connsiteY2507" fmla="*/ 936943 h 6958044"/>
              <a:gd name="connsiteX2508" fmla="*/ 1873385 w 11234267"/>
              <a:gd name="connsiteY2508" fmla="*/ 942743 h 6958044"/>
              <a:gd name="connsiteX2509" fmla="*/ 1883427 w 11234267"/>
              <a:gd name="connsiteY2509" fmla="*/ 948497 h 6958044"/>
              <a:gd name="connsiteX2510" fmla="*/ 1885591 w 11234267"/>
              <a:gd name="connsiteY2510" fmla="*/ 949993 h 6958044"/>
              <a:gd name="connsiteX2511" fmla="*/ 1895525 w 11234267"/>
              <a:gd name="connsiteY2511" fmla="*/ 944582 h 6958044"/>
              <a:gd name="connsiteX2512" fmla="*/ 1911266 w 11234267"/>
              <a:gd name="connsiteY2512" fmla="*/ 945216 h 6958044"/>
              <a:gd name="connsiteX2513" fmla="*/ 1888105 w 11234267"/>
              <a:gd name="connsiteY2513" fmla="*/ 962396 h 6958044"/>
              <a:gd name="connsiteX2514" fmla="*/ 1885762 w 11234267"/>
              <a:gd name="connsiteY2514" fmla="*/ 951361 h 6958044"/>
              <a:gd name="connsiteX2515" fmla="*/ 1871265 w 11234267"/>
              <a:gd name="connsiteY2515" fmla="*/ 958462 h 6958044"/>
              <a:gd name="connsiteX2516" fmla="*/ 1808266 w 11234267"/>
              <a:gd name="connsiteY2516" fmla="*/ 977151 h 6958044"/>
              <a:gd name="connsiteX2517" fmla="*/ 1814702 w 11234267"/>
              <a:gd name="connsiteY2517" fmla="*/ 959870 h 6958044"/>
              <a:gd name="connsiteX2518" fmla="*/ 1776702 w 11234267"/>
              <a:gd name="connsiteY2518" fmla="*/ 976469 h 6958044"/>
              <a:gd name="connsiteX2519" fmla="*/ 1768548 w 11234267"/>
              <a:gd name="connsiteY2519" fmla="*/ 984147 h 6958044"/>
              <a:gd name="connsiteX2520" fmla="*/ 1764652 w 11234267"/>
              <a:gd name="connsiteY2520" fmla="*/ 984512 h 6958044"/>
              <a:gd name="connsiteX2521" fmla="*/ 1753511 w 11234267"/>
              <a:gd name="connsiteY2521" fmla="*/ 981523 h 6958044"/>
              <a:gd name="connsiteX2522" fmla="*/ 1483088 w 11234267"/>
              <a:gd name="connsiteY2522" fmla="*/ 1012000 h 6958044"/>
              <a:gd name="connsiteX2523" fmla="*/ 1488590 w 11234267"/>
              <a:gd name="connsiteY2523" fmla="*/ 1031078 h 6958044"/>
              <a:gd name="connsiteX2524" fmla="*/ 1490049 w 11234267"/>
              <a:gd name="connsiteY2524" fmla="*/ 1031627 h 6958044"/>
              <a:gd name="connsiteX2525" fmla="*/ 1494560 w 11234267"/>
              <a:gd name="connsiteY2525" fmla="*/ 1030592 h 6958044"/>
              <a:gd name="connsiteX2526" fmla="*/ 1491458 w 11234267"/>
              <a:gd name="connsiteY2526" fmla="*/ 1032155 h 6958044"/>
              <a:gd name="connsiteX2527" fmla="*/ 1490049 w 11234267"/>
              <a:gd name="connsiteY2527" fmla="*/ 1031627 h 6958044"/>
              <a:gd name="connsiteX2528" fmla="*/ 1469474 w 11234267"/>
              <a:gd name="connsiteY2528" fmla="*/ 1036343 h 6958044"/>
              <a:gd name="connsiteX2529" fmla="*/ 1444123 w 11234267"/>
              <a:gd name="connsiteY2529" fmla="*/ 1039688 h 6958044"/>
              <a:gd name="connsiteX2530" fmla="*/ 1429456 w 11234267"/>
              <a:gd name="connsiteY2530" fmla="*/ 1044405 h 6958044"/>
              <a:gd name="connsiteX2531" fmla="*/ 1433375 w 11234267"/>
              <a:gd name="connsiteY2531" fmla="*/ 1044016 h 6958044"/>
              <a:gd name="connsiteX2532" fmla="*/ 1418858 w 11234267"/>
              <a:gd name="connsiteY2532" fmla="*/ 1050874 h 6958044"/>
              <a:gd name="connsiteX2533" fmla="*/ 1419818 w 11234267"/>
              <a:gd name="connsiteY2533" fmla="*/ 1047503 h 6958044"/>
              <a:gd name="connsiteX2534" fmla="*/ 1416641 w 11234267"/>
              <a:gd name="connsiteY2534" fmla="*/ 1048526 h 6958044"/>
              <a:gd name="connsiteX2535" fmla="*/ 1405573 w 11234267"/>
              <a:gd name="connsiteY2535" fmla="*/ 1055070 h 6958044"/>
              <a:gd name="connsiteX2536" fmla="*/ 1409049 w 11234267"/>
              <a:gd name="connsiteY2536" fmla="*/ 1056588 h 6958044"/>
              <a:gd name="connsiteX2537" fmla="*/ 1408940 w 11234267"/>
              <a:gd name="connsiteY2537" fmla="*/ 1059568 h 6958044"/>
              <a:gd name="connsiteX2538" fmla="*/ 1400905 w 11234267"/>
              <a:gd name="connsiteY2538" fmla="*/ 1057966 h 6958044"/>
              <a:gd name="connsiteX2539" fmla="*/ 1385162 w 11234267"/>
              <a:gd name="connsiteY2539" fmla="*/ 1070746 h 6958044"/>
              <a:gd name="connsiteX2540" fmla="*/ 1393383 w 11234267"/>
              <a:gd name="connsiteY2540" fmla="*/ 1050752 h 6958044"/>
              <a:gd name="connsiteX2541" fmla="*/ 1372856 w 11234267"/>
              <a:gd name="connsiteY2541" fmla="*/ 1057552 h 6958044"/>
              <a:gd name="connsiteX2542" fmla="*/ 1359007 w 11234267"/>
              <a:gd name="connsiteY2542" fmla="*/ 1062599 h 6958044"/>
              <a:gd name="connsiteX2543" fmla="*/ 1365476 w 11234267"/>
              <a:gd name="connsiteY2543" fmla="*/ 1061637 h 6958044"/>
              <a:gd name="connsiteX2544" fmla="*/ 1378836 w 11234267"/>
              <a:gd name="connsiteY2544" fmla="*/ 1060845 h 6958044"/>
              <a:gd name="connsiteX2545" fmla="*/ 1088856 w 11234267"/>
              <a:gd name="connsiteY2545" fmla="*/ 1139767 h 6958044"/>
              <a:gd name="connsiteX2546" fmla="*/ 868747 w 11234267"/>
              <a:gd name="connsiteY2546" fmla="*/ 1180058 h 6958044"/>
              <a:gd name="connsiteX2547" fmla="*/ 897263 w 11234267"/>
              <a:gd name="connsiteY2547" fmla="*/ 1174573 h 6958044"/>
              <a:gd name="connsiteX2548" fmla="*/ 905665 w 11234267"/>
              <a:gd name="connsiteY2548" fmla="*/ 1172584 h 6958044"/>
              <a:gd name="connsiteX2549" fmla="*/ 907102 w 11234267"/>
              <a:gd name="connsiteY2549" fmla="*/ 1170951 h 6958044"/>
              <a:gd name="connsiteX2550" fmla="*/ 912712 w 11234267"/>
              <a:gd name="connsiteY2550" fmla="*/ 1170915 h 6958044"/>
              <a:gd name="connsiteX2551" fmla="*/ 905665 w 11234267"/>
              <a:gd name="connsiteY2551" fmla="*/ 1172584 h 6958044"/>
              <a:gd name="connsiteX2552" fmla="*/ 904660 w 11234267"/>
              <a:gd name="connsiteY2552" fmla="*/ 1173726 h 6958044"/>
              <a:gd name="connsiteX2553" fmla="*/ 908128 w 11234267"/>
              <a:gd name="connsiteY2553" fmla="*/ 1177246 h 6958044"/>
              <a:gd name="connsiteX2554" fmla="*/ 875785 w 11234267"/>
              <a:gd name="connsiteY2554" fmla="*/ 1196376 h 6958044"/>
              <a:gd name="connsiteX2555" fmla="*/ 882218 w 11234267"/>
              <a:gd name="connsiteY2555" fmla="*/ 1179097 h 6958044"/>
              <a:gd name="connsiteX2556" fmla="*/ 817290 w 11234267"/>
              <a:gd name="connsiteY2556" fmla="*/ 1212842 h 6958044"/>
              <a:gd name="connsiteX2557" fmla="*/ 787725 w 11234267"/>
              <a:gd name="connsiteY2557" fmla="*/ 1220441 h 6958044"/>
              <a:gd name="connsiteX2558" fmla="*/ 808090 w 11234267"/>
              <a:gd name="connsiteY2558" fmla="*/ 1222881 h 6958044"/>
              <a:gd name="connsiteX2559" fmla="*/ 842822 w 11234267"/>
              <a:gd name="connsiteY2559" fmla="*/ 1225705 h 6958044"/>
              <a:gd name="connsiteX2560" fmla="*/ 875248 w 11234267"/>
              <a:gd name="connsiteY2560" fmla="*/ 1223863 h 6958044"/>
              <a:gd name="connsiteX2561" fmla="*/ 876111 w 11234267"/>
              <a:gd name="connsiteY2561" fmla="*/ 1223731 h 6958044"/>
              <a:gd name="connsiteX2562" fmla="*/ 905348 w 11234267"/>
              <a:gd name="connsiteY2562" fmla="*/ 1213892 h 6958044"/>
              <a:gd name="connsiteX2563" fmla="*/ 928070 w 11234267"/>
              <a:gd name="connsiteY2563" fmla="*/ 1193942 h 6958044"/>
              <a:gd name="connsiteX2564" fmla="*/ 921704 w 11234267"/>
              <a:gd name="connsiteY2564" fmla="*/ 1192453 h 6958044"/>
              <a:gd name="connsiteX2565" fmla="*/ 929675 w 11234267"/>
              <a:gd name="connsiteY2565" fmla="*/ 1192530 h 6958044"/>
              <a:gd name="connsiteX2566" fmla="*/ 928070 w 11234267"/>
              <a:gd name="connsiteY2566" fmla="*/ 1193942 h 6958044"/>
              <a:gd name="connsiteX2567" fmla="*/ 931200 w 11234267"/>
              <a:gd name="connsiteY2567" fmla="*/ 1194673 h 6958044"/>
              <a:gd name="connsiteX2568" fmla="*/ 933141 w 11234267"/>
              <a:gd name="connsiteY2568" fmla="*/ 1189869 h 6958044"/>
              <a:gd name="connsiteX2569" fmla="*/ 930571 w 11234267"/>
              <a:gd name="connsiteY2569" fmla="*/ 1191172 h 6958044"/>
              <a:gd name="connsiteX2570" fmla="*/ 936829 w 11234267"/>
              <a:gd name="connsiteY2570" fmla="*/ 1187997 h 6958044"/>
              <a:gd name="connsiteX2571" fmla="*/ 935138 w 11234267"/>
              <a:gd name="connsiteY2571" fmla="*/ 1188855 h 6958044"/>
              <a:gd name="connsiteX2572" fmla="*/ 937204 w 11234267"/>
              <a:gd name="connsiteY2572" fmla="*/ 1193303 h 6958044"/>
              <a:gd name="connsiteX2573" fmla="*/ 934558 w 11234267"/>
              <a:gd name="connsiteY2573" fmla="*/ 1195457 h 6958044"/>
              <a:gd name="connsiteX2574" fmla="*/ 931200 w 11234267"/>
              <a:gd name="connsiteY2574" fmla="*/ 1194673 h 6958044"/>
              <a:gd name="connsiteX2575" fmla="*/ 930565 w 11234267"/>
              <a:gd name="connsiteY2575" fmla="*/ 1196248 h 6958044"/>
              <a:gd name="connsiteX2576" fmla="*/ 944774 w 11234267"/>
              <a:gd name="connsiteY2576" fmla="*/ 1198106 h 6958044"/>
              <a:gd name="connsiteX2577" fmla="*/ 956345 w 11234267"/>
              <a:gd name="connsiteY2577" fmla="*/ 1199023 h 6958044"/>
              <a:gd name="connsiteX2578" fmla="*/ 967312 w 11234267"/>
              <a:gd name="connsiteY2578" fmla="*/ 1188532 h 6958044"/>
              <a:gd name="connsiteX2579" fmla="*/ 975172 w 11234267"/>
              <a:gd name="connsiteY2579" fmla="*/ 1178934 h 6958044"/>
              <a:gd name="connsiteX2580" fmla="*/ 995309 w 11234267"/>
              <a:gd name="connsiteY2580" fmla="*/ 1174341 h 6958044"/>
              <a:gd name="connsiteX2581" fmla="*/ 1026569 w 11234267"/>
              <a:gd name="connsiteY2581" fmla="*/ 1171386 h 6958044"/>
              <a:gd name="connsiteX2582" fmla="*/ 1026563 w 11234267"/>
              <a:gd name="connsiteY2582" fmla="*/ 1171382 h 6958044"/>
              <a:gd name="connsiteX2583" fmla="*/ 1036928 w 11234267"/>
              <a:gd name="connsiteY2583" fmla="*/ 1170644 h 6958044"/>
              <a:gd name="connsiteX2584" fmla="*/ 1036828 w 11234267"/>
              <a:gd name="connsiteY2584" fmla="*/ 1170723 h 6958044"/>
              <a:gd name="connsiteX2585" fmla="*/ 1061488 w 11234267"/>
              <a:gd name="connsiteY2585" fmla="*/ 1169134 h 6958044"/>
              <a:gd name="connsiteX2586" fmla="*/ 1091857 w 11234267"/>
              <a:gd name="connsiteY2586" fmla="*/ 1166723 h 6958044"/>
              <a:gd name="connsiteX2587" fmla="*/ 1082815 w 11234267"/>
              <a:gd name="connsiteY2587" fmla="*/ 1169958 h 6958044"/>
              <a:gd name="connsiteX2588" fmla="*/ 1080421 w 11234267"/>
              <a:gd name="connsiteY2588" fmla="*/ 1176599 h 6958044"/>
              <a:gd name="connsiteX2589" fmla="*/ 1180522 w 11234267"/>
              <a:gd name="connsiteY2589" fmla="*/ 1165573 h 6958044"/>
              <a:gd name="connsiteX2590" fmla="*/ 1170954 w 11234267"/>
              <a:gd name="connsiteY2590" fmla="*/ 1162351 h 6958044"/>
              <a:gd name="connsiteX2591" fmla="*/ 1160687 w 11234267"/>
              <a:gd name="connsiteY2591" fmla="*/ 1165696 h 6958044"/>
              <a:gd name="connsiteX2592" fmla="*/ 1170619 w 11234267"/>
              <a:gd name="connsiteY2592" fmla="*/ 1162236 h 6958044"/>
              <a:gd name="connsiteX2593" fmla="*/ 1170954 w 11234267"/>
              <a:gd name="connsiteY2593" fmla="*/ 1162351 h 6958044"/>
              <a:gd name="connsiteX2594" fmla="*/ 1180533 w 11234267"/>
              <a:gd name="connsiteY2594" fmla="*/ 1159228 h 6958044"/>
              <a:gd name="connsiteX2595" fmla="*/ 1296458 w 11234267"/>
              <a:gd name="connsiteY2595" fmla="*/ 1147392 h 6958044"/>
              <a:gd name="connsiteX2596" fmla="*/ 1298528 w 11234267"/>
              <a:gd name="connsiteY2596" fmla="*/ 1148167 h 6958044"/>
              <a:gd name="connsiteX2597" fmla="*/ 1298708 w 11234267"/>
              <a:gd name="connsiteY2597" fmla="*/ 1148083 h 6958044"/>
              <a:gd name="connsiteX2598" fmla="*/ 1298745 w 11234267"/>
              <a:gd name="connsiteY2598" fmla="*/ 1148248 h 6958044"/>
              <a:gd name="connsiteX2599" fmla="*/ 1304175 w 11234267"/>
              <a:gd name="connsiteY2599" fmla="*/ 1150281 h 6958044"/>
              <a:gd name="connsiteX2600" fmla="*/ 1304175 w 11234267"/>
              <a:gd name="connsiteY2600" fmla="*/ 1150281 h 6958044"/>
              <a:gd name="connsiteX2601" fmla="*/ 1299980 w 11234267"/>
              <a:gd name="connsiteY2601" fmla="*/ 1153652 h 6958044"/>
              <a:gd name="connsiteX2602" fmla="*/ 1298745 w 11234267"/>
              <a:gd name="connsiteY2602" fmla="*/ 1148248 h 6958044"/>
              <a:gd name="connsiteX2603" fmla="*/ 1298528 w 11234267"/>
              <a:gd name="connsiteY2603" fmla="*/ 1148167 h 6958044"/>
              <a:gd name="connsiteX2604" fmla="*/ 1282209 w 11234267"/>
              <a:gd name="connsiteY2604" fmla="*/ 1155890 h 6958044"/>
              <a:gd name="connsiteX2605" fmla="*/ 1240596 w 11234267"/>
              <a:gd name="connsiteY2605" fmla="*/ 1170344 h 6958044"/>
              <a:gd name="connsiteX2606" fmla="*/ 1259964 w 11234267"/>
              <a:gd name="connsiteY2606" fmla="*/ 1175431 h 6958044"/>
              <a:gd name="connsiteX2607" fmla="*/ 1223655 w 11234267"/>
              <a:gd name="connsiteY2607" fmla="*/ 1187080 h 6958044"/>
              <a:gd name="connsiteX2608" fmla="*/ 1202019 w 11234267"/>
              <a:gd name="connsiteY2608" fmla="*/ 1182321 h 6958044"/>
              <a:gd name="connsiteX2609" fmla="*/ 1177032 w 11234267"/>
              <a:gd name="connsiteY2609" fmla="*/ 1182998 h 6958044"/>
              <a:gd name="connsiteX2610" fmla="*/ 1180734 w 11234267"/>
              <a:gd name="connsiteY2610" fmla="*/ 1186261 h 6958044"/>
              <a:gd name="connsiteX2611" fmla="*/ 1170086 w 11234267"/>
              <a:gd name="connsiteY2611" fmla="*/ 1184433 h 6958044"/>
              <a:gd name="connsiteX2612" fmla="*/ 1173114 w 11234267"/>
              <a:gd name="connsiteY2612" fmla="*/ 1183105 h 6958044"/>
              <a:gd name="connsiteX2613" fmla="*/ 1169931 w 11234267"/>
              <a:gd name="connsiteY2613" fmla="*/ 1183191 h 6958044"/>
              <a:gd name="connsiteX2614" fmla="*/ 1145732 w 11234267"/>
              <a:gd name="connsiteY2614" fmla="*/ 1186796 h 6958044"/>
              <a:gd name="connsiteX2615" fmla="*/ 1149064 w 11234267"/>
              <a:gd name="connsiteY2615" fmla="*/ 1187813 h 6958044"/>
              <a:gd name="connsiteX2616" fmla="*/ 1147114 w 11234267"/>
              <a:gd name="connsiteY2616" fmla="*/ 1194671 h 6958044"/>
              <a:gd name="connsiteX2617" fmla="*/ 1143947 w 11234267"/>
              <a:gd name="connsiteY2617" fmla="*/ 1198378 h 6958044"/>
              <a:gd name="connsiteX2618" fmla="*/ 1135249 w 11234267"/>
              <a:gd name="connsiteY2618" fmla="*/ 1200576 h 6958044"/>
              <a:gd name="connsiteX2619" fmla="*/ 1134922 w 11234267"/>
              <a:gd name="connsiteY2619" fmla="*/ 1198792 h 6958044"/>
              <a:gd name="connsiteX2620" fmla="*/ 1136313 w 11234267"/>
              <a:gd name="connsiteY2620" fmla="*/ 1190725 h 6958044"/>
              <a:gd name="connsiteX2621" fmla="*/ 1145150 w 11234267"/>
              <a:gd name="connsiteY2621" fmla="*/ 1186881 h 6958044"/>
              <a:gd name="connsiteX2622" fmla="*/ 1091207 w 11234267"/>
              <a:gd name="connsiteY2622" fmla="*/ 1194915 h 6958044"/>
              <a:gd name="connsiteX2623" fmla="*/ 993252 w 11234267"/>
              <a:gd name="connsiteY2623" fmla="*/ 1209990 h 6958044"/>
              <a:gd name="connsiteX2624" fmla="*/ 903536 w 11234267"/>
              <a:gd name="connsiteY2624" fmla="*/ 1219578 h 6958044"/>
              <a:gd name="connsiteX2625" fmla="*/ 876111 w 11234267"/>
              <a:gd name="connsiteY2625" fmla="*/ 1223731 h 6958044"/>
              <a:gd name="connsiteX2626" fmla="*/ 875820 w 11234267"/>
              <a:gd name="connsiteY2626" fmla="*/ 1223829 h 6958044"/>
              <a:gd name="connsiteX2627" fmla="*/ 875248 w 11234267"/>
              <a:gd name="connsiteY2627" fmla="*/ 1223863 h 6958044"/>
              <a:gd name="connsiteX2628" fmla="*/ 858495 w 11234267"/>
              <a:gd name="connsiteY2628" fmla="*/ 1226399 h 6958044"/>
              <a:gd name="connsiteX2629" fmla="*/ 738369 w 11234267"/>
              <a:gd name="connsiteY2629" fmla="*/ 1247589 h 6958044"/>
              <a:gd name="connsiteX2630" fmla="*/ 716724 w 11234267"/>
              <a:gd name="connsiteY2630" fmla="*/ 1258717 h 6958044"/>
              <a:gd name="connsiteX2631" fmla="*/ 711323 w 11234267"/>
              <a:gd name="connsiteY2631" fmla="*/ 1266635 h 6958044"/>
              <a:gd name="connsiteX2632" fmla="*/ 712470 w 11234267"/>
              <a:gd name="connsiteY2632" fmla="*/ 1269492 h 6958044"/>
              <a:gd name="connsiteX2633" fmla="*/ 712959 w 11234267"/>
              <a:gd name="connsiteY2633" fmla="*/ 1272692 h 6958044"/>
              <a:gd name="connsiteX2634" fmla="*/ 709307 w 11234267"/>
              <a:gd name="connsiteY2634" fmla="*/ 1273034 h 6958044"/>
              <a:gd name="connsiteX2635" fmla="*/ 708089 w 11234267"/>
              <a:gd name="connsiteY2635" fmla="*/ 1271516 h 6958044"/>
              <a:gd name="connsiteX2636" fmla="*/ 704364 w 11234267"/>
              <a:gd name="connsiteY2636" fmla="*/ 1277309 h 6958044"/>
              <a:gd name="connsiteX2637" fmla="*/ 687906 w 11234267"/>
              <a:gd name="connsiteY2637" fmla="*/ 1282243 h 6958044"/>
              <a:gd name="connsiteX2638" fmla="*/ 713778 w 11234267"/>
              <a:gd name="connsiteY2638" fmla="*/ 1289456 h 6958044"/>
              <a:gd name="connsiteX2639" fmla="*/ 580747 w 11234267"/>
              <a:gd name="connsiteY2639" fmla="*/ 1318514 h 6958044"/>
              <a:gd name="connsiteX2640" fmla="*/ 576393 w 11234267"/>
              <a:gd name="connsiteY2640" fmla="*/ 1328409 h 6958044"/>
              <a:gd name="connsiteX2641" fmla="*/ 588309 w 11234267"/>
              <a:gd name="connsiteY2641" fmla="*/ 1327090 h 6958044"/>
              <a:gd name="connsiteX2642" fmla="*/ 615355 w 11234267"/>
              <a:gd name="connsiteY2642" fmla="*/ 1324946 h 6958044"/>
              <a:gd name="connsiteX2643" fmla="*/ 603776 w 11234267"/>
              <a:gd name="connsiteY2643" fmla="*/ 1333534 h 6958044"/>
              <a:gd name="connsiteX2644" fmla="*/ 543043 w 11234267"/>
              <a:gd name="connsiteY2644" fmla="*/ 1354527 h 6958044"/>
              <a:gd name="connsiteX2645" fmla="*/ 541849 w 11234267"/>
              <a:gd name="connsiteY2645" fmla="*/ 1354713 h 6958044"/>
              <a:gd name="connsiteX2646" fmla="*/ 541518 w 11234267"/>
              <a:gd name="connsiteY2646" fmla="*/ 1356094 h 6958044"/>
              <a:gd name="connsiteX2647" fmla="*/ 540953 w 11234267"/>
              <a:gd name="connsiteY2647" fmla="*/ 1354854 h 6958044"/>
              <a:gd name="connsiteX2648" fmla="*/ 505256 w 11234267"/>
              <a:gd name="connsiteY2648" fmla="*/ 1360398 h 6958044"/>
              <a:gd name="connsiteX2649" fmla="*/ 480637 w 11234267"/>
              <a:gd name="connsiteY2649" fmla="*/ 1365757 h 6958044"/>
              <a:gd name="connsiteX2650" fmla="*/ 480489 w 11234267"/>
              <a:gd name="connsiteY2650" fmla="*/ 1366351 h 6958044"/>
              <a:gd name="connsiteX2651" fmla="*/ 478434 w 11234267"/>
              <a:gd name="connsiteY2651" fmla="*/ 1366239 h 6958044"/>
              <a:gd name="connsiteX2652" fmla="*/ 472793 w 11234267"/>
              <a:gd name="connsiteY2652" fmla="*/ 1367466 h 6958044"/>
              <a:gd name="connsiteX2653" fmla="*/ 479006 w 11234267"/>
              <a:gd name="connsiteY2653" fmla="*/ 1359721 h 6958044"/>
              <a:gd name="connsiteX2654" fmla="*/ 479393 w 11234267"/>
              <a:gd name="connsiteY2654" fmla="*/ 1359151 h 6958044"/>
              <a:gd name="connsiteX2655" fmla="*/ 479431 w 11234267"/>
              <a:gd name="connsiteY2655" fmla="*/ 1359191 h 6958044"/>
              <a:gd name="connsiteX2656" fmla="*/ 483803 w 11234267"/>
              <a:gd name="connsiteY2656" fmla="*/ 1353741 h 6958044"/>
              <a:gd name="connsiteX2657" fmla="*/ 418436 w 11234267"/>
              <a:gd name="connsiteY2657" fmla="*/ 1376522 h 6958044"/>
              <a:gd name="connsiteX2658" fmla="*/ 433660 w 11234267"/>
              <a:gd name="connsiteY2658" fmla="*/ 1381903 h 6958044"/>
              <a:gd name="connsiteX2659" fmla="*/ 554718 w 11234267"/>
              <a:gd name="connsiteY2659" fmla="*/ 1371447 h 6958044"/>
              <a:gd name="connsiteX2660" fmla="*/ 560027 w 11234267"/>
              <a:gd name="connsiteY2660" fmla="*/ 1371651 h 6958044"/>
              <a:gd name="connsiteX2661" fmla="*/ 567771 w 11234267"/>
              <a:gd name="connsiteY2661" fmla="*/ 1366553 h 6958044"/>
              <a:gd name="connsiteX2662" fmla="*/ 642521 w 11234267"/>
              <a:gd name="connsiteY2662" fmla="*/ 1352727 h 6958044"/>
              <a:gd name="connsiteX2663" fmla="*/ 670604 w 11234267"/>
              <a:gd name="connsiteY2663" fmla="*/ 1355860 h 6958044"/>
              <a:gd name="connsiteX2664" fmla="*/ 677206 w 11234267"/>
              <a:gd name="connsiteY2664" fmla="*/ 1354336 h 6958044"/>
              <a:gd name="connsiteX2665" fmla="*/ 674104 w 11234267"/>
              <a:gd name="connsiteY2665" fmla="*/ 1364747 h 6958044"/>
              <a:gd name="connsiteX2666" fmla="*/ 661977 w 11234267"/>
              <a:gd name="connsiteY2666" fmla="*/ 1362701 h 6958044"/>
              <a:gd name="connsiteX2667" fmla="*/ 665303 w 11234267"/>
              <a:gd name="connsiteY2667" fmla="*/ 1359293 h 6958044"/>
              <a:gd name="connsiteX2668" fmla="*/ 657007 w 11234267"/>
              <a:gd name="connsiteY2668" fmla="*/ 1364196 h 6958044"/>
              <a:gd name="connsiteX2669" fmla="*/ 570213 w 11234267"/>
              <a:gd name="connsiteY2669" fmla="*/ 1398039 h 6958044"/>
              <a:gd name="connsiteX2670" fmla="*/ 568299 w 11234267"/>
              <a:gd name="connsiteY2670" fmla="*/ 1386648 h 6958044"/>
              <a:gd name="connsiteX2671" fmla="*/ 560536 w 11234267"/>
              <a:gd name="connsiteY2671" fmla="*/ 1394410 h 6958044"/>
              <a:gd name="connsiteX2672" fmla="*/ 469431 w 11234267"/>
              <a:gd name="connsiteY2672" fmla="*/ 1431109 h 6958044"/>
              <a:gd name="connsiteX2673" fmla="*/ 533687 w 11234267"/>
              <a:gd name="connsiteY2673" fmla="*/ 1426524 h 6958044"/>
              <a:gd name="connsiteX2674" fmla="*/ 533654 w 11234267"/>
              <a:gd name="connsiteY2674" fmla="*/ 1426592 h 6958044"/>
              <a:gd name="connsiteX2675" fmla="*/ 541711 w 11234267"/>
              <a:gd name="connsiteY2675" fmla="*/ 1423524 h 6958044"/>
              <a:gd name="connsiteX2676" fmla="*/ 553842 w 11234267"/>
              <a:gd name="connsiteY2676" fmla="*/ 1419911 h 6958044"/>
              <a:gd name="connsiteX2677" fmla="*/ 541360 w 11234267"/>
              <a:gd name="connsiteY2677" fmla="*/ 1427433 h 6958044"/>
              <a:gd name="connsiteX2678" fmla="*/ 532999 w 11234267"/>
              <a:gd name="connsiteY2678" fmla="*/ 1427913 h 6958044"/>
              <a:gd name="connsiteX2679" fmla="*/ 528677 w 11234267"/>
              <a:gd name="connsiteY2679" fmla="*/ 1436647 h 6958044"/>
              <a:gd name="connsiteX2680" fmla="*/ 573928 w 11234267"/>
              <a:gd name="connsiteY2680" fmla="*/ 1431416 h 6958044"/>
              <a:gd name="connsiteX2681" fmla="*/ 563028 w 11234267"/>
              <a:gd name="connsiteY2681" fmla="*/ 1417962 h 6958044"/>
              <a:gd name="connsiteX2682" fmla="*/ 583470 w 11234267"/>
              <a:gd name="connsiteY2682" fmla="*/ 1413914 h 6958044"/>
              <a:gd name="connsiteX2683" fmla="*/ 571140 w 11234267"/>
              <a:gd name="connsiteY2683" fmla="*/ 1425145 h 6958044"/>
              <a:gd name="connsiteX2684" fmla="*/ 915871 w 11234267"/>
              <a:gd name="connsiteY2684" fmla="*/ 1350084 h 6958044"/>
              <a:gd name="connsiteX2685" fmla="*/ 1085485 w 11234267"/>
              <a:gd name="connsiteY2685" fmla="*/ 1315983 h 6958044"/>
              <a:gd name="connsiteX2686" fmla="*/ 1157677 w 11234267"/>
              <a:gd name="connsiteY2686" fmla="*/ 1288834 h 6958044"/>
              <a:gd name="connsiteX2687" fmla="*/ 1477068 w 11234267"/>
              <a:gd name="connsiteY2687" fmla="*/ 1220755 h 6958044"/>
              <a:gd name="connsiteX2688" fmla="*/ 1475423 w 11234267"/>
              <a:gd name="connsiteY2688" fmla="*/ 1224754 h 6958044"/>
              <a:gd name="connsiteX2689" fmla="*/ 1473894 w 11234267"/>
              <a:gd name="connsiteY2689" fmla="*/ 1225707 h 6958044"/>
              <a:gd name="connsiteX2690" fmla="*/ 1476422 w 11234267"/>
              <a:gd name="connsiteY2690" fmla="*/ 1225067 h 6958044"/>
              <a:gd name="connsiteX2691" fmla="*/ 1486584 w 11234267"/>
              <a:gd name="connsiteY2691" fmla="*/ 1223977 h 6958044"/>
              <a:gd name="connsiteX2692" fmla="*/ 1473375 w 11234267"/>
              <a:gd name="connsiteY2692" fmla="*/ 1226029 h 6958044"/>
              <a:gd name="connsiteX2693" fmla="*/ 1435642 w 11234267"/>
              <a:gd name="connsiteY2693" fmla="*/ 1249524 h 6958044"/>
              <a:gd name="connsiteX2694" fmla="*/ 1371960 w 11234267"/>
              <a:gd name="connsiteY2694" fmla="*/ 1273221 h 6958044"/>
              <a:gd name="connsiteX2695" fmla="*/ 1257579 w 11234267"/>
              <a:gd name="connsiteY2695" fmla="*/ 1315785 h 6958044"/>
              <a:gd name="connsiteX2696" fmla="*/ 1097526 w 11234267"/>
              <a:gd name="connsiteY2696" fmla="*/ 1339708 h 6958044"/>
              <a:gd name="connsiteX2697" fmla="*/ 1062183 w 11234267"/>
              <a:gd name="connsiteY2697" fmla="*/ 1331878 h 6958044"/>
              <a:gd name="connsiteX2698" fmla="*/ 1085555 w 11234267"/>
              <a:gd name="connsiteY2698" fmla="*/ 1335386 h 6958044"/>
              <a:gd name="connsiteX2699" fmla="*/ 755939 w 11234267"/>
              <a:gd name="connsiteY2699" fmla="*/ 1443014 h 6958044"/>
              <a:gd name="connsiteX2700" fmla="*/ 773307 w 11234267"/>
              <a:gd name="connsiteY2700" fmla="*/ 1430129 h 6958044"/>
              <a:gd name="connsiteX2701" fmla="*/ 691466 w 11234267"/>
              <a:gd name="connsiteY2701" fmla="*/ 1464437 h 6958044"/>
              <a:gd name="connsiteX2702" fmla="*/ 693085 w 11234267"/>
              <a:gd name="connsiteY2702" fmla="*/ 1456274 h 6958044"/>
              <a:gd name="connsiteX2703" fmla="*/ 690653 w 11234267"/>
              <a:gd name="connsiteY2703" fmla="*/ 1459480 h 6958044"/>
              <a:gd name="connsiteX2704" fmla="*/ 682174 w 11234267"/>
              <a:gd name="connsiteY2704" fmla="*/ 1456042 h 6958044"/>
              <a:gd name="connsiteX2705" fmla="*/ 674275 w 11234267"/>
              <a:gd name="connsiteY2705" fmla="*/ 1469543 h 6958044"/>
              <a:gd name="connsiteX2706" fmla="*/ 678976 w 11234267"/>
              <a:gd name="connsiteY2706" fmla="*/ 1469248 h 6958044"/>
              <a:gd name="connsiteX2707" fmla="*/ 692243 w 11234267"/>
              <a:gd name="connsiteY2707" fmla="*/ 1467886 h 6958044"/>
              <a:gd name="connsiteX2708" fmla="*/ 707978 w 11234267"/>
              <a:gd name="connsiteY2708" fmla="*/ 1461458 h 6958044"/>
              <a:gd name="connsiteX2709" fmla="*/ 740640 w 11234267"/>
              <a:gd name="connsiteY2709" fmla="*/ 1455751 h 6958044"/>
              <a:gd name="connsiteX2710" fmla="*/ 738564 w 11234267"/>
              <a:gd name="connsiteY2710" fmla="*/ 1456724 h 6958044"/>
              <a:gd name="connsiteX2711" fmla="*/ 748866 w 11234267"/>
              <a:gd name="connsiteY2711" fmla="*/ 1458075 h 6958044"/>
              <a:gd name="connsiteX2712" fmla="*/ 749220 w 11234267"/>
              <a:gd name="connsiteY2712" fmla="*/ 1458392 h 6958044"/>
              <a:gd name="connsiteX2713" fmla="*/ 753008 w 11234267"/>
              <a:gd name="connsiteY2713" fmla="*/ 1455461 h 6958044"/>
              <a:gd name="connsiteX2714" fmla="*/ 785777 w 11234267"/>
              <a:gd name="connsiteY2714" fmla="*/ 1457707 h 6958044"/>
              <a:gd name="connsiteX2715" fmla="*/ 756302 w 11234267"/>
              <a:gd name="connsiteY2715" fmla="*/ 1458171 h 6958044"/>
              <a:gd name="connsiteX2716" fmla="*/ 749805 w 11234267"/>
              <a:gd name="connsiteY2716" fmla="*/ 1458915 h 6958044"/>
              <a:gd name="connsiteX2717" fmla="*/ 755660 w 11234267"/>
              <a:gd name="connsiteY2717" fmla="*/ 1464142 h 6958044"/>
              <a:gd name="connsiteX2718" fmla="*/ 740892 w 11234267"/>
              <a:gd name="connsiteY2718" fmla="*/ 1467379 h 6958044"/>
              <a:gd name="connsiteX2719" fmla="*/ 736688 w 11234267"/>
              <a:gd name="connsiteY2719" fmla="*/ 1460036 h 6958044"/>
              <a:gd name="connsiteX2720" fmla="*/ 737935 w 11234267"/>
              <a:gd name="connsiteY2720" fmla="*/ 1457019 h 6958044"/>
              <a:gd name="connsiteX2721" fmla="*/ 726091 w 11234267"/>
              <a:gd name="connsiteY2721" fmla="*/ 1462572 h 6958044"/>
              <a:gd name="connsiteX2722" fmla="*/ 700889 w 11234267"/>
              <a:gd name="connsiteY2722" fmla="*/ 1466996 h 6958044"/>
              <a:gd name="connsiteX2723" fmla="*/ 692243 w 11234267"/>
              <a:gd name="connsiteY2723" fmla="*/ 1467886 h 6958044"/>
              <a:gd name="connsiteX2724" fmla="*/ 655145 w 11234267"/>
              <a:gd name="connsiteY2724" fmla="*/ 1483039 h 6958044"/>
              <a:gd name="connsiteX2725" fmla="*/ 581711 w 11234267"/>
              <a:gd name="connsiteY2725" fmla="*/ 1520143 h 6958044"/>
              <a:gd name="connsiteX2726" fmla="*/ 790708 w 11234267"/>
              <a:gd name="connsiteY2726" fmla="*/ 1483232 h 6958044"/>
              <a:gd name="connsiteX2727" fmla="*/ 764335 w 11234267"/>
              <a:gd name="connsiteY2727" fmla="*/ 1501450 h 6958044"/>
              <a:gd name="connsiteX2728" fmla="*/ 758526 w 11234267"/>
              <a:gd name="connsiteY2728" fmla="*/ 1504476 h 6958044"/>
              <a:gd name="connsiteX2729" fmla="*/ 759687 w 11234267"/>
              <a:gd name="connsiteY2729" fmla="*/ 1504855 h 6958044"/>
              <a:gd name="connsiteX2730" fmla="*/ 753665 w 11234267"/>
              <a:gd name="connsiteY2730" fmla="*/ 1507065 h 6958044"/>
              <a:gd name="connsiteX2731" fmla="*/ 753485 w 11234267"/>
              <a:gd name="connsiteY2731" fmla="*/ 1507102 h 6958044"/>
              <a:gd name="connsiteX2732" fmla="*/ 719346 w 11234267"/>
              <a:gd name="connsiteY2732" fmla="*/ 1524878 h 6958044"/>
              <a:gd name="connsiteX2733" fmla="*/ 607189 w 11234267"/>
              <a:gd name="connsiteY2733" fmla="*/ 1551968 h 6958044"/>
              <a:gd name="connsiteX2734" fmla="*/ 604869 w 11234267"/>
              <a:gd name="connsiteY2734" fmla="*/ 1545516 h 6958044"/>
              <a:gd name="connsiteX2735" fmla="*/ 588699 w 11234267"/>
              <a:gd name="connsiteY2735" fmla="*/ 1553894 h 6958044"/>
              <a:gd name="connsiteX2736" fmla="*/ 469738 w 11234267"/>
              <a:gd name="connsiteY2736" fmla="*/ 1612239 h 6958044"/>
              <a:gd name="connsiteX2737" fmla="*/ 407519 w 11234267"/>
              <a:gd name="connsiteY2737" fmla="*/ 1625738 h 6958044"/>
              <a:gd name="connsiteX2738" fmla="*/ 416982 w 11234267"/>
              <a:gd name="connsiteY2738" fmla="*/ 1628652 h 6958044"/>
              <a:gd name="connsiteX2739" fmla="*/ 412853 w 11234267"/>
              <a:gd name="connsiteY2739" fmla="*/ 1631634 h 6958044"/>
              <a:gd name="connsiteX2740" fmla="*/ 416842 w 11234267"/>
              <a:gd name="connsiteY2740" fmla="*/ 1635586 h 6958044"/>
              <a:gd name="connsiteX2741" fmla="*/ 421626 w 11234267"/>
              <a:gd name="connsiteY2741" fmla="*/ 1643805 h 6958044"/>
              <a:gd name="connsiteX2742" fmla="*/ 431176 w 11234267"/>
              <a:gd name="connsiteY2742" fmla="*/ 1636785 h 6958044"/>
              <a:gd name="connsiteX2743" fmla="*/ 461661 w 11234267"/>
              <a:gd name="connsiteY2743" fmla="*/ 1633519 h 6958044"/>
              <a:gd name="connsiteX2744" fmla="*/ 518842 w 11234267"/>
              <a:gd name="connsiteY2744" fmla="*/ 1621675 h 6958044"/>
              <a:gd name="connsiteX2745" fmla="*/ 570697 w 11234267"/>
              <a:gd name="connsiteY2745" fmla="*/ 1608916 h 6958044"/>
              <a:gd name="connsiteX2746" fmla="*/ 590712 w 11234267"/>
              <a:gd name="connsiteY2746" fmla="*/ 1601020 h 6958044"/>
              <a:gd name="connsiteX2747" fmla="*/ 607901 w 11234267"/>
              <a:gd name="connsiteY2747" fmla="*/ 1595910 h 6958044"/>
              <a:gd name="connsiteX2748" fmla="*/ 602755 w 11234267"/>
              <a:gd name="connsiteY2748" fmla="*/ 1587222 h 6958044"/>
              <a:gd name="connsiteX2749" fmla="*/ 608424 w 11234267"/>
              <a:gd name="connsiteY2749" fmla="*/ 1594741 h 6958044"/>
              <a:gd name="connsiteX2750" fmla="*/ 616198 w 11234267"/>
              <a:gd name="connsiteY2750" fmla="*/ 1587699 h 6958044"/>
              <a:gd name="connsiteX2751" fmla="*/ 611189 w 11234267"/>
              <a:gd name="connsiteY2751" fmla="*/ 1587913 h 6958044"/>
              <a:gd name="connsiteX2752" fmla="*/ 621267 w 11234267"/>
              <a:gd name="connsiteY2752" fmla="*/ 1584605 h 6958044"/>
              <a:gd name="connsiteX2753" fmla="*/ 616779 w 11234267"/>
              <a:gd name="connsiteY2753" fmla="*/ 1587674 h 6958044"/>
              <a:gd name="connsiteX2754" fmla="*/ 616310 w 11234267"/>
              <a:gd name="connsiteY2754" fmla="*/ 1587695 h 6958044"/>
              <a:gd name="connsiteX2755" fmla="*/ 615741 w 11234267"/>
              <a:gd name="connsiteY2755" fmla="*/ 1589064 h 6958044"/>
              <a:gd name="connsiteX2756" fmla="*/ 633595 w 11234267"/>
              <a:gd name="connsiteY2756" fmla="*/ 1610898 h 6958044"/>
              <a:gd name="connsiteX2757" fmla="*/ 668726 w 11234267"/>
              <a:gd name="connsiteY2757" fmla="*/ 1598039 h 6958044"/>
              <a:gd name="connsiteX2758" fmla="*/ 739311 w 11234267"/>
              <a:gd name="connsiteY2758" fmla="*/ 1565831 h 6958044"/>
              <a:gd name="connsiteX2759" fmla="*/ 720117 w 11234267"/>
              <a:gd name="connsiteY2759" fmla="*/ 1590491 h 6958044"/>
              <a:gd name="connsiteX2760" fmla="*/ 915715 w 11234267"/>
              <a:gd name="connsiteY2760" fmla="*/ 1536421 h 6958044"/>
              <a:gd name="connsiteX2761" fmla="*/ 1075249 w 11234267"/>
              <a:gd name="connsiteY2761" fmla="*/ 1505628 h 6958044"/>
              <a:gd name="connsiteX2762" fmla="*/ 964316 w 11234267"/>
              <a:gd name="connsiteY2762" fmla="*/ 1560126 h 6958044"/>
              <a:gd name="connsiteX2763" fmla="*/ 695527 w 11234267"/>
              <a:gd name="connsiteY2763" fmla="*/ 1632358 h 6958044"/>
              <a:gd name="connsiteX2764" fmla="*/ 595459 w 11234267"/>
              <a:gd name="connsiteY2764" fmla="*/ 1671848 h 6958044"/>
              <a:gd name="connsiteX2765" fmla="*/ 934972 w 11234267"/>
              <a:gd name="connsiteY2765" fmla="*/ 1606215 h 6958044"/>
              <a:gd name="connsiteX2766" fmla="*/ 1100617 w 11234267"/>
              <a:gd name="connsiteY2766" fmla="*/ 1564635 h 6958044"/>
              <a:gd name="connsiteX2767" fmla="*/ 1107079 w 11234267"/>
              <a:gd name="connsiteY2767" fmla="*/ 1568702 h 6958044"/>
              <a:gd name="connsiteX2768" fmla="*/ 1107780 w 11234267"/>
              <a:gd name="connsiteY2768" fmla="*/ 1569767 h 6958044"/>
              <a:gd name="connsiteX2769" fmla="*/ 1116616 w 11234267"/>
              <a:gd name="connsiteY2769" fmla="*/ 1561714 h 6958044"/>
              <a:gd name="connsiteX2770" fmla="*/ 1141108 w 11234267"/>
              <a:gd name="connsiteY2770" fmla="*/ 1581153 h 6958044"/>
              <a:gd name="connsiteX2771" fmla="*/ 1427872 w 11234267"/>
              <a:gd name="connsiteY2771" fmla="*/ 1492111 h 6958044"/>
              <a:gd name="connsiteX2772" fmla="*/ 1380592 w 11234267"/>
              <a:gd name="connsiteY2772" fmla="*/ 1508424 h 6958044"/>
              <a:gd name="connsiteX2773" fmla="*/ 1416400 w 11234267"/>
              <a:gd name="connsiteY2773" fmla="*/ 1511045 h 6958044"/>
              <a:gd name="connsiteX2774" fmla="*/ 1407284 w 11234267"/>
              <a:gd name="connsiteY2774" fmla="*/ 1512727 h 6958044"/>
              <a:gd name="connsiteX2775" fmla="*/ 1391659 w 11234267"/>
              <a:gd name="connsiteY2775" fmla="*/ 1515121 h 6958044"/>
              <a:gd name="connsiteX2776" fmla="*/ 1394669 w 11234267"/>
              <a:gd name="connsiteY2776" fmla="*/ 1516686 h 6958044"/>
              <a:gd name="connsiteX2777" fmla="*/ 1394752 w 11234267"/>
              <a:gd name="connsiteY2777" fmla="*/ 1516663 h 6958044"/>
              <a:gd name="connsiteX2778" fmla="*/ 1400105 w 11234267"/>
              <a:gd name="connsiteY2778" fmla="*/ 1514795 h 6958044"/>
              <a:gd name="connsiteX2779" fmla="*/ 1397959 w 11234267"/>
              <a:gd name="connsiteY2779" fmla="*/ 1515823 h 6958044"/>
              <a:gd name="connsiteX2780" fmla="*/ 1405102 w 11234267"/>
              <a:gd name="connsiteY2780" fmla="*/ 1513955 h 6958044"/>
              <a:gd name="connsiteX2781" fmla="*/ 1406235 w 11234267"/>
              <a:gd name="connsiteY2781" fmla="*/ 1520992 h 6958044"/>
              <a:gd name="connsiteX2782" fmla="*/ 1404070 w 11234267"/>
              <a:gd name="connsiteY2782" fmla="*/ 1522549 h 6958044"/>
              <a:gd name="connsiteX2783" fmla="*/ 1413218 w 11234267"/>
              <a:gd name="connsiteY2783" fmla="*/ 1529387 h 6958044"/>
              <a:gd name="connsiteX2784" fmla="*/ 1397212 w 11234267"/>
              <a:gd name="connsiteY2784" fmla="*/ 1534575 h 6958044"/>
              <a:gd name="connsiteX2785" fmla="*/ 1388638 w 11234267"/>
              <a:gd name="connsiteY2785" fmla="*/ 1540377 h 6958044"/>
              <a:gd name="connsiteX2786" fmla="*/ 1392007 w 11234267"/>
              <a:gd name="connsiteY2786" fmla="*/ 1539291 h 6958044"/>
              <a:gd name="connsiteX2787" fmla="*/ 1470363 w 11234267"/>
              <a:gd name="connsiteY2787" fmla="*/ 1526604 h 6958044"/>
              <a:gd name="connsiteX2788" fmla="*/ 1242447 w 11234267"/>
              <a:gd name="connsiteY2788" fmla="*/ 1627752 h 6958044"/>
              <a:gd name="connsiteX2789" fmla="*/ 1242440 w 11234267"/>
              <a:gd name="connsiteY2789" fmla="*/ 1627754 h 6958044"/>
              <a:gd name="connsiteX2790" fmla="*/ 1256431 w 11234267"/>
              <a:gd name="connsiteY2790" fmla="*/ 1629759 h 6958044"/>
              <a:gd name="connsiteX2791" fmla="*/ 1263327 w 11234267"/>
              <a:gd name="connsiteY2791" fmla="*/ 1628071 h 6958044"/>
              <a:gd name="connsiteX2792" fmla="*/ 1184344 w 11234267"/>
              <a:gd name="connsiteY2792" fmla="*/ 1648163 h 6958044"/>
              <a:gd name="connsiteX2793" fmla="*/ 1114654 w 11234267"/>
              <a:gd name="connsiteY2793" fmla="*/ 1661027 h 6958044"/>
              <a:gd name="connsiteX2794" fmla="*/ 1027768 w 11234267"/>
              <a:gd name="connsiteY2794" fmla="*/ 1682144 h 6958044"/>
              <a:gd name="connsiteX2795" fmla="*/ 1012506 w 11234267"/>
              <a:gd name="connsiteY2795" fmla="*/ 1686910 h 6958044"/>
              <a:gd name="connsiteX2796" fmla="*/ 946183 w 11234267"/>
              <a:gd name="connsiteY2796" fmla="*/ 1725751 h 6958044"/>
              <a:gd name="connsiteX2797" fmla="*/ 970307 w 11234267"/>
              <a:gd name="connsiteY2797" fmla="*/ 1726618 h 6958044"/>
              <a:gd name="connsiteX2798" fmla="*/ 905227 w 11234267"/>
              <a:gd name="connsiteY2798" fmla="*/ 1751964 h 6958044"/>
              <a:gd name="connsiteX2799" fmla="*/ 806407 w 11234267"/>
              <a:gd name="connsiteY2799" fmla="*/ 1812067 h 6958044"/>
              <a:gd name="connsiteX2800" fmla="*/ 820108 w 11234267"/>
              <a:gd name="connsiteY2800" fmla="*/ 1819015 h 6958044"/>
              <a:gd name="connsiteX2801" fmla="*/ 832109 w 11234267"/>
              <a:gd name="connsiteY2801" fmla="*/ 1819274 h 6958044"/>
              <a:gd name="connsiteX2802" fmla="*/ 819788 w 11234267"/>
              <a:gd name="connsiteY2802" fmla="*/ 1821471 h 6958044"/>
              <a:gd name="connsiteX2803" fmla="*/ 683589 w 11234267"/>
              <a:gd name="connsiteY2803" fmla="*/ 1855452 h 6958044"/>
              <a:gd name="connsiteX2804" fmla="*/ 463480 w 11234267"/>
              <a:gd name="connsiteY2804" fmla="*/ 1895744 h 6958044"/>
              <a:gd name="connsiteX2805" fmla="*/ 491996 w 11234267"/>
              <a:gd name="connsiteY2805" fmla="*/ 1890259 h 6958044"/>
              <a:gd name="connsiteX2806" fmla="*/ 500399 w 11234267"/>
              <a:gd name="connsiteY2806" fmla="*/ 1888269 h 6958044"/>
              <a:gd name="connsiteX2807" fmla="*/ 501836 w 11234267"/>
              <a:gd name="connsiteY2807" fmla="*/ 1886636 h 6958044"/>
              <a:gd name="connsiteX2808" fmla="*/ 507445 w 11234267"/>
              <a:gd name="connsiteY2808" fmla="*/ 1886601 h 6958044"/>
              <a:gd name="connsiteX2809" fmla="*/ 500399 w 11234267"/>
              <a:gd name="connsiteY2809" fmla="*/ 1888269 h 6958044"/>
              <a:gd name="connsiteX2810" fmla="*/ 499393 w 11234267"/>
              <a:gd name="connsiteY2810" fmla="*/ 1889411 h 6958044"/>
              <a:gd name="connsiteX2811" fmla="*/ 502861 w 11234267"/>
              <a:gd name="connsiteY2811" fmla="*/ 1892932 h 6958044"/>
              <a:gd name="connsiteX2812" fmla="*/ 470518 w 11234267"/>
              <a:gd name="connsiteY2812" fmla="*/ 1912062 h 6958044"/>
              <a:gd name="connsiteX2813" fmla="*/ 476952 w 11234267"/>
              <a:gd name="connsiteY2813" fmla="*/ 1894782 h 6958044"/>
              <a:gd name="connsiteX2814" fmla="*/ 412023 w 11234267"/>
              <a:gd name="connsiteY2814" fmla="*/ 1928528 h 6958044"/>
              <a:gd name="connsiteX2815" fmla="*/ 382458 w 11234267"/>
              <a:gd name="connsiteY2815" fmla="*/ 1936126 h 6958044"/>
              <a:gd name="connsiteX2816" fmla="*/ 402823 w 11234267"/>
              <a:gd name="connsiteY2816" fmla="*/ 1938566 h 6958044"/>
              <a:gd name="connsiteX2817" fmla="*/ 437556 w 11234267"/>
              <a:gd name="connsiteY2817" fmla="*/ 1941390 h 6958044"/>
              <a:gd name="connsiteX2818" fmla="*/ 469981 w 11234267"/>
              <a:gd name="connsiteY2818" fmla="*/ 1939549 h 6958044"/>
              <a:gd name="connsiteX2819" fmla="*/ 470845 w 11234267"/>
              <a:gd name="connsiteY2819" fmla="*/ 1939417 h 6958044"/>
              <a:gd name="connsiteX2820" fmla="*/ 500081 w 11234267"/>
              <a:gd name="connsiteY2820" fmla="*/ 1929578 h 6958044"/>
              <a:gd name="connsiteX2821" fmla="*/ 522803 w 11234267"/>
              <a:gd name="connsiteY2821" fmla="*/ 1909627 h 6958044"/>
              <a:gd name="connsiteX2822" fmla="*/ 516437 w 11234267"/>
              <a:gd name="connsiteY2822" fmla="*/ 1908138 h 6958044"/>
              <a:gd name="connsiteX2823" fmla="*/ 524409 w 11234267"/>
              <a:gd name="connsiteY2823" fmla="*/ 1908215 h 6958044"/>
              <a:gd name="connsiteX2824" fmla="*/ 522803 w 11234267"/>
              <a:gd name="connsiteY2824" fmla="*/ 1909627 h 6958044"/>
              <a:gd name="connsiteX2825" fmla="*/ 525933 w 11234267"/>
              <a:gd name="connsiteY2825" fmla="*/ 1910359 h 6958044"/>
              <a:gd name="connsiteX2826" fmla="*/ 527874 w 11234267"/>
              <a:gd name="connsiteY2826" fmla="*/ 1905554 h 6958044"/>
              <a:gd name="connsiteX2827" fmla="*/ 525305 w 11234267"/>
              <a:gd name="connsiteY2827" fmla="*/ 1906857 h 6958044"/>
              <a:gd name="connsiteX2828" fmla="*/ 531563 w 11234267"/>
              <a:gd name="connsiteY2828" fmla="*/ 1903683 h 6958044"/>
              <a:gd name="connsiteX2829" fmla="*/ 529872 w 11234267"/>
              <a:gd name="connsiteY2829" fmla="*/ 1904540 h 6958044"/>
              <a:gd name="connsiteX2830" fmla="*/ 531937 w 11234267"/>
              <a:gd name="connsiteY2830" fmla="*/ 1908989 h 6958044"/>
              <a:gd name="connsiteX2831" fmla="*/ 529291 w 11234267"/>
              <a:gd name="connsiteY2831" fmla="*/ 1911143 h 6958044"/>
              <a:gd name="connsiteX2832" fmla="*/ 525933 w 11234267"/>
              <a:gd name="connsiteY2832" fmla="*/ 1910359 h 6958044"/>
              <a:gd name="connsiteX2833" fmla="*/ 525298 w 11234267"/>
              <a:gd name="connsiteY2833" fmla="*/ 1911934 h 6958044"/>
              <a:gd name="connsiteX2834" fmla="*/ 539508 w 11234267"/>
              <a:gd name="connsiteY2834" fmla="*/ 1913792 h 6958044"/>
              <a:gd name="connsiteX2835" fmla="*/ 551078 w 11234267"/>
              <a:gd name="connsiteY2835" fmla="*/ 1914709 h 6958044"/>
              <a:gd name="connsiteX2836" fmla="*/ 562046 w 11234267"/>
              <a:gd name="connsiteY2836" fmla="*/ 1904218 h 6958044"/>
              <a:gd name="connsiteX2837" fmla="*/ 569905 w 11234267"/>
              <a:gd name="connsiteY2837" fmla="*/ 1894619 h 6958044"/>
              <a:gd name="connsiteX2838" fmla="*/ 590042 w 11234267"/>
              <a:gd name="connsiteY2838" fmla="*/ 1890027 h 6958044"/>
              <a:gd name="connsiteX2839" fmla="*/ 621303 w 11234267"/>
              <a:gd name="connsiteY2839" fmla="*/ 1887071 h 6958044"/>
              <a:gd name="connsiteX2840" fmla="*/ 621296 w 11234267"/>
              <a:gd name="connsiteY2840" fmla="*/ 1887068 h 6958044"/>
              <a:gd name="connsiteX2841" fmla="*/ 631662 w 11234267"/>
              <a:gd name="connsiteY2841" fmla="*/ 1886329 h 6958044"/>
              <a:gd name="connsiteX2842" fmla="*/ 631561 w 11234267"/>
              <a:gd name="connsiteY2842" fmla="*/ 1886408 h 6958044"/>
              <a:gd name="connsiteX2843" fmla="*/ 656221 w 11234267"/>
              <a:gd name="connsiteY2843" fmla="*/ 1884819 h 6958044"/>
              <a:gd name="connsiteX2844" fmla="*/ 686591 w 11234267"/>
              <a:gd name="connsiteY2844" fmla="*/ 1882409 h 6958044"/>
              <a:gd name="connsiteX2845" fmla="*/ 677548 w 11234267"/>
              <a:gd name="connsiteY2845" fmla="*/ 1885643 h 6958044"/>
              <a:gd name="connsiteX2846" fmla="*/ 675154 w 11234267"/>
              <a:gd name="connsiteY2846" fmla="*/ 1892285 h 6958044"/>
              <a:gd name="connsiteX2847" fmla="*/ 720513 w 11234267"/>
              <a:gd name="connsiteY2847" fmla="*/ 1893899 h 6958044"/>
              <a:gd name="connsiteX2848" fmla="*/ 727402 w 11234267"/>
              <a:gd name="connsiteY2848" fmla="*/ 1893231 h 6958044"/>
              <a:gd name="connsiteX2849" fmla="*/ 717237 w 11234267"/>
              <a:gd name="connsiteY2849" fmla="*/ 1905940 h 6958044"/>
              <a:gd name="connsiteX2850" fmla="*/ 685940 w 11234267"/>
              <a:gd name="connsiteY2850" fmla="*/ 1910601 h 6958044"/>
              <a:gd name="connsiteX2851" fmla="*/ 587985 w 11234267"/>
              <a:gd name="connsiteY2851" fmla="*/ 1925676 h 6958044"/>
              <a:gd name="connsiteX2852" fmla="*/ 498270 w 11234267"/>
              <a:gd name="connsiteY2852" fmla="*/ 1935263 h 6958044"/>
              <a:gd name="connsiteX2853" fmla="*/ 470845 w 11234267"/>
              <a:gd name="connsiteY2853" fmla="*/ 1939417 h 6958044"/>
              <a:gd name="connsiteX2854" fmla="*/ 470553 w 11234267"/>
              <a:gd name="connsiteY2854" fmla="*/ 1939515 h 6958044"/>
              <a:gd name="connsiteX2855" fmla="*/ 469981 w 11234267"/>
              <a:gd name="connsiteY2855" fmla="*/ 1939549 h 6958044"/>
              <a:gd name="connsiteX2856" fmla="*/ 453229 w 11234267"/>
              <a:gd name="connsiteY2856" fmla="*/ 1942085 h 6958044"/>
              <a:gd name="connsiteX2857" fmla="*/ 333102 w 11234267"/>
              <a:gd name="connsiteY2857" fmla="*/ 1963275 h 6958044"/>
              <a:gd name="connsiteX2858" fmla="*/ 311458 w 11234267"/>
              <a:gd name="connsiteY2858" fmla="*/ 1974402 h 6958044"/>
              <a:gd name="connsiteX2859" fmla="*/ 306056 w 11234267"/>
              <a:gd name="connsiteY2859" fmla="*/ 1982320 h 6958044"/>
              <a:gd name="connsiteX2860" fmla="*/ 307204 w 11234267"/>
              <a:gd name="connsiteY2860" fmla="*/ 1985178 h 6958044"/>
              <a:gd name="connsiteX2861" fmla="*/ 307692 w 11234267"/>
              <a:gd name="connsiteY2861" fmla="*/ 1988377 h 6958044"/>
              <a:gd name="connsiteX2862" fmla="*/ 304041 w 11234267"/>
              <a:gd name="connsiteY2862" fmla="*/ 1988719 h 6958044"/>
              <a:gd name="connsiteX2863" fmla="*/ 302823 w 11234267"/>
              <a:gd name="connsiteY2863" fmla="*/ 1987202 h 6958044"/>
              <a:gd name="connsiteX2864" fmla="*/ 299097 w 11234267"/>
              <a:gd name="connsiteY2864" fmla="*/ 1992994 h 6958044"/>
              <a:gd name="connsiteX2865" fmla="*/ 282640 w 11234267"/>
              <a:gd name="connsiteY2865" fmla="*/ 1997928 h 6958044"/>
              <a:gd name="connsiteX2866" fmla="*/ 308512 w 11234267"/>
              <a:gd name="connsiteY2866" fmla="*/ 2005141 h 6958044"/>
              <a:gd name="connsiteX2867" fmla="*/ 175481 w 11234267"/>
              <a:gd name="connsiteY2867" fmla="*/ 2034199 h 6958044"/>
              <a:gd name="connsiteX2868" fmla="*/ 171126 w 11234267"/>
              <a:gd name="connsiteY2868" fmla="*/ 2044094 h 6958044"/>
              <a:gd name="connsiteX2869" fmla="*/ 183042 w 11234267"/>
              <a:gd name="connsiteY2869" fmla="*/ 2042775 h 6958044"/>
              <a:gd name="connsiteX2870" fmla="*/ 210088 w 11234267"/>
              <a:gd name="connsiteY2870" fmla="*/ 2040632 h 6958044"/>
              <a:gd name="connsiteX2871" fmla="*/ 198509 w 11234267"/>
              <a:gd name="connsiteY2871" fmla="*/ 2049220 h 6958044"/>
              <a:gd name="connsiteX2872" fmla="*/ 137776 w 11234267"/>
              <a:gd name="connsiteY2872" fmla="*/ 2070213 h 6958044"/>
              <a:gd name="connsiteX2873" fmla="*/ 136582 w 11234267"/>
              <a:gd name="connsiteY2873" fmla="*/ 2070399 h 6958044"/>
              <a:gd name="connsiteX2874" fmla="*/ 136251 w 11234267"/>
              <a:gd name="connsiteY2874" fmla="*/ 2071779 h 6958044"/>
              <a:gd name="connsiteX2875" fmla="*/ 135686 w 11234267"/>
              <a:gd name="connsiteY2875" fmla="*/ 2070539 h 6958044"/>
              <a:gd name="connsiteX2876" fmla="*/ 99990 w 11234267"/>
              <a:gd name="connsiteY2876" fmla="*/ 2076084 h 6958044"/>
              <a:gd name="connsiteX2877" fmla="*/ 75371 w 11234267"/>
              <a:gd name="connsiteY2877" fmla="*/ 2081442 h 6958044"/>
              <a:gd name="connsiteX2878" fmla="*/ 75222 w 11234267"/>
              <a:gd name="connsiteY2878" fmla="*/ 2082037 h 6958044"/>
              <a:gd name="connsiteX2879" fmla="*/ 73167 w 11234267"/>
              <a:gd name="connsiteY2879" fmla="*/ 2081925 h 6958044"/>
              <a:gd name="connsiteX2880" fmla="*/ 67527 w 11234267"/>
              <a:gd name="connsiteY2880" fmla="*/ 2083151 h 6958044"/>
              <a:gd name="connsiteX2881" fmla="*/ 73739 w 11234267"/>
              <a:gd name="connsiteY2881" fmla="*/ 2075407 h 6958044"/>
              <a:gd name="connsiteX2882" fmla="*/ 74127 w 11234267"/>
              <a:gd name="connsiteY2882" fmla="*/ 2074836 h 6958044"/>
              <a:gd name="connsiteX2883" fmla="*/ 74164 w 11234267"/>
              <a:gd name="connsiteY2883" fmla="*/ 2074877 h 6958044"/>
              <a:gd name="connsiteX2884" fmla="*/ 78536 w 11234267"/>
              <a:gd name="connsiteY2884" fmla="*/ 2069427 h 6958044"/>
              <a:gd name="connsiteX2885" fmla="*/ 13170 w 11234267"/>
              <a:gd name="connsiteY2885" fmla="*/ 2092207 h 6958044"/>
              <a:gd name="connsiteX2886" fmla="*/ 28394 w 11234267"/>
              <a:gd name="connsiteY2886" fmla="*/ 2097589 h 6958044"/>
              <a:gd name="connsiteX2887" fmla="*/ 149451 w 11234267"/>
              <a:gd name="connsiteY2887" fmla="*/ 2087133 h 6958044"/>
              <a:gd name="connsiteX2888" fmla="*/ 154761 w 11234267"/>
              <a:gd name="connsiteY2888" fmla="*/ 2087336 h 6958044"/>
              <a:gd name="connsiteX2889" fmla="*/ 162504 w 11234267"/>
              <a:gd name="connsiteY2889" fmla="*/ 2082239 h 6958044"/>
              <a:gd name="connsiteX2890" fmla="*/ 237255 w 11234267"/>
              <a:gd name="connsiteY2890" fmla="*/ 2068413 h 6958044"/>
              <a:gd name="connsiteX2891" fmla="*/ 265337 w 11234267"/>
              <a:gd name="connsiteY2891" fmla="*/ 2071546 h 6958044"/>
              <a:gd name="connsiteX2892" fmla="*/ 271939 w 11234267"/>
              <a:gd name="connsiteY2892" fmla="*/ 2070022 h 6958044"/>
              <a:gd name="connsiteX2893" fmla="*/ 268837 w 11234267"/>
              <a:gd name="connsiteY2893" fmla="*/ 2080432 h 6958044"/>
              <a:gd name="connsiteX2894" fmla="*/ 256711 w 11234267"/>
              <a:gd name="connsiteY2894" fmla="*/ 2078387 h 6958044"/>
              <a:gd name="connsiteX2895" fmla="*/ 260036 w 11234267"/>
              <a:gd name="connsiteY2895" fmla="*/ 2074979 h 6958044"/>
              <a:gd name="connsiteX2896" fmla="*/ 251740 w 11234267"/>
              <a:gd name="connsiteY2896" fmla="*/ 2079881 h 6958044"/>
              <a:gd name="connsiteX2897" fmla="*/ 164947 w 11234267"/>
              <a:gd name="connsiteY2897" fmla="*/ 2113725 h 6958044"/>
              <a:gd name="connsiteX2898" fmla="*/ 163032 w 11234267"/>
              <a:gd name="connsiteY2898" fmla="*/ 2102334 h 6958044"/>
              <a:gd name="connsiteX2899" fmla="*/ 155269 w 11234267"/>
              <a:gd name="connsiteY2899" fmla="*/ 2110096 h 6958044"/>
              <a:gd name="connsiteX2900" fmla="*/ 64164 w 11234267"/>
              <a:gd name="connsiteY2900" fmla="*/ 2146795 h 6958044"/>
              <a:gd name="connsiteX2901" fmla="*/ 128420 w 11234267"/>
              <a:gd name="connsiteY2901" fmla="*/ 2142209 h 6958044"/>
              <a:gd name="connsiteX2902" fmla="*/ 128387 w 11234267"/>
              <a:gd name="connsiteY2902" fmla="*/ 2142278 h 6958044"/>
              <a:gd name="connsiteX2903" fmla="*/ 136444 w 11234267"/>
              <a:gd name="connsiteY2903" fmla="*/ 2139210 h 6958044"/>
              <a:gd name="connsiteX2904" fmla="*/ 148575 w 11234267"/>
              <a:gd name="connsiteY2904" fmla="*/ 2135597 h 6958044"/>
              <a:gd name="connsiteX2905" fmla="*/ 136093 w 11234267"/>
              <a:gd name="connsiteY2905" fmla="*/ 2143118 h 6958044"/>
              <a:gd name="connsiteX2906" fmla="*/ 127732 w 11234267"/>
              <a:gd name="connsiteY2906" fmla="*/ 2143599 h 6958044"/>
              <a:gd name="connsiteX2907" fmla="*/ 123410 w 11234267"/>
              <a:gd name="connsiteY2907" fmla="*/ 2152332 h 6958044"/>
              <a:gd name="connsiteX2908" fmla="*/ 168662 w 11234267"/>
              <a:gd name="connsiteY2908" fmla="*/ 2147102 h 6958044"/>
              <a:gd name="connsiteX2909" fmla="*/ 157762 w 11234267"/>
              <a:gd name="connsiteY2909" fmla="*/ 2133648 h 6958044"/>
              <a:gd name="connsiteX2910" fmla="*/ 178203 w 11234267"/>
              <a:gd name="connsiteY2910" fmla="*/ 2129599 h 6958044"/>
              <a:gd name="connsiteX2911" fmla="*/ 165873 w 11234267"/>
              <a:gd name="connsiteY2911" fmla="*/ 2140831 h 6958044"/>
              <a:gd name="connsiteX2912" fmla="*/ 510604 w 11234267"/>
              <a:gd name="connsiteY2912" fmla="*/ 2065770 h 6958044"/>
              <a:gd name="connsiteX2913" fmla="*/ 680218 w 11234267"/>
              <a:gd name="connsiteY2913" fmla="*/ 2031668 h 6958044"/>
              <a:gd name="connsiteX2914" fmla="*/ 752410 w 11234267"/>
              <a:gd name="connsiteY2914" fmla="*/ 2004520 h 6958044"/>
              <a:gd name="connsiteX2915" fmla="*/ 1071802 w 11234267"/>
              <a:gd name="connsiteY2915" fmla="*/ 1936440 h 6958044"/>
              <a:gd name="connsiteX2916" fmla="*/ 1070157 w 11234267"/>
              <a:gd name="connsiteY2916" fmla="*/ 1940440 h 6958044"/>
              <a:gd name="connsiteX2917" fmla="*/ 1068628 w 11234267"/>
              <a:gd name="connsiteY2917" fmla="*/ 1941392 h 6958044"/>
              <a:gd name="connsiteX2918" fmla="*/ 1071155 w 11234267"/>
              <a:gd name="connsiteY2918" fmla="*/ 1940752 h 6958044"/>
              <a:gd name="connsiteX2919" fmla="*/ 1081317 w 11234267"/>
              <a:gd name="connsiteY2919" fmla="*/ 1939663 h 6958044"/>
              <a:gd name="connsiteX2920" fmla="*/ 1068109 w 11234267"/>
              <a:gd name="connsiteY2920" fmla="*/ 1941715 h 6958044"/>
              <a:gd name="connsiteX2921" fmla="*/ 1030375 w 11234267"/>
              <a:gd name="connsiteY2921" fmla="*/ 1965209 h 6958044"/>
              <a:gd name="connsiteX2922" fmla="*/ 966693 w 11234267"/>
              <a:gd name="connsiteY2922" fmla="*/ 1988907 h 6958044"/>
              <a:gd name="connsiteX2923" fmla="*/ 852312 w 11234267"/>
              <a:gd name="connsiteY2923" fmla="*/ 2031470 h 6958044"/>
              <a:gd name="connsiteX2924" fmla="*/ 692259 w 11234267"/>
              <a:gd name="connsiteY2924" fmla="*/ 2055394 h 6958044"/>
              <a:gd name="connsiteX2925" fmla="*/ 656916 w 11234267"/>
              <a:gd name="connsiteY2925" fmla="*/ 2047564 h 6958044"/>
              <a:gd name="connsiteX2926" fmla="*/ 680288 w 11234267"/>
              <a:gd name="connsiteY2926" fmla="*/ 2051072 h 6958044"/>
              <a:gd name="connsiteX2927" fmla="*/ 350672 w 11234267"/>
              <a:gd name="connsiteY2927" fmla="*/ 2158700 h 6958044"/>
              <a:gd name="connsiteX2928" fmla="*/ 368040 w 11234267"/>
              <a:gd name="connsiteY2928" fmla="*/ 2145814 h 6958044"/>
              <a:gd name="connsiteX2929" fmla="*/ 286199 w 11234267"/>
              <a:gd name="connsiteY2929" fmla="*/ 2180122 h 6958044"/>
              <a:gd name="connsiteX2930" fmla="*/ 287818 w 11234267"/>
              <a:gd name="connsiteY2930" fmla="*/ 2171959 h 6958044"/>
              <a:gd name="connsiteX2931" fmla="*/ 285386 w 11234267"/>
              <a:gd name="connsiteY2931" fmla="*/ 2175165 h 6958044"/>
              <a:gd name="connsiteX2932" fmla="*/ 276907 w 11234267"/>
              <a:gd name="connsiteY2932" fmla="*/ 2171727 h 6958044"/>
              <a:gd name="connsiteX2933" fmla="*/ 269008 w 11234267"/>
              <a:gd name="connsiteY2933" fmla="*/ 2185229 h 6958044"/>
              <a:gd name="connsiteX2934" fmla="*/ 273709 w 11234267"/>
              <a:gd name="connsiteY2934" fmla="*/ 2184934 h 6958044"/>
              <a:gd name="connsiteX2935" fmla="*/ 286977 w 11234267"/>
              <a:gd name="connsiteY2935" fmla="*/ 2183571 h 6958044"/>
              <a:gd name="connsiteX2936" fmla="*/ 302711 w 11234267"/>
              <a:gd name="connsiteY2936" fmla="*/ 2177144 h 6958044"/>
              <a:gd name="connsiteX2937" fmla="*/ 335373 w 11234267"/>
              <a:gd name="connsiteY2937" fmla="*/ 2171436 h 6958044"/>
              <a:gd name="connsiteX2938" fmla="*/ 333297 w 11234267"/>
              <a:gd name="connsiteY2938" fmla="*/ 2172410 h 6958044"/>
              <a:gd name="connsiteX2939" fmla="*/ 343599 w 11234267"/>
              <a:gd name="connsiteY2939" fmla="*/ 2173760 h 6958044"/>
              <a:gd name="connsiteX2940" fmla="*/ 343954 w 11234267"/>
              <a:gd name="connsiteY2940" fmla="*/ 2174078 h 6958044"/>
              <a:gd name="connsiteX2941" fmla="*/ 347741 w 11234267"/>
              <a:gd name="connsiteY2941" fmla="*/ 2171147 h 6958044"/>
              <a:gd name="connsiteX2942" fmla="*/ 380511 w 11234267"/>
              <a:gd name="connsiteY2942" fmla="*/ 2173392 h 6958044"/>
              <a:gd name="connsiteX2943" fmla="*/ 351036 w 11234267"/>
              <a:gd name="connsiteY2943" fmla="*/ 2173857 h 6958044"/>
              <a:gd name="connsiteX2944" fmla="*/ 344539 w 11234267"/>
              <a:gd name="connsiteY2944" fmla="*/ 2174601 h 6958044"/>
              <a:gd name="connsiteX2945" fmla="*/ 350394 w 11234267"/>
              <a:gd name="connsiteY2945" fmla="*/ 2179828 h 6958044"/>
              <a:gd name="connsiteX2946" fmla="*/ 335625 w 11234267"/>
              <a:gd name="connsiteY2946" fmla="*/ 2183064 h 6958044"/>
              <a:gd name="connsiteX2947" fmla="*/ 331422 w 11234267"/>
              <a:gd name="connsiteY2947" fmla="*/ 2175721 h 6958044"/>
              <a:gd name="connsiteX2948" fmla="*/ 332668 w 11234267"/>
              <a:gd name="connsiteY2948" fmla="*/ 2172704 h 6958044"/>
              <a:gd name="connsiteX2949" fmla="*/ 320824 w 11234267"/>
              <a:gd name="connsiteY2949" fmla="*/ 2178258 h 6958044"/>
              <a:gd name="connsiteX2950" fmla="*/ 295623 w 11234267"/>
              <a:gd name="connsiteY2950" fmla="*/ 2182682 h 6958044"/>
              <a:gd name="connsiteX2951" fmla="*/ 286977 w 11234267"/>
              <a:gd name="connsiteY2951" fmla="*/ 2183571 h 6958044"/>
              <a:gd name="connsiteX2952" fmla="*/ 249879 w 11234267"/>
              <a:gd name="connsiteY2952" fmla="*/ 2198725 h 6958044"/>
              <a:gd name="connsiteX2953" fmla="*/ 176444 w 11234267"/>
              <a:gd name="connsiteY2953" fmla="*/ 2235829 h 6958044"/>
              <a:gd name="connsiteX2954" fmla="*/ 385442 w 11234267"/>
              <a:gd name="connsiteY2954" fmla="*/ 2198918 h 6958044"/>
              <a:gd name="connsiteX2955" fmla="*/ 359068 w 11234267"/>
              <a:gd name="connsiteY2955" fmla="*/ 2217136 h 6958044"/>
              <a:gd name="connsiteX2956" fmla="*/ 353259 w 11234267"/>
              <a:gd name="connsiteY2956" fmla="*/ 2220161 h 6958044"/>
              <a:gd name="connsiteX2957" fmla="*/ 354420 w 11234267"/>
              <a:gd name="connsiteY2957" fmla="*/ 2220540 h 6958044"/>
              <a:gd name="connsiteX2958" fmla="*/ 348398 w 11234267"/>
              <a:gd name="connsiteY2958" fmla="*/ 2222750 h 6958044"/>
              <a:gd name="connsiteX2959" fmla="*/ 348218 w 11234267"/>
              <a:gd name="connsiteY2959" fmla="*/ 2222787 h 6958044"/>
              <a:gd name="connsiteX2960" fmla="*/ 314080 w 11234267"/>
              <a:gd name="connsiteY2960" fmla="*/ 2240563 h 6958044"/>
              <a:gd name="connsiteX2961" fmla="*/ 201922 w 11234267"/>
              <a:gd name="connsiteY2961" fmla="*/ 2267654 h 6958044"/>
              <a:gd name="connsiteX2962" fmla="*/ 199602 w 11234267"/>
              <a:gd name="connsiteY2962" fmla="*/ 2261202 h 6958044"/>
              <a:gd name="connsiteX2963" fmla="*/ 183432 w 11234267"/>
              <a:gd name="connsiteY2963" fmla="*/ 2269580 h 6958044"/>
              <a:gd name="connsiteX2964" fmla="*/ 64471 w 11234267"/>
              <a:gd name="connsiteY2964" fmla="*/ 2327924 h 6958044"/>
              <a:gd name="connsiteX2965" fmla="*/ 2252 w 11234267"/>
              <a:gd name="connsiteY2965" fmla="*/ 2341424 h 6958044"/>
              <a:gd name="connsiteX2966" fmla="*/ 11715 w 11234267"/>
              <a:gd name="connsiteY2966" fmla="*/ 2344337 h 6958044"/>
              <a:gd name="connsiteX2967" fmla="*/ 7586 w 11234267"/>
              <a:gd name="connsiteY2967" fmla="*/ 2347319 h 6958044"/>
              <a:gd name="connsiteX2968" fmla="*/ 11575 w 11234267"/>
              <a:gd name="connsiteY2968" fmla="*/ 2351271 h 6958044"/>
              <a:gd name="connsiteX2969" fmla="*/ 16359 w 11234267"/>
              <a:gd name="connsiteY2969" fmla="*/ 2359491 h 6958044"/>
              <a:gd name="connsiteX2970" fmla="*/ 25910 w 11234267"/>
              <a:gd name="connsiteY2970" fmla="*/ 2352471 h 6958044"/>
              <a:gd name="connsiteX2971" fmla="*/ 56395 w 11234267"/>
              <a:gd name="connsiteY2971" fmla="*/ 2349205 h 6958044"/>
              <a:gd name="connsiteX2972" fmla="*/ 113575 w 11234267"/>
              <a:gd name="connsiteY2972" fmla="*/ 2337361 h 6958044"/>
              <a:gd name="connsiteX2973" fmla="*/ 165431 w 11234267"/>
              <a:gd name="connsiteY2973" fmla="*/ 2324602 h 6958044"/>
              <a:gd name="connsiteX2974" fmla="*/ 185445 w 11234267"/>
              <a:gd name="connsiteY2974" fmla="*/ 2316705 h 6958044"/>
              <a:gd name="connsiteX2975" fmla="*/ 202634 w 11234267"/>
              <a:gd name="connsiteY2975" fmla="*/ 2311595 h 6958044"/>
              <a:gd name="connsiteX2976" fmla="*/ 197488 w 11234267"/>
              <a:gd name="connsiteY2976" fmla="*/ 2302907 h 6958044"/>
              <a:gd name="connsiteX2977" fmla="*/ 203158 w 11234267"/>
              <a:gd name="connsiteY2977" fmla="*/ 2310427 h 6958044"/>
              <a:gd name="connsiteX2978" fmla="*/ 210932 w 11234267"/>
              <a:gd name="connsiteY2978" fmla="*/ 2303384 h 6958044"/>
              <a:gd name="connsiteX2979" fmla="*/ 205922 w 11234267"/>
              <a:gd name="connsiteY2979" fmla="*/ 2303598 h 6958044"/>
              <a:gd name="connsiteX2980" fmla="*/ 216000 w 11234267"/>
              <a:gd name="connsiteY2980" fmla="*/ 2300290 h 6958044"/>
              <a:gd name="connsiteX2981" fmla="*/ 211512 w 11234267"/>
              <a:gd name="connsiteY2981" fmla="*/ 2303360 h 6958044"/>
              <a:gd name="connsiteX2982" fmla="*/ 211043 w 11234267"/>
              <a:gd name="connsiteY2982" fmla="*/ 2303381 h 6958044"/>
              <a:gd name="connsiteX2983" fmla="*/ 210474 w 11234267"/>
              <a:gd name="connsiteY2983" fmla="*/ 2304749 h 6958044"/>
              <a:gd name="connsiteX2984" fmla="*/ 228329 w 11234267"/>
              <a:gd name="connsiteY2984" fmla="*/ 2326584 h 6958044"/>
              <a:gd name="connsiteX2985" fmla="*/ 263460 w 11234267"/>
              <a:gd name="connsiteY2985" fmla="*/ 2313725 h 6958044"/>
              <a:gd name="connsiteX2986" fmla="*/ 334044 w 11234267"/>
              <a:gd name="connsiteY2986" fmla="*/ 2281516 h 6958044"/>
              <a:gd name="connsiteX2987" fmla="*/ 314851 w 11234267"/>
              <a:gd name="connsiteY2987" fmla="*/ 2306177 h 6958044"/>
              <a:gd name="connsiteX2988" fmla="*/ 510449 w 11234267"/>
              <a:gd name="connsiteY2988" fmla="*/ 2252107 h 6958044"/>
              <a:gd name="connsiteX2989" fmla="*/ 669982 w 11234267"/>
              <a:gd name="connsiteY2989" fmla="*/ 2221314 h 6958044"/>
              <a:gd name="connsiteX2990" fmla="*/ 559049 w 11234267"/>
              <a:gd name="connsiteY2990" fmla="*/ 2275812 h 6958044"/>
              <a:gd name="connsiteX2991" fmla="*/ 290260 w 11234267"/>
              <a:gd name="connsiteY2991" fmla="*/ 2348044 h 6958044"/>
              <a:gd name="connsiteX2992" fmla="*/ 190192 w 11234267"/>
              <a:gd name="connsiteY2992" fmla="*/ 2387534 h 6958044"/>
              <a:gd name="connsiteX2993" fmla="*/ 529705 w 11234267"/>
              <a:gd name="connsiteY2993" fmla="*/ 2321901 h 6958044"/>
              <a:gd name="connsiteX2994" fmla="*/ 695350 w 11234267"/>
              <a:gd name="connsiteY2994" fmla="*/ 2280320 h 6958044"/>
              <a:gd name="connsiteX2995" fmla="*/ 701812 w 11234267"/>
              <a:gd name="connsiteY2995" fmla="*/ 2284388 h 6958044"/>
              <a:gd name="connsiteX2996" fmla="*/ 702513 w 11234267"/>
              <a:gd name="connsiteY2996" fmla="*/ 2285452 h 6958044"/>
              <a:gd name="connsiteX2997" fmla="*/ 711350 w 11234267"/>
              <a:gd name="connsiteY2997" fmla="*/ 2277399 h 6958044"/>
              <a:gd name="connsiteX2998" fmla="*/ 735841 w 11234267"/>
              <a:gd name="connsiteY2998" fmla="*/ 2296838 h 6958044"/>
              <a:gd name="connsiteX2999" fmla="*/ 1022605 w 11234267"/>
              <a:gd name="connsiteY2999" fmla="*/ 2207797 h 6958044"/>
              <a:gd name="connsiteX3000" fmla="*/ 975326 w 11234267"/>
              <a:gd name="connsiteY3000" fmla="*/ 2224110 h 6958044"/>
              <a:gd name="connsiteX3001" fmla="*/ 1011134 w 11234267"/>
              <a:gd name="connsiteY3001" fmla="*/ 2226730 h 6958044"/>
              <a:gd name="connsiteX3002" fmla="*/ 1002017 w 11234267"/>
              <a:gd name="connsiteY3002" fmla="*/ 2228413 h 6958044"/>
              <a:gd name="connsiteX3003" fmla="*/ 986392 w 11234267"/>
              <a:gd name="connsiteY3003" fmla="*/ 2230807 h 6958044"/>
              <a:gd name="connsiteX3004" fmla="*/ 989402 w 11234267"/>
              <a:gd name="connsiteY3004" fmla="*/ 2232372 h 6958044"/>
              <a:gd name="connsiteX3005" fmla="*/ 989485 w 11234267"/>
              <a:gd name="connsiteY3005" fmla="*/ 2232349 h 6958044"/>
              <a:gd name="connsiteX3006" fmla="*/ 994839 w 11234267"/>
              <a:gd name="connsiteY3006" fmla="*/ 2230481 h 6958044"/>
              <a:gd name="connsiteX3007" fmla="*/ 992692 w 11234267"/>
              <a:gd name="connsiteY3007" fmla="*/ 2231509 h 6958044"/>
              <a:gd name="connsiteX3008" fmla="*/ 999835 w 11234267"/>
              <a:gd name="connsiteY3008" fmla="*/ 2229641 h 6958044"/>
              <a:gd name="connsiteX3009" fmla="*/ 1000968 w 11234267"/>
              <a:gd name="connsiteY3009" fmla="*/ 2236678 h 6958044"/>
              <a:gd name="connsiteX3010" fmla="*/ 998803 w 11234267"/>
              <a:gd name="connsiteY3010" fmla="*/ 2238234 h 6958044"/>
              <a:gd name="connsiteX3011" fmla="*/ 1007951 w 11234267"/>
              <a:gd name="connsiteY3011" fmla="*/ 2245073 h 6958044"/>
              <a:gd name="connsiteX3012" fmla="*/ 991945 w 11234267"/>
              <a:gd name="connsiteY3012" fmla="*/ 2250260 h 6958044"/>
              <a:gd name="connsiteX3013" fmla="*/ 983372 w 11234267"/>
              <a:gd name="connsiteY3013" fmla="*/ 2256062 h 6958044"/>
              <a:gd name="connsiteX3014" fmla="*/ 986741 w 11234267"/>
              <a:gd name="connsiteY3014" fmla="*/ 2254977 h 6958044"/>
              <a:gd name="connsiteX3015" fmla="*/ 1065096 w 11234267"/>
              <a:gd name="connsiteY3015" fmla="*/ 2242289 h 6958044"/>
              <a:gd name="connsiteX3016" fmla="*/ 837180 w 11234267"/>
              <a:gd name="connsiteY3016" fmla="*/ 2343437 h 6958044"/>
              <a:gd name="connsiteX3017" fmla="*/ 837174 w 11234267"/>
              <a:gd name="connsiteY3017" fmla="*/ 2343439 h 6958044"/>
              <a:gd name="connsiteX3018" fmla="*/ 851164 w 11234267"/>
              <a:gd name="connsiteY3018" fmla="*/ 2345444 h 6958044"/>
              <a:gd name="connsiteX3019" fmla="*/ 858060 w 11234267"/>
              <a:gd name="connsiteY3019" fmla="*/ 2343757 h 6958044"/>
              <a:gd name="connsiteX3020" fmla="*/ 779078 w 11234267"/>
              <a:gd name="connsiteY3020" fmla="*/ 2363848 h 6958044"/>
              <a:gd name="connsiteX3021" fmla="*/ 709387 w 11234267"/>
              <a:gd name="connsiteY3021" fmla="*/ 2376713 h 6958044"/>
              <a:gd name="connsiteX3022" fmla="*/ 622501 w 11234267"/>
              <a:gd name="connsiteY3022" fmla="*/ 2397830 h 6958044"/>
              <a:gd name="connsiteX3023" fmla="*/ 607240 w 11234267"/>
              <a:gd name="connsiteY3023" fmla="*/ 2402596 h 6958044"/>
              <a:gd name="connsiteX3024" fmla="*/ 540916 w 11234267"/>
              <a:gd name="connsiteY3024" fmla="*/ 2441437 h 6958044"/>
              <a:gd name="connsiteX3025" fmla="*/ 565040 w 11234267"/>
              <a:gd name="connsiteY3025" fmla="*/ 2442303 h 6958044"/>
              <a:gd name="connsiteX3026" fmla="*/ 499960 w 11234267"/>
              <a:gd name="connsiteY3026" fmla="*/ 2467650 h 6958044"/>
              <a:gd name="connsiteX3027" fmla="*/ 401141 w 11234267"/>
              <a:gd name="connsiteY3027" fmla="*/ 2527752 h 6958044"/>
              <a:gd name="connsiteX3028" fmla="*/ 427015 w 11234267"/>
              <a:gd name="connsiteY3028" fmla="*/ 2534963 h 6958044"/>
              <a:gd name="connsiteX3029" fmla="*/ 310468 w 11234267"/>
              <a:gd name="connsiteY3029" fmla="*/ 2623505 h 6958044"/>
              <a:gd name="connsiteX3030" fmla="*/ 323085 w 11234267"/>
              <a:gd name="connsiteY3030" fmla="*/ 2619532 h 6958044"/>
              <a:gd name="connsiteX3031" fmla="*/ 331413 w 11234267"/>
              <a:gd name="connsiteY3031" fmla="*/ 2626230 h 6958044"/>
              <a:gd name="connsiteX3032" fmla="*/ 338451 w 11234267"/>
              <a:gd name="connsiteY3032" fmla="*/ 2626199 h 6958044"/>
              <a:gd name="connsiteX3033" fmla="*/ 356783 w 11234267"/>
              <a:gd name="connsiteY3033" fmla="*/ 2626671 h 6958044"/>
              <a:gd name="connsiteX3034" fmla="*/ 331693 w 11234267"/>
              <a:gd name="connsiteY3034" fmla="*/ 2645282 h 6958044"/>
              <a:gd name="connsiteX3035" fmla="*/ 329908 w 11234267"/>
              <a:gd name="connsiteY3035" fmla="*/ 2647997 h 6958044"/>
              <a:gd name="connsiteX3036" fmla="*/ 396344 w 11234267"/>
              <a:gd name="connsiteY3036" fmla="*/ 2653609 h 6958044"/>
              <a:gd name="connsiteX3037" fmla="*/ 412764 w 11234267"/>
              <a:gd name="connsiteY3037" fmla="*/ 2648130 h 6958044"/>
              <a:gd name="connsiteX3038" fmla="*/ 410998 w 11234267"/>
              <a:gd name="connsiteY3038" fmla="*/ 2646699 h 6958044"/>
              <a:gd name="connsiteX3039" fmla="*/ 413118 w 11234267"/>
              <a:gd name="connsiteY3039" fmla="*/ 2645941 h 6958044"/>
              <a:gd name="connsiteX3040" fmla="*/ 415992 w 11234267"/>
              <a:gd name="connsiteY3040" fmla="*/ 2647052 h 6958044"/>
              <a:gd name="connsiteX3041" fmla="*/ 416536 w 11234267"/>
              <a:gd name="connsiteY3041" fmla="*/ 2646871 h 6958044"/>
              <a:gd name="connsiteX3042" fmla="*/ 418621 w 11234267"/>
              <a:gd name="connsiteY3042" fmla="*/ 2646217 h 6958044"/>
              <a:gd name="connsiteX3043" fmla="*/ 419583 w 11234267"/>
              <a:gd name="connsiteY3043" fmla="*/ 2644187 h 6958044"/>
              <a:gd name="connsiteX3044" fmla="*/ 420987 w 11234267"/>
              <a:gd name="connsiteY3044" fmla="*/ 2643601 h 6958044"/>
              <a:gd name="connsiteX3045" fmla="*/ 419250 w 11234267"/>
              <a:gd name="connsiteY3045" fmla="*/ 2646019 h 6958044"/>
              <a:gd name="connsiteX3046" fmla="*/ 445380 w 11234267"/>
              <a:gd name="connsiteY3046" fmla="*/ 2637818 h 6958044"/>
              <a:gd name="connsiteX3047" fmla="*/ 484044 w 11234267"/>
              <a:gd name="connsiteY3047" fmla="*/ 2634410 h 6958044"/>
              <a:gd name="connsiteX3048" fmla="*/ 492585 w 11234267"/>
              <a:gd name="connsiteY3048" fmla="*/ 2645447 h 6958044"/>
              <a:gd name="connsiteX3049" fmla="*/ 459498 w 11234267"/>
              <a:gd name="connsiteY3049" fmla="*/ 2638528 h 6958044"/>
              <a:gd name="connsiteX3050" fmla="*/ 459143 w 11234267"/>
              <a:gd name="connsiteY3050" fmla="*/ 2637508 h 6958044"/>
              <a:gd name="connsiteX3051" fmla="*/ 438169 w 11234267"/>
              <a:gd name="connsiteY3051" fmla="*/ 2642091 h 6958044"/>
              <a:gd name="connsiteX3052" fmla="*/ 356564 w 11234267"/>
              <a:gd name="connsiteY3052" fmla="*/ 2681030 h 6958044"/>
              <a:gd name="connsiteX3053" fmla="*/ 414891 w 11234267"/>
              <a:gd name="connsiteY3053" fmla="*/ 2679458 h 6958044"/>
              <a:gd name="connsiteX3054" fmla="*/ 451268 w 11234267"/>
              <a:gd name="connsiteY3054" fmla="*/ 2687213 h 6958044"/>
              <a:gd name="connsiteX3055" fmla="*/ 441406 w 11234267"/>
              <a:gd name="connsiteY3055" fmla="*/ 2673682 h 6958044"/>
              <a:gd name="connsiteX3056" fmla="*/ 451691 w 11234267"/>
              <a:gd name="connsiteY3056" fmla="*/ 2674567 h 6958044"/>
              <a:gd name="connsiteX3057" fmla="*/ 455049 w 11234267"/>
              <a:gd name="connsiteY3057" fmla="*/ 2674892 h 6958044"/>
              <a:gd name="connsiteX3058" fmla="*/ 459776 w 11234267"/>
              <a:gd name="connsiteY3058" fmla="*/ 2669785 h 6958044"/>
              <a:gd name="connsiteX3059" fmla="*/ 455056 w 11234267"/>
              <a:gd name="connsiteY3059" fmla="*/ 2674893 h 6958044"/>
              <a:gd name="connsiteX3060" fmla="*/ 455049 w 11234267"/>
              <a:gd name="connsiteY3060" fmla="*/ 2674892 h 6958044"/>
              <a:gd name="connsiteX3061" fmla="*/ 449518 w 11234267"/>
              <a:gd name="connsiteY3061" fmla="*/ 2680869 h 6958044"/>
              <a:gd name="connsiteX3062" fmla="*/ 763551 w 11234267"/>
              <a:gd name="connsiteY3062" fmla="*/ 2620935 h 6958044"/>
              <a:gd name="connsiteX3063" fmla="*/ 917902 w 11234267"/>
              <a:gd name="connsiteY3063" fmla="*/ 2590512 h 6958044"/>
              <a:gd name="connsiteX3064" fmla="*/ 982984 w 11234267"/>
              <a:gd name="connsiteY3064" fmla="*/ 2565165 h 6958044"/>
              <a:gd name="connsiteX3065" fmla="*/ 1033137 w 11234267"/>
              <a:gd name="connsiteY3065" fmla="*/ 2552366 h 6958044"/>
              <a:gd name="connsiteX3066" fmla="*/ 1033838 w 11234267"/>
              <a:gd name="connsiteY3066" fmla="*/ 2552252 h 6958044"/>
              <a:gd name="connsiteX3067" fmla="*/ 1033880 w 11234267"/>
              <a:gd name="connsiteY3067" fmla="*/ 2551990 h 6958044"/>
              <a:gd name="connsiteX3068" fmla="*/ 1039928 w 11234267"/>
              <a:gd name="connsiteY3068" fmla="*/ 2549131 h 6958044"/>
              <a:gd name="connsiteX3069" fmla="*/ 1037610 w 11234267"/>
              <a:gd name="connsiteY3069" fmla="*/ 2551636 h 6958044"/>
              <a:gd name="connsiteX3070" fmla="*/ 1065441 w 11234267"/>
              <a:gd name="connsiteY3070" fmla="*/ 2547089 h 6958044"/>
              <a:gd name="connsiteX3071" fmla="*/ 1073935 w 11234267"/>
              <a:gd name="connsiteY3071" fmla="*/ 2547028 h 6958044"/>
              <a:gd name="connsiteX3072" fmla="*/ 1000387 w 11234267"/>
              <a:gd name="connsiteY3072" fmla="*/ 2566695 h 6958044"/>
              <a:gd name="connsiteX3073" fmla="*/ 1000190 w 11234267"/>
              <a:gd name="connsiteY3073" fmla="*/ 2568791 h 6958044"/>
              <a:gd name="connsiteX3074" fmla="*/ 1001864 w 11234267"/>
              <a:gd name="connsiteY3074" fmla="*/ 2568186 h 6958044"/>
              <a:gd name="connsiteX3075" fmla="*/ 1015681 w 11234267"/>
              <a:gd name="connsiteY3075" fmla="*/ 2568009 h 6958044"/>
              <a:gd name="connsiteX3076" fmla="*/ 1005138 w 11234267"/>
              <a:gd name="connsiteY3076" fmla="*/ 2576523 h 6958044"/>
              <a:gd name="connsiteX3077" fmla="*/ 1049480 w 11234267"/>
              <a:gd name="connsiteY3077" fmla="*/ 2568991 h 6958044"/>
              <a:gd name="connsiteX3078" fmla="*/ 1053634 w 11234267"/>
              <a:gd name="connsiteY3078" fmla="*/ 2567784 h 6958044"/>
              <a:gd name="connsiteX3079" fmla="*/ 1068641 w 11234267"/>
              <a:gd name="connsiteY3079" fmla="*/ 2561782 h 6958044"/>
              <a:gd name="connsiteX3080" fmla="*/ 1095058 w 11234267"/>
              <a:gd name="connsiteY3080" fmla="*/ 2558461 h 6958044"/>
              <a:gd name="connsiteX3081" fmla="*/ 1076868 w 11234267"/>
              <a:gd name="connsiteY3081" fmla="*/ 2561034 h 6958044"/>
              <a:gd name="connsiteX3082" fmla="*/ 1053634 w 11234267"/>
              <a:gd name="connsiteY3082" fmla="*/ 2567784 h 6958044"/>
              <a:gd name="connsiteX3083" fmla="*/ 1017401 w 11234267"/>
              <a:gd name="connsiteY3083" fmla="*/ 2582280 h 6958044"/>
              <a:gd name="connsiteX3084" fmla="*/ 929052 w 11234267"/>
              <a:gd name="connsiteY3084" fmla="*/ 2615596 h 6958044"/>
              <a:gd name="connsiteX3085" fmla="*/ 895780 w 11234267"/>
              <a:gd name="connsiteY3085" fmla="*/ 2607618 h 6958044"/>
              <a:gd name="connsiteX3086" fmla="*/ 899031 w 11234267"/>
              <a:gd name="connsiteY3086" fmla="*/ 2608681 h 6958044"/>
              <a:gd name="connsiteX3087" fmla="*/ 917078 w 11234267"/>
              <a:gd name="connsiteY3087" fmla="*/ 2611273 h 6958044"/>
              <a:gd name="connsiteX3088" fmla="*/ 617697 w 11234267"/>
              <a:gd name="connsiteY3088" fmla="*/ 2708980 h 6958044"/>
              <a:gd name="connsiteX3089" fmla="*/ 633136 w 11234267"/>
              <a:gd name="connsiteY3089" fmla="*/ 2697528 h 6958044"/>
              <a:gd name="connsiteX3090" fmla="*/ 558122 w 11234267"/>
              <a:gd name="connsiteY3090" fmla="*/ 2727463 h 6958044"/>
              <a:gd name="connsiteX3091" fmla="*/ 559619 w 11234267"/>
              <a:gd name="connsiteY3091" fmla="*/ 2719920 h 6958044"/>
              <a:gd name="connsiteX3092" fmla="*/ 558276 w 11234267"/>
              <a:gd name="connsiteY3092" fmla="*/ 2721792 h 6958044"/>
              <a:gd name="connsiteX3093" fmla="*/ 550760 w 11234267"/>
              <a:gd name="connsiteY3093" fmla="*/ 2717638 h 6958044"/>
              <a:gd name="connsiteX3094" fmla="*/ 543757 w 11234267"/>
              <a:gd name="connsiteY3094" fmla="*/ 2729784 h 6958044"/>
              <a:gd name="connsiteX3095" fmla="*/ 550294 w 11234267"/>
              <a:gd name="connsiteY3095" fmla="*/ 2729580 h 6958044"/>
              <a:gd name="connsiteX3096" fmla="*/ 563844 w 11234267"/>
              <a:gd name="connsiteY3096" fmla="*/ 2728543 h 6958044"/>
              <a:gd name="connsiteX3097" fmla="*/ 575797 w 11234267"/>
              <a:gd name="connsiteY3097" fmla="*/ 2723918 h 6958044"/>
              <a:gd name="connsiteX3098" fmla="*/ 605225 w 11234267"/>
              <a:gd name="connsiteY3098" fmla="*/ 2718927 h 6958044"/>
              <a:gd name="connsiteX3099" fmla="*/ 570203 w 11234267"/>
              <a:gd name="connsiteY3099" fmla="*/ 2728058 h 6958044"/>
              <a:gd name="connsiteX3100" fmla="*/ 563844 w 11234267"/>
              <a:gd name="connsiteY3100" fmla="*/ 2728543 h 6958044"/>
              <a:gd name="connsiteX3101" fmla="*/ 527050 w 11234267"/>
              <a:gd name="connsiteY3101" fmla="*/ 2742781 h 6958044"/>
              <a:gd name="connsiteX3102" fmla="*/ 459947 w 11234267"/>
              <a:gd name="connsiteY3102" fmla="*/ 2774583 h 6958044"/>
              <a:gd name="connsiteX3103" fmla="*/ 651146 w 11234267"/>
              <a:gd name="connsiteY3103" fmla="*/ 2746705 h 6958044"/>
              <a:gd name="connsiteX3104" fmla="*/ 483352 w 11234267"/>
              <a:gd name="connsiteY3104" fmla="*/ 2806553 h 6958044"/>
              <a:gd name="connsiteX3105" fmla="*/ 480962 w 11234267"/>
              <a:gd name="connsiteY3105" fmla="*/ 2799905 h 6958044"/>
              <a:gd name="connsiteX3106" fmla="*/ 466319 w 11234267"/>
              <a:gd name="connsiteY3106" fmla="*/ 2808234 h 6958044"/>
              <a:gd name="connsiteX3107" fmla="*/ 355265 w 11234267"/>
              <a:gd name="connsiteY3107" fmla="*/ 2857099 h 6958044"/>
              <a:gd name="connsiteX3108" fmla="*/ 297655 w 11234267"/>
              <a:gd name="connsiteY3108" fmla="*/ 2865093 h 6958044"/>
              <a:gd name="connsiteX3109" fmla="*/ 311059 w 11234267"/>
              <a:gd name="connsiteY3109" fmla="*/ 2865410 h 6958044"/>
              <a:gd name="connsiteX3110" fmla="*/ 302402 w 11234267"/>
              <a:gd name="connsiteY3110" fmla="*/ 2871511 h 6958044"/>
              <a:gd name="connsiteX3111" fmla="*/ 306621 w 11234267"/>
              <a:gd name="connsiteY3111" fmla="*/ 2876422 h 6958044"/>
              <a:gd name="connsiteX3112" fmla="*/ 310286 w 11234267"/>
              <a:gd name="connsiteY3112" fmla="*/ 2883768 h 6958044"/>
              <a:gd name="connsiteX3113" fmla="*/ 319046 w 11234267"/>
              <a:gd name="connsiteY3113" fmla="*/ 2877638 h 6958044"/>
              <a:gd name="connsiteX3114" fmla="*/ 329365 w 11234267"/>
              <a:gd name="connsiteY3114" fmla="*/ 2867196 h 6958044"/>
              <a:gd name="connsiteX3115" fmla="*/ 328605 w 11234267"/>
              <a:gd name="connsiteY3115" fmla="*/ 2866282 h 6958044"/>
              <a:gd name="connsiteX3116" fmla="*/ 328465 w 11234267"/>
              <a:gd name="connsiteY3116" fmla="*/ 2865019 h 6958044"/>
              <a:gd name="connsiteX3117" fmla="*/ 330002 w 11234267"/>
              <a:gd name="connsiteY3117" fmla="*/ 2866550 h 6958044"/>
              <a:gd name="connsiteX3118" fmla="*/ 331941 w 11234267"/>
              <a:gd name="connsiteY3118" fmla="*/ 2864587 h 6958044"/>
              <a:gd name="connsiteX3119" fmla="*/ 347045 w 11234267"/>
              <a:gd name="connsiteY3119" fmla="*/ 2877096 h 6958044"/>
              <a:gd name="connsiteX3120" fmla="*/ 400508 w 11234267"/>
              <a:gd name="connsiteY3120" fmla="*/ 2869399 h 6958044"/>
              <a:gd name="connsiteX3121" fmla="*/ 448504 w 11234267"/>
              <a:gd name="connsiteY3121" fmla="*/ 2859504 h 6958044"/>
              <a:gd name="connsiteX3122" fmla="*/ 467624 w 11234267"/>
              <a:gd name="connsiteY3122" fmla="*/ 2852965 h 6958044"/>
              <a:gd name="connsiteX3123" fmla="*/ 482743 w 11234267"/>
              <a:gd name="connsiteY3123" fmla="*/ 2848004 h 6958044"/>
              <a:gd name="connsiteX3124" fmla="*/ 478634 w 11234267"/>
              <a:gd name="connsiteY3124" fmla="*/ 2839239 h 6958044"/>
              <a:gd name="connsiteX3125" fmla="*/ 491214 w 11234267"/>
              <a:gd name="connsiteY3125" fmla="*/ 2839635 h 6958044"/>
              <a:gd name="connsiteX3126" fmla="*/ 490239 w 11234267"/>
              <a:gd name="connsiteY3126" fmla="*/ 2851998 h 6958044"/>
              <a:gd name="connsiteX3127" fmla="*/ 491731 w 11234267"/>
              <a:gd name="connsiteY3127" fmla="*/ 2858311 h 6958044"/>
              <a:gd name="connsiteX3128" fmla="*/ 497763 w 11234267"/>
              <a:gd name="connsiteY3128" fmla="*/ 2855078 h 6958044"/>
              <a:gd name="connsiteX3129" fmla="*/ 538671 w 11234267"/>
              <a:gd name="connsiteY3129" fmla="*/ 2853070 h 6958044"/>
              <a:gd name="connsiteX3130" fmla="*/ 604502 w 11234267"/>
              <a:gd name="connsiteY3130" fmla="*/ 2825082 h 6958044"/>
              <a:gd name="connsiteX3131" fmla="*/ 587239 w 11234267"/>
              <a:gd name="connsiteY3131" fmla="*/ 2848311 h 6958044"/>
              <a:gd name="connsiteX3132" fmla="*/ 734352 w 11234267"/>
              <a:gd name="connsiteY3132" fmla="*/ 2818525 h 6958044"/>
              <a:gd name="connsiteX3133" fmla="*/ 744187 w 11234267"/>
              <a:gd name="connsiteY3133" fmla="*/ 2814310 h 6958044"/>
              <a:gd name="connsiteX3134" fmla="*/ 745311 w 11234267"/>
              <a:gd name="connsiteY3134" fmla="*/ 2813742 h 6958044"/>
              <a:gd name="connsiteX3135" fmla="*/ 745469 w 11234267"/>
              <a:gd name="connsiteY3135" fmla="*/ 2813763 h 6958044"/>
              <a:gd name="connsiteX3136" fmla="*/ 755337 w 11234267"/>
              <a:gd name="connsiteY3136" fmla="*/ 2809533 h 6958044"/>
              <a:gd name="connsiteX3137" fmla="*/ 766966 w 11234267"/>
              <a:gd name="connsiteY3137" fmla="*/ 2801843 h 6958044"/>
              <a:gd name="connsiteX3138" fmla="*/ 774797 w 11234267"/>
              <a:gd name="connsiteY3138" fmla="*/ 2804953 h 6958044"/>
              <a:gd name="connsiteX3139" fmla="*/ 777778 w 11234267"/>
              <a:gd name="connsiteY3139" fmla="*/ 2800424 h 6958044"/>
              <a:gd name="connsiteX3140" fmla="*/ 784444 w 11234267"/>
              <a:gd name="connsiteY3140" fmla="*/ 2799302 h 6958044"/>
              <a:gd name="connsiteX3141" fmla="*/ 780926 w 11234267"/>
              <a:gd name="connsiteY3141" fmla="*/ 2804082 h 6958044"/>
              <a:gd name="connsiteX3142" fmla="*/ 775145 w 11234267"/>
              <a:gd name="connsiteY3142" fmla="*/ 2805090 h 6958044"/>
              <a:gd name="connsiteX3143" fmla="*/ 782674 w 11234267"/>
              <a:gd name="connsiteY3143" fmla="*/ 2808083 h 6958044"/>
              <a:gd name="connsiteX3144" fmla="*/ 794718 w 11234267"/>
              <a:gd name="connsiteY3144" fmla="*/ 2809328 h 6958044"/>
              <a:gd name="connsiteX3145" fmla="*/ 819772 w 11234267"/>
              <a:gd name="connsiteY3145" fmla="*/ 2802933 h 6958044"/>
              <a:gd name="connsiteX3146" fmla="*/ 943476 w 11234267"/>
              <a:gd name="connsiteY3146" fmla="*/ 2782778 h 6958044"/>
              <a:gd name="connsiteX3147" fmla="*/ 934287 w 11234267"/>
              <a:gd name="connsiteY3147" fmla="*/ 2790938 h 6958044"/>
              <a:gd name="connsiteX3148" fmla="*/ 941161 w 11234267"/>
              <a:gd name="connsiteY3148" fmla="*/ 2789528 h 6958044"/>
              <a:gd name="connsiteX3149" fmla="*/ 947156 w 11234267"/>
              <a:gd name="connsiteY3149" fmla="*/ 2787935 h 6958044"/>
              <a:gd name="connsiteX3150" fmla="*/ 961243 w 11234267"/>
              <a:gd name="connsiteY3150" fmla="*/ 2781673 h 6958044"/>
              <a:gd name="connsiteX3151" fmla="*/ 991045 w 11234267"/>
              <a:gd name="connsiteY3151" fmla="*/ 2769033 h 6958044"/>
              <a:gd name="connsiteX3152" fmla="*/ 1019830 w 11234267"/>
              <a:gd name="connsiteY3152" fmla="*/ 2767739 h 6958044"/>
              <a:gd name="connsiteX3153" fmla="*/ 1044537 w 11234267"/>
              <a:gd name="connsiteY3153" fmla="*/ 2761359 h 6958044"/>
              <a:gd name="connsiteX3154" fmla="*/ 1073850 w 11234267"/>
              <a:gd name="connsiteY3154" fmla="*/ 2752552 h 6958044"/>
              <a:gd name="connsiteX3155" fmla="*/ 1104274 w 11234267"/>
              <a:gd name="connsiteY3155" fmla="*/ 2742188 h 6958044"/>
              <a:gd name="connsiteX3156" fmla="*/ 1241151 w 11234267"/>
              <a:gd name="connsiteY3156" fmla="*/ 2697143 h 6958044"/>
              <a:gd name="connsiteX3157" fmla="*/ 1250719 w 11234267"/>
              <a:gd name="connsiteY3157" fmla="*/ 2696194 h 6958044"/>
              <a:gd name="connsiteX3158" fmla="*/ 1263595 w 11234267"/>
              <a:gd name="connsiteY3158" fmla="*/ 2692100 h 6958044"/>
              <a:gd name="connsiteX3159" fmla="*/ 1278667 w 11234267"/>
              <a:gd name="connsiteY3159" fmla="*/ 2687694 h 6958044"/>
              <a:gd name="connsiteX3160" fmla="*/ 1356706 w 11234267"/>
              <a:gd name="connsiteY3160" fmla="*/ 2669650 h 6958044"/>
              <a:gd name="connsiteX3161" fmla="*/ 1431897 w 11234267"/>
              <a:gd name="connsiteY3161" fmla="*/ 2652796 h 6958044"/>
              <a:gd name="connsiteX3162" fmla="*/ 1444380 w 11234267"/>
              <a:gd name="connsiteY3162" fmla="*/ 2647887 h 6958044"/>
              <a:gd name="connsiteX3163" fmla="*/ 1588911 w 11234267"/>
              <a:gd name="connsiteY3163" fmla="*/ 2612503 h 6958044"/>
              <a:gd name="connsiteX3164" fmla="*/ 1445502 w 11234267"/>
              <a:gd name="connsiteY3164" fmla="*/ 2649748 h 6958044"/>
              <a:gd name="connsiteX3165" fmla="*/ 1431897 w 11234267"/>
              <a:gd name="connsiteY3165" fmla="*/ 2652796 h 6958044"/>
              <a:gd name="connsiteX3166" fmla="*/ 1395364 w 11234267"/>
              <a:gd name="connsiteY3166" fmla="*/ 2667168 h 6958044"/>
              <a:gd name="connsiteX3167" fmla="*/ 1294890 w 11234267"/>
              <a:gd name="connsiteY3167" fmla="*/ 2702063 h 6958044"/>
              <a:gd name="connsiteX3168" fmla="*/ 1274304 w 11234267"/>
              <a:gd name="connsiteY3168" fmla="*/ 2693854 h 6958044"/>
              <a:gd name="connsiteX3169" fmla="*/ 1250719 w 11234267"/>
              <a:gd name="connsiteY3169" fmla="*/ 2696194 h 6958044"/>
              <a:gd name="connsiteX3170" fmla="*/ 1241843 w 11234267"/>
              <a:gd name="connsiteY3170" fmla="*/ 2699017 h 6958044"/>
              <a:gd name="connsiteX3171" fmla="*/ 1107009 w 11234267"/>
              <a:gd name="connsiteY3171" fmla="*/ 2742590 h 6958044"/>
              <a:gd name="connsiteX3172" fmla="*/ 1073850 w 11234267"/>
              <a:gd name="connsiteY3172" fmla="*/ 2752552 h 6958044"/>
              <a:gd name="connsiteX3173" fmla="*/ 1058841 w 11234267"/>
              <a:gd name="connsiteY3173" fmla="*/ 2757665 h 6958044"/>
              <a:gd name="connsiteX3174" fmla="*/ 1044537 w 11234267"/>
              <a:gd name="connsiteY3174" fmla="*/ 2761359 h 6958044"/>
              <a:gd name="connsiteX3175" fmla="*/ 1024169 w 11234267"/>
              <a:gd name="connsiteY3175" fmla="*/ 2767477 h 6958044"/>
              <a:gd name="connsiteX3176" fmla="*/ 947156 w 11234267"/>
              <a:gd name="connsiteY3176" fmla="*/ 2787935 h 6958044"/>
              <a:gd name="connsiteX3177" fmla="*/ 940168 w 11234267"/>
              <a:gd name="connsiteY3177" fmla="*/ 2791040 h 6958044"/>
              <a:gd name="connsiteX3178" fmla="*/ 929216 w 11234267"/>
              <a:gd name="connsiteY3178" fmla="*/ 2795441 h 6958044"/>
              <a:gd name="connsiteX3179" fmla="*/ 934287 w 11234267"/>
              <a:gd name="connsiteY3179" fmla="*/ 2790938 h 6958044"/>
              <a:gd name="connsiteX3180" fmla="*/ 865569 w 11234267"/>
              <a:gd name="connsiteY3180" fmla="*/ 2805057 h 6958044"/>
              <a:gd name="connsiteX3181" fmla="*/ 804978 w 11234267"/>
              <a:gd name="connsiteY3181" fmla="*/ 2810389 h 6958044"/>
              <a:gd name="connsiteX3182" fmla="*/ 794718 w 11234267"/>
              <a:gd name="connsiteY3182" fmla="*/ 2809328 h 6958044"/>
              <a:gd name="connsiteX3183" fmla="*/ 756483 w 11234267"/>
              <a:gd name="connsiteY3183" fmla="*/ 2819089 h 6958044"/>
              <a:gd name="connsiteX3184" fmla="*/ 570797 w 11234267"/>
              <a:gd name="connsiteY3184" fmla="*/ 2888301 h 6958044"/>
              <a:gd name="connsiteX3185" fmla="*/ 478448 w 11234267"/>
              <a:gd name="connsiteY3185" fmla="*/ 2922065 h 6958044"/>
              <a:gd name="connsiteX3186" fmla="*/ 505307 w 11234267"/>
              <a:gd name="connsiteY3186" fmla="*/ 2925667 h 6958044"/>
              <a:gd name="connsiteX3187" fmla="*/ 791408 w 11234267"/>
              <a:gd name="connsiteY3187" fmla="*/ 2871267 h 6958044"/>
              <a:gd name="connsiteX3188" fmla="*/ 878548 w 11234267"/>
              <a:gd name="connsiteY3188" fmla="*/ 2849522 h 6958044"/>
              <a:gd name="connsiteX3189" fmla="*/ 917124 w 11234267"/>
              <a:gd name="connsiteY3189" fmla="*/ 2840237 h 6958044"/>
              <a:gd name="connsiteX3190" fmla="*/ 918390 w 11234267"/>
              <a:gd name="connsiteY3190" fmla="*/ 2837781 h 6958044"/>
              <a:gd name="connsiteX3191" fmla="*/ 922388 w 11234267"/>
              <a:gd name="connsiteY3191" fmla="*/ 2837336 h 6958044"/>
              <a:gd name="connsiteX3192" fmla="*/ 922005 w 11234267"/>
              <a:gd name="connsiteY3192" fmla="*/ 2839062 h 6958044"/>
              <a:gd name="connsiteX3193" fmla="*/ 970255 w 11234267"/>
              <a:gd name="connsiteY3193" fmla="*/ 2827450 h 6958044"/>
              <a:gd name="connsiteX3194" fmla="*/ 1154543 w 11234267"/>
              <a:gd name="connsiteY3194" fmla="*/ 2783245 h 6958044"/>
              <a:gd name="connsiteX3195" fmla="*/ 1648197 w 11234267"/>
              <a:gd name="connsiteY3195" fmla="*/ 2666501 h 6958044"/>
              <a:gd name="connsiteX3196" fmla="*/ 1684577 w 11234267"/>
              <a:gd name="connsiteY3196" fmla="*/ 2674256 h 6958044"/>
              <a:gd name="connsiteX3197" fmla="*/ 1674715 w 11234267"/>
              <a:gd name="connsiteY3197" fmla="*/ 2660726 h 6958044"/>
              <a:gd name="connsiteX3198" fmla="*/ 1684998 w 11234267"/>
              <a:gd name="connsiteY3198" fmla="*/ 2661609 h 6958044"/>
              <a:gd name="connsiteX3199" fmla="*/ 1688358 w 11234267"/>
              <a:gd name="connsiteY3199" fmla="*/ 2661934 h 6958044"/>
              <a:gd name="connsiteX3200" fmla="*/ 1693084 w 11234267"/>
              <a:gd name="connsiteY3200" fmla="*/ 2656827 h 6958044"/>
              <a:gd name="connsiteX3201" fmla="*/ 1688364 w 11234267"/>
              <a:gd name="connsiteY3201" fmla="*/ 2661935 h 6958044"/>
              <a:gd name="connsiteX3202" fmla="*/ 1688358 w 11234267"/>
              <a:gd name="connsiteY3202" fmla="*/ 2661934 h 6958044"/>
              <a:gd name="connsiteX3203" fmla="*/ 1682826 w 11234267"/>
              <a:gd name="connsiteY3203" fmla="*/ 2667911 h 6958044"/>
              <a:gd name="connsiteX3204" fmla="*/ 1996858 w 11234267"/>
              <a:gd name="connsiteY3204" fmla="*/ 2607979 h 6958044"/>
              <a:gd name="connsiteX3205" fmla="*/ 2151211 w 11234267"/>
              <a:gd name="connsiteY3205" fmla="*/ 2577554 h 6958044"/>
              <a:gd name="connsiteX3206" fmla="*/ 2216290 w 11234267"/>
              <a:gd name="connsiteY3206" fmla="*/ 2552208 h 6958044"/>
              <a:gd name="connsiteX3207" fmla="*/ 2266444 w 11234267"/>
              <a:gd name="connsiteY3207" fmla="*/ 2539410 h 6958044"/>
              <a:gd name="connsiteX3208" fmla="*/ 2268126 w 11234267"/>
              <a:gd name="connsiteY3208" fmla="*/ 2539134 h 6958044"/>
              <a:gd name="connsiteX3209" fmla="*/ 2271416 w 11234267"/>
              <a:gd name="connsiteY3209" fmla="*/ 2535981 h 6958044"/>
              <a:gd name="connsiteX3210" fmla="*/ 2274084 w 11234267"/>
              <a:gd name="connsiteY3210" fmla="*/ 2535307 h 6958044"/>
              <a:gd name="connsiteX3211" fmla="*/ 2271697 w 11234267"/>
              <a:gd name="connsiteY3211" fmla="*/ 2538552 h 6958044"/>
              <a:gd name="connsiteX3212" fmla="*/ 2298745 w 11234267"/>
              <a:gd name="connsiteY3212" fmla="*/ 2534132 h 6958044"/>
              <a:gd name="connsiteX3213" fmla="*/ 2307244 w 11234267"/>
              <a:gd name="connsiteY3213" fmla="*/ 2534071 h 6958044"/>
              <a:gd name="connsiteX3214" fmla="*/ 2233696 w 11234267"/>
              <a:gd name="connsiteY3214" fmla="*/ 2553739 h 6958044"/>
              <a:gd name="connsiteX3215" fmla="*/ 2233499 w 11234267"/>
              <a:gd name="connsiteY3215" fmla="*/ 2555834 h 6958044"/>
              <a:gd name="connsiteX3216" fmla="*/ 2235168 w 11234267"/>
              <a:gd name="connsiteY3216" fmla="*/ 2555227 h 6958044"/>
              <a:gd name="connsiteX3217" fmla="*/ 2248990 w 11234267"/>
              <a:gd name="connsiteY3217" fmla="*/ 2555049 h 6958044"/>
              <a:gd name="connsiteX3218" fmla="*/ 2238447 w 11234267"/>
              <a:gd name="connsiteY3218" fmla="*/ 2563566 h 6958044"/>
              <a:gd name="connsiteX3219" fmla="*/ 2282787 w 11234267"/>
              <a:gd name="connsiteY3219" fmla="*/ 2556035 h 6958044"/>
              <a:gd name="connsiteX3220" fmla="*/ 2286942 w 11234267"/>
              <a:gd name="connsiteY3220" fmla="*/ 2554827 h 6958044"/>
              <a:gd name="connsiteX3221" fmla="*/ 2301947 w 11234267"/>
              <a:gd name="connsiteY3221" fmla="*/ 2548824 h 6958044"/>
              <a:gd name="connsiteX3222" fmla="*/ 2316590 w 11234267"/>
              <a:gd name="connsiteY3222" fmla="*/ 2544909 h 6958044"/>
              <a:gd name="connsiteX3223" fmla="*/ 2334815 w 11234267"/>
              <a:gd name="connsiteY3223" fmla="*/ 2528219 h 6958044"/>
              <a:gd name="connsiteX3224" fmla="*/ 2428067 w 11234267"/>
              <a:gd name="connsiteY3224" fmla="*/ 2509761 h 6958044"/>
              <a:gd name="connsiteX3225" fmla="*/ 2470723 w 11234267"/>
              <a:gd name="connsiteY3225" fmla="*/ 2510125 h 6958044"/>
              <a:gd name="connsiteX3226" fmla="*/ 2475456 w 11234267"/>
              <a:gd name="connsiteY3226" fmla="*/ 2507915 h 6958044"/>
              <a:gd name="connsiteX3227" fmla="*/ 2475719 w 11234267"/>
              <a:gd name="connsiteY3227" fmla="*/ 2507840 h 6958044"/>
              <a:gd name="connsiteX3228" fmla="*/ 2475666 w 11234267"/>
              <a:gd name="connsiteY3228" fmla="*/ 2505718 h 6958044"/>
              <a:gd name="connsiteX3229" fmla="*/ 2504982 w 11234267"/>
              <a:gd name="connsiteY3229" fmla="*/ 2499259 h 6958044"/>
              <a:gd name="connsiteX3230" fmla="*/ 2500566 w 11234267"/>
              <a:gd name="connsiteY3230" fmla="*/ 2507661 h 6958044"/>
              <a:gd name="connsiteX3231" fmla="*/ 2499549 w 11234267"/>
              <a:gd name="connsiteY3231" fmla="*/ 2509636 h 6958044"/>
              <a:gd name="connsiteX3232" fmla="*/ 2508314 w 11234267"/>
              <a:gd name="connsiteY3232" fmla="*/ 2509152 h 6958044"/>
              <a:gd name="connsiteX3233" fmla="*/ 2518133 w 11234267"/>
              <a:gd name="connsiteY3233" fmla="*/ 2504789 h 6958044"/>
              <a:gd name="connsiteX3234" fmla="*/ 2489363 w 11234267"/>
              <a:gd name="connsiteY3234" fmla="*/ 2518487 h 6958044"/>
              <a:gd name="connsiteX3235" fmla="*/ 2497116 w 11234267"/>
              <a:gd name="connsiteY3235" fmla="*/ 2514377 h 6958044"/>
              <a:gd name="connsiteX3236" fmla="*/ 2499549 w 11234267"/>
              <a:gd name="connsiteY3236" fmla="*/ 2509636 h 6958044"/>
              <a:gd name="connsiteX3237" fmla="*/ 2494687 w 11234267"/>
              <a:gd name="connsiteY3237" fmla="*/ 2509906 h 6958044"/>
              <a:gd name="connsiteX3238" fmla="*/ 2495203 w 11234267"/>
              <a:gd name="connsiteY3238" fmla="*/ 2511116 h 6958044"/>
              <a:gd name="connsiteX3239" fmla="*/ 2489828 w 11234267"/>
              <a:gd name="connsiteY3239" fmla="*/ 2513279 h 6958044"/>
              <a:gd name="connsiteX3240" fmla="*/ 2491094 w 11234267"/>
              <a:gd name="connsiteY3240" fmla="*/ 2510104 h 6958044"/>
              <a:gd name="connsiteX3241" fmla="*/ 2488025 w 11234267"/>
              <a:gd name="connsiteY3241" fmla="*/ 2510275 h 6958044"/>
              <a:gd name="connsiteX3242" fmla="*/ 2480490 w 11234267"/>
              <a:gd name="connsiteY3242" fmla="*/ 2510210 h 6958044"/>
              <a:gd name="connsiteX3243" fmla="*/ 2480231 w 11234267"/>
              <a:gd name="connsiteY3243" fmla="*/ 2510418 h 6958044"/>
              <a:gd name="connsiteX3244" fmla="*/ 2475813 w 11234267"/>
              <a:gd name="connsiteY3244" fmla="*/ 2511711 h 6958044"/>
              <a:gd name="connsiteX3245" fmla="*/ 2475774 w 11234267"/>
              <a:gd name="connsiteY3245" fmla="*/ 2510169 h 6958044"/>
              <a:gd name="connsiteX3246" fmla="*/ 2470723 w 11234267"/>
              <a:gd name="connsiteY3246" fmla="*/ 2510125 h 6958044"/>
              <a:gd name="connsiteX3247" fmla="*/ 2450318 w 11234267"/>
              <a:gd name="connsiteY3247" fmla="*/ 2519657 h 6958044"/>
              <a:gd name="connsiteX3248" fmla="*/ 2419708 w 11234267"/>
              <a:gd name="connsiteY3248" fmla="*/ 2540280 h 6958044"/>
              <a:gd name="connsiteX3249" fmla="*/ 2329648 w 11234267"/>
              <a:gd name="connsiteY3249" fmla="*/ 2557058 h 6958044"/>
              <a:gd name="connsiteX3250" fmla="*/ 2326332 w 11234267"/>
              <a:gd name="connsiteY3250" fmla="*/ 2545791 h 6958044"/>
              <a:gd name="connsiteX3251" fmla="*/ 2310172 w 11234267"/>
              <a:gd name="connsiteY3251" fmla="*/ 2548077 h 6958044"/>
              <a:gd name="connsiteX3252" fmla="*/ 2286942 w 11234267"/>
              <a:gd name="connsiteY3252" fmla="*/ 2554827 h 6958044"/>
              <a:gd name="connsiteX3253" fmla="*/ 2250709 w 11234267"/>
              <a:gd name="connsiteY3253" fmla="*/ 2569322 h 6958044"/>
              <a:gd name="connsiteX3254" fmla="*/ 2162358 w 11234267"/>
              <a:gd name="connsiteY3254" fmla="*/ 2602638 h 6958044"/>
              <a:gd name="connsiteX3255" fmla="*/ 2129087 w 11234267"/>
              <a:gd name="connsiteY3255" fmla="*/ 2594660 h 6958044"/>
              <a:gd name="connsiteX3256" fmla="*/ 2132340 w 11234267"/>
              <a:gd name="connsiteY3256" fmla="*/ 2595722 h 6958044"/>
              <a:gd name="connsiteX3257" fmla="*/ 2150387 w 11234267"/>
              <a:gd name="connsiteY3257" fmla="*/ 2598316 h 6958044"/>
              <a:gd name="connsiteX3258" fmla="*/ 1851004 w 11234267"/>
              <a:gd name="connsiteY3258" fmla="*/ 2696022 h 6958044"/>
              <a:gd name="connsiteX3259" fmla="*/ 1866444 w 11234267"/>
              <a:gd name="connsiteY3259" fmla="*/ 2684570 h 6958044"/>
              <a:gd name="connsiteX3260" fmla="*/ 1791429 w 11234267"/>
              <a:gd name="connsiteY3260" fmla="*/ 2714507 h 6958044"/>
              <a:gd name="connsiteX3261" fmla="*/ 1792925 w 11234267"/>
              <a:gd name="connsiteY3261" fmla="*/ 2706963 h 6958044"/>
              <a:gd name="connsiteX3262" fmla="*/ 1791584 w 11234267"/>
              <a:gd name="connsiteY3262" fmla="*/ 2708834 h 6958044"/>
              <a:gd name="connsiteX3263" fmla="*/ 1784069 w 11234267"/>
              <a:gd name="connsiteY3263" fmla="*/ 2704681 h 6958044"/>
              <a:gd name="connsiteX3264" fmla="*/ 1777064 w 11234267"/>
              <a:gd name="connsiteY3264" fmla="*/ 2716824 h 6958044"/>
              <a:gd name="connsiteX3265" fmla="*/ 1783602 w 11234267"/>
              <a:gd name="connsiteY3265" fmla="*/ 2716623 h 6958044"/>
              <a:gd name="connsiteX3266" fmla="*/ 1797153 w 11234267"/>
              <a:gd name="connsiteY3266" fmla="*/ 2715586 h 6958044"/>
              <a:gd name="connsiteX3267" fmla="*/ 1809104 w 11234267"/>
              <a:gd name="connsiteY3267" fmla="*/ 2710962 h 6958044"/>
              <a:gd name="connsiteX3268" fmla="*/ 1838531 w 11234267"/>
              <a:gd name="connsiteY3268" fmla="*/ 2705970 h 6958044"/>
              <a:gd name="connsiteX3269" fmla="*/ 1803509 w 11234267"/>
              <a:gd name="connsiteY3269" fmla="*/ 2715100 h 6958044"/>
              <a:gd name="connsiteX3270" fmla="*/ 1797153 w 11234267"/>
              <a:gd name="connsiteY3270" fmla="*/ 2715586 h 6958044"/>
              <a:gd name="connsiteX3271" fmla="*/ 1760359 w 11234267"/>
              <a:gd name="connsiteY3271" fmla="*/ 2729824 h 6958044"/>
              <a:gd name="connsiteX3272" fmla="*/ 1693255 w 11234267"/>
              <a:gd name="connsiteY3272" fmla="*/ 2761626 h 6958044"/>
              <a:gd name="connsiteX3273" fmla="*/ 1884453 w 11234267"/>
              <a:gd name="connsiteY3273" fmla="*/ 2733748 h 6958044"/>
              <a:gd name="connsiteX3274" fmla="*/ 1716661 w 11234267"/>
              <a:gd name="connsiteY3274" fmla="*/ 2793596 h 6958044"/>
              <a:gd name="connsiteX3275" fmla="*/ 1714269 w 11234267"/>
              <a:gd name="connsiteY3275" fmla="*/ 2786949 h 6958044"/>
              <a:gd name="connsiteX3276" fmla="*/ 1699628 w 11234267"/>
              <a:gd name="connsiteY3276" fmla="*/ 2795276 h 6958044"/>
              <a:gd name="connsiteX3277" fmla="*/ 1588574 w 11234267"/>
              <a:gd name="connsiteY3277" fmla="*/ 2844143 h 6958044"/>
              <a:gd name="connsiteX3278" fmla="*/ 1530964 w 11234267"/>
              <a:gd name="connsiteY3278" fmla="*/ 2852135 h 6958044"/>
              <a:gd name="connsiteX3279" fmla="*/ 1544368 w 11234267"/>
              <a:gd name="connsiteY3279" fmla="*/ 2852453 h 6958044"/>
              <a:gd name="connsiteX3280" fmla="*/ 1535711 w 11234267"/>
              <a:gd name="connsiteY3280" fmla="*/ 2858553 h 6958044"/>
              <a:gd name="connsiteX3281" fmla="*/ 1539927 w 11234267"/>
              <a:gd name="connsiteY3281" fmla="*/ 2863465 h 6958044"/>
              <a:gd name="connsiteX3282" fmla="*/ 1543592 w 11234267"/>
              <a:gd name="connsiteY3282" fmla="*/ 2870811 h 6958044"/>
              <a:gd name="connsiteX3283" fmla="*/ 1552354 w 11234267"/>
              <a:gd name="connsiteY3283" fmla="*/ 2864682 h 6958044"/>
              <a:gd name="connsiteX3284" fmla="*/ 1560476 w 11234267"/>
              <a:gd name="connsiteY3284" fmla="*/ 2856462 h 6958044"/>
              <a:gd name="connsiteX3285" fmla="*/ 1560126 w 11234267"/>
              <a:gd name="connsiteY3285" fmla="*/ 2856040 h 6958044"/>
              <a:gd name="connsiteX3286" fmla="*/ 1559986 w 11234267"/>
              <a:gd name="connsiteY3286" fmla="*/ 2854777 h 6958044"/>
              <a:gd name="connsiteX3287" fmla="*/ 1561072 w 11234267"/>
              <a:gd name="connsiteY3287" fmla="*/ 2855857 h 6958044"/>
              <a:gd name="connsiteX3288" fmla="*/ 1565249 w 11234267"/>
              <a:gd name="connsiteY3288" fmla="*/ 2851630 h 6958044"/>
              <a:gd name="connsiteX3289" fmla="*/ 1580353 w 11234267"/>
              <a:gd name="connsiteY3289" fmla="*/ 2864138 h 6958044"/>
              <a:gd name="connsiteX3290" fmla="*/ 1633816 w 11234267"/>
              <a:gd name="connsiteY3290" fmla="*/ 2856441 h 6958044"/>
              <a:gd name="connsiteX3291" fmla="*/ 1681812 w 11234267"/>
              <a:gd name="connsiteY3291" fmla="*/ 2846548 h 6958044"/>
              <a:gd name="connsiteX3292" fmla="*/ 1700931 w 11234267"/>
              <a:gd name="connsiteY3292" fmla="*/ 2840007 h 6958044"/>
              <a:gd name="connsiteX3293" fmla="*/ 1716050 w 11234267"/>
              <a:gd name="connsiteY3293" fmla="*/ 2835046 h 6958044"/>
              <a:gd name="connsiteX3294" fmla="*/ 1711940 w 11234267"/>
              <a:gd name="connsiteY3294" fmla="*/ 2826282 h 6958044"/>
              <a:gd name="connsiteX3295" fmla="*/ 1724520 w 11234267"/>
              <a:gd name="connsiteY3295" fmla="*/ 2826680 h 6958044"/>
              <a:gd name="connsiteX3296" fmla="*/ 1722492 w 11234267"/>
              <a:gd name="connsiteY3296" fmla="*/ 2829572 h 6958044"/>
              <a:gd name="connsiteX3297" fmla="*/ 1723278 w 11234267"/>
              <a:gd name="connsiteY3297" fmla="*/ 2836623 h 6958044"/>
              <a:gd name="connsiteX3298" fmla="*/ 1727972 w 11234267"/>
              <a:gd name="connsiteY3298" fmla="*/ 2833063 h 6958044"/>
              <a:gd name="connsiteX3299" fmla="*/ 1731595 w 11234267"/>
              <a:gd name="connsiteY3299" fmla="*/ 2833938 h 6958044"/>
              <a:gd name="connsiteX3300" fmla="*/ 1727624 w 11234267"/>
              <a:gd name="connsiteY3300" fmla="*/ 2836971 h 6958044"/>
              <a:gd name="connsiteX3301" fmla="*/ 1723333 w 11234267"/>
              <a:gd name="connsiteY3301" fmla="*/ 2837139 h 6958044"/>
              <a:gd name="connsiteX3302" fmla="*/ 1723546 w 11234267"/>
              <a:gd name="connsiteY3302" fmla="*/ 2839041 h 6958044"/>
              <a:gd name="connsiteX3303" fmla="*/ 1725039 w 11234267"/>
              <a:gd name="connsiteY3303" fmla="*/ 2845354 h 6958044"/>
              <a:gd name="connsiteX3304" fmla="*/ 1731070 w 11234267"/>
              <a:gd name="connsiteY3304" fmla="*/ 2842122 h 6958044"/>
              <a:gd name="connsiteX3305" fmla="*/ 1771980 w 11234267"/>
              <a:gd name="connsiteY3305" fmla="*/ 2840113 h 6958044"/>
              <a:gd name="connsiteX3306" fmla="*/ 1837810 w 11234267"/>
              <a:gd name="connsiteY3306" fmla="*/ 2812124 h 6958044"/>
              <a:gd name="connsiteX3307" fmla="*/ 1820547 w 11234267"/>
              <a:gd name="connsiteY3307" fmla="*/ 2835353 h 6958044"/>
              <a:gd name="connsiteX3308" fmla="*/ 2000275 w 11234267"/>
              <a:gd name="connsiteY3308" fmla="*/ 2788886 h 6958044"/>
              <a:gd name="connsiteX3309" fmla="*/ 2008292 w 11234267"/>
              <a:gd name="connsiteY3309" fmla="*/ 2791712 h 6958044"/>
              <a:gd name="connsiteX3310" fmla="*/ 2009297 w 11234267"/>
              <a:gd name="connsiteY3310" fmla="*/ 2790184 h 6958044"/>
              <a:gd name="connsiteX3311" fmla="*/ 2015963 w 11234267"/>
              <a:gd name="connsiteY3311" fmla="*/ 2789059 h 6958044"/>
              <a:gd name="connsiteX3312" fmla="*/ 2012835 w 11234267"/>
              <a:gd name="connsiteY3312" fmla="*/ 2793313 h 6958044"/>
              <a:gd name="connsiteX3313" fmla="*/ 2019043 w 11234267"/>
              <a:gd name="connsiteY3313" fmla="*/ 2795502 h 6958044"/>
              <a:gd name="connsiteX3314" fmla="*/ 2032530 w 11234267"/>
              <a:gd name="connsiteY3314" fmla="*/ 2795413 h 6958044"/>
              <a:gd name="connsiteX3315" fmla="*/ 2054115 w 11234267"/>
              <a:gd name="connsiteY3315" fmla="*/ 2789902 h 6958044"/>
              <a:gd name="connsiteX3316" fmla="*/ 2110820 w 11234267"/>
              <a:gd name="connsiteY3316" fmla="*/ 2777398 h 6958044"/>
              <a:gd name="connsiteX3317" fmla="*/ 2116314 w 11234267"/>
              <a:gd name="connsiteY3317" fmla="*/ 2776483 h 6958044"/>
              <a:gd name="connsiteX3318" fmla="*/ 2163620 w 11234267"/>
              <a:gd name="connsiteY3318" fmla="*/ 2759763 h 6958044"/>
              <a:gd name="connsiteX3319" fmla="*/ 2211524 w 11234267"/>
              <a:gd name="connsiteY3319" fmla="*/ 2744051 h 6958044"/>
              <a:gd name="connsiteX3320" fmla="*/ 3328486 w 11234267"/>
              <a:gd name="connsiteY3320" fmla="*/ 2474137 h 6958044"/>
              <a:gd name="connsiteX3321" fmla="*/ 3339134 w 11234267"/>
              <a:gd name="connsiteY3321" fmla="*/ 2475966 h 6958044"/>
              <a:gd name="connsiteX3322" fmla="*/ 2529233 w 11234267"/>
              <a:gd name="connsiteY3322" fmla="*/ 2689031 h 6958044"/>
              <a:gd name="connsiteX3323" fmla="*/ 2225387 w 11234267"/>
              <a:gd name="connsiteY3323" fmla="*/ 2756000 h 6958044"/>
              <a:gd name="connsiteX3324" fmla="*/ 2163561 w 11234267"/>
              <a:gd name="connsiteY3324" fmla="*/ 2782410 h 6958044"/>
              <a:gd name="connsiteX3325" fmla="*/ 2177821 w 11234267"/>
              <a:gd name="connsiteY3325" fmla="*/ 2769747 h 6958044"/>
              <a:gd name="connsiteX3326" fmla="*/ 2154277 w 11234267"/>
              <a:gd name="connsiteY3326" fmla="*/ 2770147 h 6958044"/>
              <a:gd name="connsiteX3327" fmla="*/ 2116314 w 11234267"/>
              <a:gd name="connsiteY3327" fmla="*/ 2776483 h 6958044"/>
              <a:gd name="connsiteX3328" fmla="*/ 2102842 w 11234267"/>
              <a:gd name="connsiteY3328" fmla="*/ 2781243 h 6958044"/>
              <a:gd name="connsiteX3329" fmla="*/ 2043594 w 11234267"/>
              <a:gd name="connsiteY3329" fmla="*/ 2795339 h 6958044"/>
              <a:gd name="connsiteX3330" fmla="*/ 2032530 w 11234267"/>
              <a:gd name="connsiteY3330" fmla="*/ 2795413 h 6958044"/>
              <a:gd name="connsiteX3331" fmla="*/ 1990825 w 11234267"/>
              <a:gd name="connsiteY3331" fmla="*/ 2806058 h 6958044"/>
              <a:gd name="connsiteX3332" fmla="*/ 1805141 w 11234267"/>
              <a:gd name="connsiteY3332" fmla="*/ 2875272 h 6958044"/>
              <a:gd name="connsiteX3333" fmla="*/ 1712792 w 11234267"/>
              <a:gd name="connsiteY3333" fmla="*/ 2909034 h 6958044"/>
              <a:gd name="connsiteX3334" fmla="*/ 2025750 w 11234267"/>
              <a:gd name="connsiteY3334" fmla="*/ 2858234 h 6958044"/>
              <a:gd name="connsiteX3335" fmla="*/ 2030823 w 11234267"/>
              <a:gd name="connsiteY3335" fmla="*/ 2856968 h 6958044"/>
              <a:gd name="connsiteX3336" fmla="*/ 2027680 w 11234267"/>
              <a:gd name="connsiteY3336" fmla="*/ 2856803 h 6958044"/>
              <a:gd name="connsiteX3337" fmla="*/ 2039686 w 11234267"/>
              <a:gd name="connsiteY3337" fmla="*/ 2852065 h 6958044"/>
              <a:gd name="connsiteX3338" fmla="*/ 2036996 w 11234267"/>
              <a:gd name="connsiteY3338" fmla="*/ 2855422 h 6958044"/>
              <a:gd name="connsiteX3339" fmla="*/ 2150490 w 11234267"/>
              <a:gd name="connsiteY3339" fmla="*/ 2827039 h 6958044"/>
              <a:gd name="connsiteX3340" fmla="*/ 2151622 w 11234267"/>
              <a:gd name="connsiteY3340" fmla="*/ 2826064 h 6958044"/>
              <a:gd name="connsiteX3341" fmla="*/ 2152612 w 11234267"/>
              <a:gd name="connsiteY3341" fmla="*/ 2826510 h 6958044"/>
              <a:gd name="connsiteX3342" fmla="*/ 2356061 w 11234267"/>
              <a:gd name="connsiteY3342" fmla="*/ 2775629 h 6958044"/>
              <a:gd name="connsiteX3343" fmla="*/ 2699129 w 11234267"/>
              <a:gd name="connsiteY3343" fmla="*/ 2695023 h 6958044"/>
              <a:gd name="connsiteX3344" fmla="*/ 3023953 w 11234267"/>
              <a:gd name="connsiteY3344" fmla="*/ 2638202 h 6958044"/>
              <a:gd name="connsiteX3345" fmla="*/ 2856162 w 11234267"/>
              <a:gd name="connsiteY3345" fmla="*/ 2698052 h 6958044"/>
              <a:gd name="connsiteX3346" fmla="*/ 2853772 w 11234267"/>
              <a:gd name="connsiteY3346" fmla="*/ 2691404 h 6958044"/>
              <a:gd name="connsiteX3347" fmla="*/ 2839128 w 11234267"/>
              <a:gd name="connsiteY3347" fmla="*/ 2699732 h 6958044"/>
              <a:gd name="connsiteX3348" fmla="*/ 2728072 w 11234267"/>
              <a:gd name="connsiteY3348" fmla="*/ 2748598 h 6958044"/>
              <a:gd name="connsiteX3349" fmla="*/ 2670464 w 11234267"/>
              <a:gd name="connsiteY3349" fmla="*/ 2756589 h 6958044"/>
              <a:gd name="connsiteX3350" fmla="*/ 2683868 w 11234267"/>
              <a:gd name="connsiteY3350" fmla="*/ 2756907 h 6958044"/>
              <a:gd name="connsiteX3351" fmla="*/ 2675212 w 11234267"/>
              <a:gd name="connsiteY3351" fmla="*/ 2763008 h 6958044"/>
              <a:gd name="connsiteX3352" fmla="*/ 2679430 w 11234267"/>
              <a:gd name="connsiteY3352" fmla="*/ 2767919 h 6958044"/>
              <a:gd name="connsiteX3353" fmla="*/ 2683095 w 11234267"/>
              <a:gd name="connsiteY3353" fmla="*/ 2775265 h 6958044"/>
              <a:gd name="connsiteX3354" fmla="*/ 2691855 w 11234267"/>
              <a:gd name="connsiteY3354" fmla="*/ 2769137 h 6958044"/>
              <a:gd name="connsiteX3355" fmla="*/ 2698880 w 11234267"/>
              <a:gd name="connsiteY3355" fmla="*/ 2762027 h 6958044"/>
              <a:gd name="connsiteX3356" fmla="*/ 2698733 w 11234267"/>
              <a:gd name="connsiteY3356" fmla="*/ 2761850 h 6958044"/>
              <a:gd name="connsiteX3357" fmla="*/ 2698591 w 11234267"/>
              <a:gd name="connsiteY3357" fmla="*/ 2760587 h 6958044"/>
              <a:gd name="connsiteX3358" fmla="*/ 2699452 w 11234267"/>
              <a:gd name="connsiteY3358" fmla="*/ 2761445 h 6958044"/>
              <a:gd name="connsiteX3359" fmla="*/ 2704750 w 11234267"/>
              <a:gd name="connsiteY3359" fmla="*/ 2756084 h 6958044"/>
              <a:gd name="connsiteX3360" fmla="*/ 2719853 w 11234267"/>
              <a:gd name="connsiteY3360" fmla="*/ 2768593 h 6958044"/>
              <a:gd name="connsiteX3361" fmla="*/ 2773317 w 11234267"/>
              <a:gd name="connsiteY3361" fmla="*/ 2760896 h 6958044"/>
              <a:gd name="connsiteX3362" fmla="*/ 2821313 w 11234267"/>
              <a:gd name="connsiteY3362" fmla="*/ 2751001 h 6958044"/>
              <a:gd name="connsiteX3363" fmla="*/ 2840434 w 11234267"/>
              <a:gd name="connsiteY3363" fmla="*/ 2744462 h 6958044"/>
              <a:gd name="connsiteX3364" fmla="*/ 2855550 w 11234267"/>
              <a:gd name="connsiteY3364" fmla="*/ 2739501 h 6958044"/>
              <a:gd name="connsiteX3365" fmla="*/ 2851441 w 11234267"/>
              <a:gd name="connsiteY3365" fmla="*/ 2730738 h 6958044"/>
              <a:gd name="connsiteX3366" fmla="*/ 2864021 w 11234267"/>
              <a:gd name="connsiteY3366" fmla="*/ 2731132 h 6958044"/>
              <a:gd name="connsiteX3367" fmla="*/ 2861993 w 11234267"/>
              <a:gd name="connsiteY3367" fmla="*/ 2734027 h 6958044"/>
              <a:gd name="connsiteX3368" fmla="*/ 2862847 w 11234267"/>
              <a:gd name="connsiteY3368" fmla="*/ 2741704 h 6958044"/>
              <a:gd name="connsiteX3369" fmla="*/ 2866579 w 11234267"/>
              <a:gd name="connsiteY3369" fmla="*/ 2738877 h 6958044"/>
              <a:gd name="connsiteX3370" fmla="*/ 2870203 w 11234267"/>
              <a:gd name="connsiteY3370" fmla="*/ 2739750 h 6958044"/>
              <a:gd name="connsiteX3371" fmla="*/ 2866231 w 11234267"/>
              <a:gd name="connsiteY3371" fmla="*/ 2742783 h 6958044"/>
              <a:gd name="connsiteX3372" fmla="*/ 2862983 w 11234267"/>
              <a:gd name="connsiteY3372" fmla="*/ 2742911 h 6958044"/>
              <a:gd name="connsiteX3373" fmla="*/ 2863046 w 11234267"/>
              <a:gd name="connsiteY3373" fmla="*/ 2743495 h 6958044"/>
              <a:gd name="connsiteX3374" fmla="*/ 2864540 w 11234267"/>
              <a:gd name="connsiteY3374" fmla="*/ 2749808 h 6958044"/>
              <a:gd name="connsiteX3375" fmla="*/ 2870570 w 11234267"/>
              <a:gd name="connsiteY3375" fmla="*/ 2746577 h 6958044"/>
              <a:gd name="connsiteX3376" fmla="*/ 2911480 w 11234267"/>
              <a:gd name="connsiteY3376" fmla="*/ 2744567 h 6958044"/>
              <a:gd name="connsiteX3377" fmla="*/ 2977311 w 11234267"/>
              <a:gd name="connsiteY3377" fmla="*/ 2716579 h 6958044"/>
              <a:gd name="connsiteX3378" fmla="*/ 2960048 w 11234267"/>
              <a:gd name="connsiteY3378" fmla="*/ 2739808 h 6958044"/>
              <a:gd name="connsiteX3379" fmla="*/ 3139775 w 11234267"/>
              <a:gd name="connsiteY3379" fmla="*/ 2693340 h 6958044"/>
              <a:gd name="connsiteX3380" fmla="*/ 3147793 w 11234267"/>
              <a:gd name="connsiteY3380" fmla="*/ 2696166 h 6958044"/>
              <a:gd name="connsiteX3381" fmla="*/ 3147906 w 11234267"/>
              <a:gd name="connsiteY3381" fmla="*/ 2695994 h 6958044"/>
              <a:gd name="connsiteX3382" fmla="*/ 3154572 w 11234267"/>
              <a:gd name="connsiteY3382" fmla="*/ 2694872 h 6958044"/>
              <a:gd name="connsiteX3383" fmla="*/ 3152419 w 11234267"/>
              <a:gd name="connsiteY3383" fmla="*/ 2697798 h 6958044"/>
              <a:gd name="connsiteX3384" fmla="*/ 3158542 w 11234267"/>
              <a:gd name="connsiteY3384" fmla="*/ 2699957 h 6958044"/>
              <a:gd name="connsiteX3385" fmla="*/ 3172031 w 11234267"/>
              <a:gd name="connsiteY3385" fmla="*/ 2699866 h 6958044"/>
              <a:gd name="connsiteX3386" fmla="*/ 3193615 w 11234267"/>
              <a:gd name="connsiteY3386" fmla="*/ 2694356 h 6958044"/>
              <a:gd name="connsiteX3387" fmla="*/ 3250321 w 11234267"/>
              <a:gd name="connsiteY3387" fmla="*/ 2681853 h 6958044"/>
              <a:gd name="connsiteX3388" fmla="*/ 3255812 w 11234267"/>
              <a:gd name="connsiteY3388" fmla="*/ 2680939 h 6958044"/>
              <a:gd name="connsiteX3389" fmla="*/ 3281143 w 11234267"/>
              <a:gd name="connsiteY3389" fmla="*/ 2671984 h 6958044"/>
              <a:gd name="connsiteX3390" fmla="*/ 3273490 w 11234267"/>
              <a:gd name="connsiteY3390" fmla="*/ 2674580 h 6958044"/>
              <a:gd name="connsiteX3391" fmla="*/ 3264322 w 11234267"/>
              <a:gd name="connsiteY3391" fmla="*/ 2676689 h 6958044"/>
              <a:gd name="connsiteX3392" fmla="*/ 3271117 w 11234267"/>
              <a:gd name="connsiteY3392" fmla="*/ 2670867 h 6958044"/>
              <a:gd name="connsiteX3393" fmla="*/ 3282499 w 11234267"/>
              <a:gd name="connsiteY3393" fmla="*/ 2671504 h 6958044"/>
              <a:gd name="connsiteX3394" fmla="*/ 3303118 w 11234267"/>
              <a:gd name="connsiteY3394" fmla="*/ 2664216 h 6958044"/>
              <a:gd name="connsiteX3395" fmla="*/ 3351024 w 11234267"/>
              <a:gd name="connsiteY3395" fmla="*/ 2648506 h 6958044"/>
              <a:gd name="connsiteX3396" fmla="*/ 3799153 w 11234267"/>
              <a:gd name="connsiteY3396" fmla="*/ 2538133 h 6958044"/>
              <a:gd name="connsiteX3397" fmla="*/ 3800656 w 11234267"/>
              <a:gd name="connsiteY3397" fmla="*/ 2545477 h 6958044"/>
              <a:gd name="connsiteX3398" fmla="*/ 3841153 w 11234267"/>
              <a:gd name="connsiteY3398" fmla="*/ 2527787 h 6958044"/>
              <a:gd name="connsiteX3399" fmla="*/ 3933500 w 11234267"/>
              <a:gd name="connsiteY3399" fmla="*/ 2505044 h 6958044"/>
              <a:gd name="connsiteX3400" fmla="*/ 4209283 w 11234267"/>
              <a:gd name="connsiteY3400" fmla="*/ 2437431 h 6958044"/>
              <a:gd name="connsiteX3401" fmla="*/ 4238029 w 11234267"/>
              <a:gd name="connsiteY3401" fmla="*/ 2426520 h 6958044"/>
              <a:gd name="connsiteX3402" fmla="*/ 4250539 w 11234267"/>
              <a:gd name="connsiteY3402" fmla="*/ 2427776 h 6958044"/>
              <a:gd name="connsiteX3403" fmla="*/ 4224535 w 11234267"/>
              <a:gd name="connsiteY3403" fmla="*/ 2433691 h 6958044"/>
              <a:gd name="connsiteX3404" fmla="*/ 4209283 w 11234267"/>
              <a:gd name="connsiteY3404" fmla="*/ 2437431 h 6958044"/>
              <a:gd name="connsiteX3405" fmla="*/ 4183050 w 11234267"/>
              <a:gd name="connsiteY3405" fmla="*/ 2447387 h 6958044"/>
              <a:gd name="connsiteX3406" fmla="*/ 4091627 w 11234267"/>
              <a:gd name="connsiteY3406" fmla="*/ 2479202 h 6958044"/>
              <a:gd name="connsiteX3407" fmla="*/ 3668733 w 11234267"/>
              <a:gd name="connsiteY3407" fmla="*/ 2593485 h 6958044"/>
              <a:gd name="connsiteX3408" fmla="*/ 3364890 w 11234267"/>
              <a:gd name="connsiteY3408" fmla="*/ 2660456 h 6958044"/>
              <a:gd name="connsiteX3409" fmla="*/ 3303061 w 11234267"/>
              <a:gd name="connsiteY3409" fmla="*/ 2686866 h 6958044"/>
              <a:gd name="connsiteX3410" fmla="*/ 3317321 w 11234267"/>
              <a:gd name="connsiteY3410" fmla="*/ 2674201 h 6958044"/>
              <a:gd name="connsiteX3411" fmla="*/ 3293778 w 11234267"/>
              <a:gd name="connsiteY3411" fmla="*/ 2674603 h 6958044"/>
              <a:gd name="connsiteX3412" fmla="*/ 3255812 w 11234267"/>
              <a:gd name="connsiteY3412" fmla="*/ 2680939 h 6958044"/>
              <a:gd name="connsiteX3413" fmla="*/ 3242343 w 11234267"/>
              <a:gd name="connsiteY3413" fmla="*/ 2685698 h 6958044"/>
              <a:gd name="connsiteX3414" fmla="*/ 3183095 w 11234267"/>
              <a:gd name="connsiteY3414" fmla="*/ 2699792 h 6958044"/>
              <a:gd name="connsiteX3415" fmla="*/ 3172031 w 11234267"/>
              <a:gd name="connsiteY3415" fmla="*/ 2699866 h 6958044"/>
              <a:gd name="connsiteX3416" fmla="*/ 3130326 w 11234267"/>
              <a:gd name="connsiteY3416" fmla="*/ 2710513 h 6958044"/>
              <a:gd name="connsiteX3417" fmla="*/ 2944642 w 11234267"/>
              <a:gd name="connsiteY3417" fmla="*/ 2779726 h 6958044"/>
              <a:gd name="connsiteX3418" fmla="*/ 2852293 w 11234267"/>
              <a:gd name="connsiteY3418" fmla="*/ 2813487 h 6958044"/>
              <a:gd name="connsiteX3419" fmla="*/ 3165251 w 11234267"/>
              <a:gd name="connsiteY3419" fmla="*/ 2762689 h 6958044"/>
              <a:gd name="connsiteX3420" fmla="*/ 3166549 w 11234267"/>
              <a:gd name="connsiteY3420" fmla="*/ 2762355 h 6958044"/>
              <a:gd name="connsiteX3421" fmla="*/ 3171582 w 11234267"/>
              <a:gd name="connsiteY3421" fmla="*/ 2757386 h 6958044"/>
              <a:gd name="connsiteX3422" fmla="*/ 3178297 w 11234267"/>
              <a:gd name="connsiteY3422" fmla="*/ 2757877 h 6958044"/>
              <a:gd name="connsiteX3423" fmla="*/ 3176821 w 11234267"/>
              <a:gd name="connsiteY3423" fmla="*/ 2759714 h 6958044"/>
              <a:gd name="connsiteX3424" fmla="*/ 3455576 w 11234267"/>
              <a:gd name="connsiteY3424" fmla="*/ 2688052 h 6958044"/>
              <a:gd name="connsiteX3425" fmla="*/ 4362554 w 11234267"/>
              <a:gd name="connsiteY3425" fmla="*/ 2463751 h 6958044"/>
              <a:gd name="connsiteX3426" fmla="*/ 4764910 w 11234267"/>
              <a:gd name="connsiteY3426" fmla="*/ 2373734 h 6958044"/>
              <a:gd name="connsiteX3427" fmla="*/ 5078021 w 11234267"/>
              <a:gd name="connsiteY3427" fmla="*/ 2336033 h 6958044"/>
              <a:gd name="connsiteX3428" fmla="*/ 5451001 w 11234267"/>
              <a:gd name="connsiteY3428" fmla="*/ 2292127 h 6958044"/>
              <a:gd name="connsiteX3429" fmla="*/ 6182211 w 11234267"/>
              <a:gd name="connsiteY3429" fmla="*/ 2239958 h 6958044"/>
              <a:gd name="connsiteX3430" fmla="*/ 6369684 w 11234267"/>
              <a:gd name="connsiteY3430" fmla="*/ 2228707 h 6958044"/>
              <a:gd name="connsiteX3431" fmla="*/ 6362447 w 11234267"/>
              <a:gd name="connsiteY3431" fmla="*/ 2235596 h 6958044"/>
              <a:gd name="connsiteX3432" fmla="*/ 6328540 w 11234267"/>
              <a:gd name="connsiteY3432" fmla="*/ 2241137 h 6958044"/>
              <a:gd name="connsiteX3433" fmla="*/ 6659073 w 11234267"/>
              <a:gd name="connsiteY3433" fmla="*/ 2219498 h 6958044"/>
              <a:gd name="connsiteX3434" fmla="*/ 6777454 w 11234267"/>
              <a:gd name="connsiteY3434" fmla="*/ 2221477 h 6958044"/>
              <a:gd name="connsiteX3435" fmla="*/ 7021998 w 11234267"/>
              <a:gd name="connsiteY3435" fmla="*/ 2272911 h 6958044"/>
              <a:gd name="connsiteX3436" fmla="*/ 7434075 w 11234267"/>
              <a:gd name="connsiteY3436" fmla="*/ 2362634 h 6958044"/>
              <a:gd name="connsiteX3437" fmla="*/ 7901570 w 11234267"/>
              <a:gd name="connsiteY3437" fmla="*/ 2530799 h 6958044"/>
              <a:gd name="connsiteX3438" fmla="*/ 9237593 w 11234267"/>
              <a:gd name="connsiteY3438" fmla="*/ 3921807 h 6958044"/>
              <a:gd name="connsiteX3439" fmla="*/ 9356920 w 11234267"/>
              <a:gd name="connsiteY3439" fmla="*/ 4153215 h 6958044"/>
              <a:gd name="connsiteX3440" fmla="*/ 9165791 w 11234267"/>
              <a:gd name="connsiteY3440" fmla="*/ 3682167 h 6958044"/>
              <a:gd name="connsiteX3441" fmla="*/ 9312177 w 11234267"/>
              <a:gd name="connsiteY3441" fmla="*/ 3888865 h 6958044"/>
              <a:gd name="connsiteX3442" fmla="*/ 9422219 w 11234267"/>
              <a:gd name="connsiteY3442" fmla="*/ 4123630 h 6958044"/>
              <a:gd name="connsiteX3443" fmla="*/ 9509495 w 11234267"/>
              <a:gd name="connsiteY3443" fmla="*/ 4357673 h 6958044"/>
              <a:gd name="connsiteX3444" fmla="*/ 9570609 w 11234267"/>
              <a:gd name="connsiteY3444" fmla="*/ 4598195 h 6958044"/>
              <a:gd name="connsiteX3445" fmla="*/ 9592076 w 11234267"/>
              <a:gd name="connsiteY3445" fmla="*/ 4563573 h 6958044"/>
              <a:gd name="connsiteX3446" fmla="*/ 9602459 w 11234267"/>
              <a:gd name="connsiteY3446" fmla="*/ 4568770 h 6958044"/>
              <a:gd name="connsiteX3447" fmla="*/ 9648098 w 11234267"/>
              <a:gd name="connsiteY3447" fmla="*/ 4722374 h 6958044"/>
              <a:gd name="connsiteX3448" fmla="*/ 9669681 w 11234267"/>
              <a:gd name="connsiteY3448" fmla="*/ 5209970 h 6958044"/>
              <a:gd name="connsiteX3449" fmla="*/ 9701139 w 11234267"/>
              <a:gd name="connsiteY3449" fmla="*/ 5311998 h 6958044"/>
              <a:gd name="connsiteX3450" fmla="*/ 9715816 w 11234267"/>
              <a:gd name="connsiteY3450" fmla="*/ 5361154 h 6958044"/>
              <a:gd name="connsiteX3451" fmla="*/ 9713936 w 11234267"/>
              <a:gd name="connsiteY3451" fmla="*/ 5377528 h 6958044"/>
              <a:gd name="connsiteX3452" fmla="*/ 9708299 w 11234267"/>
              <a:gd name="connsiteY3452" fmla="*/ 5376667 h 6958044"/>
              <a:gd name="connsiteX3453" fmla="*/ 9712060 w 11234267"/>
              <a:gd name="connsiteY3453" fmla="*/ 5393865 h 6958044"/>
              <a:gd name="connsiteX3454" fmla="*/ 9709826 w 11234267"/>
              <a:gd name="connsiteY3454" fmla="*/ 5413308 h 6958044"/>
              <a:gd name="connsiteX3455" fmla="*/ 9712036 w 11234267"/>
              <a:gd name="connsiteY3455" fmla="*/ 5436300 h 6958044"/>
              <a:gd name="connsiteX3456" fmla="*/ 9704300 w 11234267"/>
              <a:gd name="connsiteY3456" fmla="*/ 5439143 h 6958044"/>
              <a:gd name="connsiteX3457" fmla="*/ 9692111 w 11234267"/>
              <a:gd name="connsiteY3457" fmla="*/ 5479606 h 6958044"/>
              <a:gd name="connsiteX3458" fmla="*/ 9655064 w 11234267"/>
              <a:gd name="connsiteY3458" fmla="*/ 5622741 h 6958044"/>
              <a:gd name="connsiteX3459" fmla="*/ 9630250 w 11234267"/>
              <a:gd name="connsiteY3459" fmla="*/ 5641229 h 6958044"/>
              <a:gd name="connsiteX3460" fmla="*/ 9457778 w 11234267"/>
              <a:gd name="connsiteY3460" fmla="*/ 5642042 h 6958044"/>
              <a:gd name="connsiteX3461" fmla="*/ 9169254 w 11234267"/>
              <a:gd name="connsiteY3461" fmla="*/ 5844167 h 6958044"/>
              <a:gd name="connsiteX3462" fmla="*/ 9066276 w 11234267"/>
              <a:gd name="connsiteY3462" fmla="*/ 6255125 h 6958044"/>
              <a:gd name="connsiteX3463" fmla="*/ 9075098 w 11234267"/>
              <a:gd name="connsiteY3463" fmla="*/ 6455564 h 6958044"/>
              <a:gd name="connsiteX3464" fmla="*/ 9138306 w 11234267"/>
              <a:gd name="connsiteY3464" fmla="*/ 6328349 h 6958044"/>
              <a:gd name="connsiteX3465" fmla="*/ 9309904 w 11234267"/>
              <a:gd name="connsiteY3465" fmla="*/ 6202662 h 6958044"/>
              <a:gd name="connsiteX3466" fmla="*/ 9579392 w 11234267"/>
              <a:gd name="connsiteY3466" fmla="*/ 6032878 h 6958044"/>
              <a:gd name="connsiteX3467" fmla="*/ 9688814 w 11234267"/>
              <a:gd name="connsiteY3467" fmla="*/ 5741622 h 6958044"/>
              <a:gd name="connsiteX3468" fmla="*/ 9667527 w 11234267"/>
              <a:gd name="connsiteY3468" fmla="*/ 5684224 h 6958044"/>
              <a:gd name="connsiteX3469" fmla="*/ 9706198 w 11234267"/>
              <a:gd name="connsiteY3469" fmla="*/ 5588257 h 6958044"/>
              <a:gd name="connsiteX3470" fmla="*/ 9727669 w 11234267"/>
              <a:gd name="connsiteY3470" fmla="*/ 5517957 h 6958044"/>
              <a:gd name="connsiteX3471" fmla="*/ 9736257 w 11234267"/>
              <a:gd name="connsiteY3471" fmla="*/ 5536367 h 6958044"/>
              <a:gd name="connsiteX3472" fmla="*/ 9747299 w 11234267"/>
              <a:gd name="connsiteY3472" fmla="*/ 5549986 h 6958044"/>
              <a:gd name="connsiteX3473" fmla="*/ 9752168 w 11234267"/>
              <a:gd name="connsiteY3473" fmla="*/ 5570787 h 6958044"/>
              <a:gd name="connsiteX3474" fmla="*/ 9813808 w 11234267"/>
              <a:gd name="connsiteY3474" fmla="*/ 5761873 h 6958044"/>
              <a:gd name="connsiteX3475" fmla="*/ 9777386 w 11234267"/>
              <a:gd name="connsiteY3475" fmla="*/ 5845450 h 6958044"/>
              <a:gd name="connsiteX3476" fmla="*/ 9915878 w 11234267"/>
              <a:gd name="connsiteY3476" fmla="*/ 6287621 h 6958044"/>
              <a:gd name="connsiteX3477" fmla="*/ 10302474 w 11234267"/>
              <a:gd name="connsiteY3477" fmla="*/ 6562480 h 6958044"/>
              <a:gd name="connsiteX3478" fmla="*/ 10547180 w 11234267"/>
              <a:gd name="connsiteY3478" fmla="*/ 6763629 h 6958044"/>
              <a:gd name="connsiteX3479" fmla="*/ 10630591 w 11234267"/>
              <a:gd name="connsiteY3479" fmla="*/ 6958044 h 695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234267" h="6958044">
                <a:moveTo>
                  <a:pt x="4225981" y="269368"/>
                </a:moveTo>
                <a:lnTo>
                  <a:pt x="4230162" y="262932"/>
                </a:lnTo>
                <a:cubicBezTo>
                  <a:pt x="4231393" y="264325"/>
                  <a:pt x="4236631" y="263823"/>
                  <a:pt x="4240685" y="264062"/>
                </a:cubicBezTo>
                <a:lnTo>
                  <a:pt x="4240821" y="264281"/>
                </a:lnTo>
                <a:close/>
                <a:moveTo>
                  <a:pt x="4202317" y="277479"/>
                </a:moveTo>
                <a:lnTo>
                  <a:pt x="4208263" y="274451"/>
                </a:lnTo>
                <a:lnTo>
                  <a:pt x="4210443" y="274693"/>
                </a:lnTo>
                <a:close/>
                <a:moveTo>
                  <a:pt x="4187149" y="278184"/>
                </a:moveTo>
                <a:cubicBezTo>
                  <a:pt x="4186310" y="278685"/>
                  <a:pt x="4185432" y="278996"/>
                  <a:pt x="4184199" y="277603"/>
                </a:cubicBezTo>
                <a:cubicBezTo>
                  <a:pt x="4184576" y="276386"/>
                  <a:pt x="4186179" y="275783"/>
                  <a:pt x="4187595" y="275789"/>
                </a:cubicBezTo>
                <a:cubicBezTo>
                  <a:pt x="4189009" y="275797"/>
                  <a:pt x="4190236" y="276413"/>
                  <a:pt x="4189859" y="277630"/>
                </a:cubicBezTo>
                <a:cubicBezTo>
                  <a:pt x="4188786" y="276994"/>
                  <a:pt x="4187987" y="277683"/>
                  <a:pt x="4187149" y="278184"/>
                </a:cubicBezTo>
                <a:close/>
                <a:moveTo>
                  <a:pt x="4071914" y="288443"/>
                </a:moveTo>
                <a:lnTo>
                  <a:pt x="4076475" y="285297"/>
                </a:lnTo>
                <a:lnTo>
                  <a:pt x="4072535" y="287877"/>
                </a:lnTo>
                <a:close/>
                <a:moveTo>
                  <a:pt x="4053392" y="301221"/>
                </a:moveTo>
                <a:cubicBezTo>
                  <a:pt x="4056527" y="301192"/>
                  <a:pt x="4059606" y="299373"/>
                  <a:pt x="4062754" y="296802"/>
                </a:cubicBezTo>
                <a:lnTo>
                  <a:pt x="4071914" y="288443"/>
                </a:lnTo>
                <a:close/>
                <a:moveTo>
                  <a:pt x="4043782" y="305692"/>
                </a:moveTo>
                <a:lnTo>
                  <a:pt x="4044133" y="305685"/>
                </a:lnTo>
                <a:lnTo>
                  <a:pt x="4044236" y="305551"/>
                </a:lnTo>
                <a:close/>
                <a:moveTo>
                  <a:pt x="4225865" y="376899"/>
                </a:moveTo>
                <a:lnTo>
                  <a:pt x="4230410" y="373210"/>
                </a:lnTo>
                <a:cubicBezTo>
                  <a:pt x="4237160" y="369395"/>
                  <a:pt x="4244026" y="366148"/>
                  <a:pt x="4244026" y="366148"/>
                </a:cubicBezTo>
                <a:cubicBezTo>
                  <a:pt x="4246032" y="369772"/>
                  <a:pt x="4230028" y="380460"/>
                  <a:pt x="4265705" y="358595"/>
                </a:cubicBezTo>
                <a:cubicBezTo>
                  <a:pt x="4254446" y="355813"/>
                  <a:pt x="4266662" y="351854"/>
                  <a:pt x="4284572" y="346942"/>
                </a:cubicBezTo>
                <a:lnTo>
                  <a:pt x="4298672" y="342327"/>
                </a:lnTo>
                <a:lnTo>
                  <a:pt x="4251450" y="369739"/>
                </a:lnTo>
                <a:close/>
                <a:moveTo>
                  <a:pt x="4224734" y="377215"/>
                </a:moveTo>
                <a:lnTo>
                  <a:pt x="4224802" y="377130"/>
                </a:lnTo>
                <a:lnTo>
                  <a:pt x="4224961" y="377151"/>
                </a:lnTo>
                <a:close/>
                <a:moveTo>
                  <a:pt x="3891186" y="346134"/>
                </a:moveTo>
                <a:cubicBezTo>
                  <a:pt x="3892706" y="344375"/>
                  <a:pt x="3894384" y="343373"/>
                  <a:pt x="3896294" y="343120"/>
                </a:cubicBezTo>
                <a:cubicBezTo>
                  <a:pt x="3898204" y="342864"/>
                  <a:pt x="3900349" y="343359"/>
                  <a:pt x="3902804" y="344589"/>
                </a:cubicBezTo>
                <a:cubicBezTo>
                  <a:pt x="3899135" y="345076"/>
                  <a:pt x="3895168" y="347160"/>
                  <a:pt x="3891186" y="346134"/>
                </a:cubicBezTo>
                <a:close/>
                <a:moveTo>
                  <a:pt x="3878247" y="347804"/>
                </a:moveTo>
                <a:lnTo>
                  <a:pt x="3880998" y="346469"/>
                </a:lnTo>
                <a:cubicBezTo>
                  <a:pt x="3887775" y="342913"/>
                  <a:pt x="3886969" y="342365"/>
                  <a:pt x="3884363" y="343148"/>
                </a:cubicBezTo>
                <a:cubicBezTo>
                  <a:pt x="3882626" y="343671"/>
                  <a:pt x="3880089" y="344787"/>
                  <a:pt x="3878466" y="346001"/>
                </a:cubicBezTo>
                <a:close/>
                <a:moveTo>
                  <a:pt x="3881874" y="349705"/>
                </a:moveTo>
                <a:cubicBezTo>
                  <a:pt x="3883090" y="347988"/>
                  <a:pt x="3885186" y="346738"/>
                  <a:pt x="3886980" y="346302"/>
                </a:cubicBezTo>
                <a:cubicBezTo>
                  <a:pt x="3888774" y="345869"/>
                  <a:pt x="3890268" y="346255"/>
                  <a:pt x="3890277" y="347809"/>
                </a:cubicBezTo>
                <a:cubicBezTo>
                  <a:pt x="3886906" y="346702"/>
                  <a:pt x="3885245" y="350814"/>
                  <a:pt x="3881874" y="349705"/>
                </a:cubicBezTo>
                <a:close/>
                <a:moveTo>
                  <a:pt x="3747761" y="384657"/>
                </a:moveTo>
                <a:cubicBezTo>
                  <a:pt x="3750661" y="383494"/>
                  <a:pt x="3753577" y="385440"/>
                  <a:pt x="3756164" y="382761"/>
                </a:cubicBezTo>
                <a:cubicBezTo>
                  <a:pt x="3754784" y="382166"/>
                  <a:pt x="3753329" y="381972"/>
                  <a:pt x="3751897" y="382260"/>
                </a:cubicBezTo>
                <a:cubicBezTo>
                  <a:pt x="3750464" y="382547"/>
                  <a:pt x="3749054" y="383319"/>
                  <a:pt x="3747761" y="384657"/>
                </a:cubicBezTo>
                <a:close/>
                <a:moveTo>
                  <a:pt x="3665287" y="408074"/>
                </a:moveTo>
                <a:cubicBezTo>
                  <a:pt x="3664593" y="406999"/>
                  <a:pt x="3668360" y="403580"/>
                  <a:pt x="3670170" y="403924"/>
                </a:cubicBezTo>
                <a:cubicBezTo>
                  <a:pt x="3670772" y="404038"/>
                  <a:pt x="3671157" y="404570"/>
                  <a:pt x="3671088" y="405747"/>
                </a:cubicBezTo>
                <a:cubicBezTo>
                  <a:pt x="3667261" y="405477"/>
                  <a:pt x="3668658" y="409183"/>
                  <a:pt x="3665287" y="408074"/>
                </a:cubicBezTo>
                <a:close/>
                <a:moveTo>
                  <a:pt x="3654442" y="406996"/>
                </a:moveTo>
                <a:lnTo>
                  <a:pt x="3655070" y="406305"/>
                </a:lnTo>
                <a:lnTo>
                  <a:pt x="3654142" y="406540"/>
                </a:lnTo>
                <a:close/>
                <a:moveTo>
                  <a:pt x="3576364" y="426901"/>
                </a:moveTo>
                <a:cubicBezTo>
                  <a:pt x="3575067" y="427462"/>
                  <a:pt x="3574149" y="427584"/>
                  <a:pt x="3573904" y="424893"/>
                </a:cubicBezTo>
                <a:cubicBezTo>
                  <a:pt x="3576053" y="426163"/>
                  <a:pt x="3581084" y="423160"/>
                  <a:pt x="3581102" y="426271"/>
                </a:cubicBezTo>
                <a:cubicBezTo>
                  <a:pt x="3579339" y="425338"/>
                  <a:pt x="3577660" y="426338"/>
                  <a:pt x="3576364" y="426901"/>
                </a:cubicBezTo>
                <a:close/>
                <a:moveTo>
                  <a:pt x="3347162" y="479861"/>
                </a:moveTo>
                <a:lnTo>
                  <a:pt x="3347679" y="479855"/>
                </a:lnTo>
                <a:lnTo>
                  <a:pt x="3347770" y="479842"/>
                </a:lnTo>
                <a:lnTo>
                  <a:pt x="3347433" y="479729"/>
                </a:lnTo>
                <a:close/>
                <a:moveTo>
                  <a:pt x="3202903" y="522296"/>
                </a:moveTo>
                <a:lnTo>
                  <a:pt x="3202898" y="522280"/>
                </a:lnTo>
                <a:cubicBezTo>
                  <a:pt x="3202659" y="521213"/>
                  <a:pt x="3202629" y="520314"/>
                  <a:pt x="3203049" y="520159"/>
                </a:cubicBezTo>
                <a:cubicBezTo>
                  <a:pt x="3203288" y="520070"/>
                  <a:pt x="3203673" y="520226"/>
                  <a:pt x="3204252" y="520733"/>
                </a:cubicBezTo>
                <a:lnTo>
                  <a:pt x="3204506" y="522197"/>
                </a:lnTo>
                <a:close/>
                <a:moveTo>
                  <a:pt x="3150140" y="525499"/>
                </a:moveTo>
                <a:lnTo>
                  <a:pt x="3149899" y="523971"/>
                </a:lnTo>
                <a:cubicBezTo>
                  <a:pt x="3150756" y="523322"/>
                  <a:pt x="3152447" y="523147"/>
                  <a:pt x="3155321" y="524125"/>
                </a:cubicBezTo>
                <a:lnTo>
                  <a:pt x="3154561" y="525230"/>
                </a:lnTo>
                <a:close/>
                <a:moveTo>
                  <a:pt x="3098926" y="535925"/>
                </a:moveTo>
                <a:lnTo>
                  <a:pt x="3101266" y="535157"/>
                </a:lnTo>
                <a:lnTo>
                  <a:pt x="3101320" y="535730"/>
                </a:lnTo>
                <a:lnTo>
                  <a:pt x="3100011" y="536037"/>
                </a:lnTo>
                <a:cubicBezTo>
                  <a:pt x="3098856" y="536229"/>
                  <a:pt x="3098618" y="536145"/>
                  <a:pt x="3098926" y="535925"/>
                </a:cubicBezTo>
                <a:close/>
                <a:moveTo>
                  <a:pt x="3102122" y="544196"/>
                </a:moveTo>
                <a:lnTo>
                  <a:pt x="3101536" y="543680"/>
                </a:lnTo>
                <a:lnTo>
                  <a:pt x="3101978" y="542666"/>
                </a:lnTo>
                <a:close/>
                <a:moveTo>
                  <a:pt x="3093652" y="543459"/>
                </a:moveTo>
                <a:cubicBezTo>
                  <a:pt x="3091012" y="542820"/>
                  <a:pt x="3088005" y="540986"/>
                  <a:pt x="3088726" y="539996"/>
                </a:cubicBezTo>
                <a:cubicBezTo>
                  <a:pt x="3089207" y="539337"/>
                  <a:pt x="3091347" y="539051"/>
                  <a:pt x="3096361" y="539748"/>
                </a:cubicBezTo>
                <a:cubicBezTo>
                  <a:pt x="3098561" y="543540"/>
                  <a:pt x="3096291" y="544097"/>
                  <a:pt x="3093652" y="543459"/>
                </a:cubicBezTo>
                <a:close/>
                <a:moveTo>
                  <a:pt x="3064915" y="551710"/>
                </a:moveTo>
                <a:lnTo>
                  <a:pt x="3068761" y="550696"/>
                </a:lnTo>
                <a:lnTo>
                  <a:pt x="3065013" y="550054"/>
                </a:lnTo>
                <a:lnTo>
                  <a:pt x="3064904" y="550330"/>
                </a:lnTo>
                <a:close/>
                <a:moveTo>
                  <a:pt x="3035554" y="557857"/>
                </a:moveTo>
                <a:lnTo>
                  <a:pt x="3035854" y="557839"/>
                </a:lnTo>
                <a:lnTo>
                  <a:pt x="3038760" y="556974"/>
                </a:lnTo>
                <a:lnTo>
                  <a:pt x="3040346" y="555688"/>
                </a:lnTo>
                <a:lnTo>
                  <a:pt x="3039367" y="554620"/>
                </a:lnTo>
                <a:close/>
                <a:moveTo>
                  <a:pt x="2985638" y="572368"/>
                </a:moveTo>
                <a:cubicBezTo>
                  <a:pt x="2984870" y="571691"/>
                  <a:pt x="2982451" y="569872"/>
                  <a:pt x="2983326" y="568784"/>
                </a:cubicBezTo>
                <a:lnTo>
                  <a:pt x="2986975" y="568076"/>
                </a:lnTo>
                <a:lnTo>
                  <a:pt x="2988703" y="566367"/>
                </a:lnTo>
                <a:cubicBezTo>
                  <a:pt x="2990039" y="565848"/>
                  <a:pt x="2991612" y="566515"/>
                  <a:pt x="2993185" y="567472"/>
                </a:cubicBezTo>
                <a:lnTo>
                  <a:pt x="2995432" y="568906"/>
                </a:lnTo>
                <a:lnTo>
                  <a:pt x="3000766" y="569577"/>
                </a:lnTo>
                <a:cubicBezTo>
                  <a:pt x="3000124" y="571026"/>
                  <a:pt x="2999016" y="570977"/>
                  <a:pt x="2997673" y="570330"/>
                </a:cubicBezTo>
                <a:lnTo>
                  <a:pt x="2995432" y="568906"/>
                </a:lnTo>
                <a:lnTo>
                  <a:pt x="2987722" y="567932"/>
                </a:lnTo>
                <a:lnTo>
                  <a:pt x="2986975" y="568076"/>
                </a:lnTo>
                <a:lnTo>
                  <a:pt x="2986907" y="568144"/>
                </a:lnTo>
                <a:cubicBezTo>
                  <a:pt x="2986385" y="569108"/>
                  <a:pt x="2985954" y="570477"/>
                  <a:pt x="2985638" y="572368"/>
                </a:cubicBezTo>
                <a:close/>
                <a:moveTo>
                  <a:pt x="2941487" y="580837"/>
                </a:moveTo>
                <a:lnTo>
                  <a:pt x="2942087" y="580491"/>
                </a:lnTo>
                <a:lnTo>
                  <a:pt x="2941310" y="580032"/>
                </a:lnTo>
                <a:lnTo>
                  <a:pt x="2941248" y="580070"/>
                </a:lnTo>
                <a:close/>
                <a:moveTo>
                  <a:pt x="2715606" y="642462"/>
                </a:moveTo>
                <a:cubicBezTo>
                  <a:pt x="2713691" y="642328"/>
                  <a:pt x="2712092" y="641616"/>
                  <a:pt x="2711891" y="639892"/>
                </a:cubicBezTo>
                <a:lnTo>
                  <a:pt x="2721240" y="639848"/>
                </a:lnTo>
                <a:lnTo>
                  <a:pt x="2715820" y="642428"/>
                </a:lnTo>
                <a:close/>
                <a:moveTo>
                  <a:pt x="2692575" y="653497"/>
                </a:moveTo>
                <a:lnTo>
                  <a:pt x="2690089" y="652907"/>
                </a:lnTo>
                <a:lnTo>
                  <a:pt x="2693079" y="653257"/>
                </a:lnTo>
                <a:close/>
                <a:moveTo>
                  <a:pt x="2670144" y="654740"/>
                </a:moveTo>
                <a:lnTo>
                  <a:pt x="2675695" y="652553"/>
                </a:lnTo>
                <a:lnTo>
                  <a:pt x="2670392" y="653411"/>
                </a:lnTo>
                <a:close/>
                <a:moveTo>
                  <a:pt x="2680457" y="656333"/>
                </a:moveTo>
                <a:cubicBezTo>
                  <a:pt x="2679097" y="655328"/>
                  <a:pt x="2678742" y="653370"/>
                  <a:pt x="2680374" y="652788"/>
                </a:cubicBezTo>
                <a:cubicBezTo>
                  <a:pt x="2681462" y="652400"/>
                  <a:pt x="2683431" y="652625"/>
                  <a:pt x="2686575" y="654153"/>
                </a:cubicBezTo>
                <a:cubicBezTo>
                  <a:pt x="2684185" y="657387"/>
                  <a:pt x="2681817" y="657338"/>
                  <a:pt x="2680457" y="656333"/>
                </a:cubicBezTo>
                <a:close/>
                <a:moveTo>
                  <a:pt x="2659498" y="661636"/>
                </a:moveTo>
                <a:lnTo>
                  <a:pt x="2659836" y="661320"/>
                </a:lnTo>
                <a:lnTo>
                  <a:pt x="2662107" y="659749"/>
                </a:lnTo>
                <a:lnTo>
                  <a:pt x="2660344" y="659112"/>
                </a:lnTo>
                <a:cubicBezTo>
                  <a:pt x="2658848" y="659056"/>
                  <a:pt x="2657389" y="659589"/>
                  <a:pt x="2656633" y="661246"/>
                </a:cubicBezTo>
                <a:close/>
                <a:moveTo>
                  <a:pt x="2711604" y="671836"/>
                </a:moveTo>
                <a:cubicBezTo>
                  <a:pt x="2711369" y="670701"/>
                  <a:pt x="2715684" y="667647"/>
                  <a:pt x="2718377" y="667435"/>
                </a:cubicBezTo>
                <a:cubicBezTo>
                  <a:pt x="2719277" y="667363"/>
                  <a:pt x="2719993" y="667609"/>
                  <a:pt x="2720304" y="668345"/>
                </a:cubicBezTo>
                <a:cubicBezTo>
                  <a:pt x="2717560" y="670268"/>
                  <a:pt x="2714504" y="670673"/>
                  <a:pt x="2711604" y="671836"/>
                </a:cubicBezTo>
                <a:close/>
                <a:moveTo>
                  <a:pt x="2631581" y="667689"/>
                </a:moveTo>
                <a:cubicBezTo>
                  <a:pt x="2630972" y="667772"/>
                  <a:pt x="2632209" y="667119"/>
                  <a:pt x="2634387" y="666112"/>
                </a:cubicBezTo>
                <a:lnTo>
                  <a:pt x="2634873" y="665898"/>
                </a:lnTo>
                <a:lnTo>
                  <a:pt x="2633293" y="666235"/>
                </a:lnTo>
                <a:cubicBezTo>
                  <a:pt x="2631920" y="666672"/>
                  <a:pt x="2631157" y="667163"/>
                  <a:pt x="2631581" y="667689"/>
                </a:cubicBezTo>
                <a:close/>
                <a:moveTo>
                  <a:pt x="2704995" y="694504"/>
                </a:moveTo>
                <a:cubicBezTo>
                  <a:pt x="2711310" y="695416"/>
                  <a:pt x="2723090" y="688598"/>
                  <a:pt x="2731237" y="686419"/>
                </a:cubicBezTo>
                <a:cubicBezTo>
                  <a:pt x="2733953" y="685695"/>
                  <a:pt x="2736266" y="685485"/>
                  <a:pt x="2737839" y="686247"/>
                </a:cubicBezTo>
                <a:cubicBezTo>
                  <a:pt x="2741729" y="698959"/>
                  <a:pt x="2702690" y="692476"/>
                  <a:pt x="2704995" y="694504"/>
                </a:cubicBezTo>
                <a:close/>
                <a:moveTo>
                  <a:pt x="2690008" y="694942"/>
                </a:moveTo>
                <a:cubicBezTo>
                  <a:pt x="2693431" y="691764"/>
                  <a:pt x="2695854" y="690566"/>
                  <a:pt x="2697383" y="690459"/>
                </a:cubicBezTo>
                <a:cubicBezTo>
                  <a:pt x="2701970" y="690142"/>
                  <a:pt x="2698522" y="699647"/>
                  <a:pt x="2690008" y="694942"/>
                </a:cubicBezTo>
                <a:close/>
                <a:moveTo>
                  <a:pt x="2677638" y="698921"/>
                </a:moveTo>
                <a:lnTo>
                  <a:pt x="2677933" y="698861"/>
                </a:lnTo>
                <a:lnTo>
                  <a:pt x="2677901" y="698666"/>
                </a:lnTo>
                <a:lnTo>
                  <a:pt x="2677964" y="698533"/>
                </a:lnTo>
                <a:close/>
                <a:moveTo>
                  <a:pt x="2656455" y="702808"/>
                </a:moveTo>
                <a:cubicBezTo>
                  <a:pt x="2655025" y="703485"/>
                  <a:pt x="2653802" y="703647"/>
                  <a:pt x="2653794" y="702092"/>
                </a:cubicBezTo>
                <a:cubicBezTo>
                  <a:pt x="2655017" y="701927"/>
                  <a:pt x="2655969" y="701219"/>
                  <a:pt x="2656960" y="700698"/>
                </a:cubicBezTo>
                <a:cubicBezTo>
                  <a:pt x="2657952" y="700177"/>
                  <a:pt x="2658981" y="699845"/>
                  <a:pt x="2660361" y="700440"/>
                </a:cubicBezTo>
                <a:cubicBezTo>
                  <a:pt x="2659524" y="700941"/>
                  <a:pt x="2657885" y="702131"/>
                  <a:pt x="2656455" y="702808"/>
                </a:cubicBezTo>
                <a:close/>
                <a:moveTo>
                  <a:pt x="2639046" y="718839"/>
                </a:moveTo>
                <a:cubicBezTo>
                  <a:pt x="2646489" y="709287"/>
                  <a:pt x="2677763" y="693457"/>
                  <a:pt x="2679000" y="696405"/>
                </a:cubicBezTo>
                <a:lnTo>
                  <a:pt x="2677964" y="698533"/>
                </a:lnTo>
                <a:lnTo>
                  <a:pt x="2680545" y="695471"/>
                </a:lnTo>
                <a:cubicBezTo>
                  <a:pt x="2683040" y="694653"/>
                  <a:pt x="2686433" y="694551"/>
                  <a:pt x="2688091" y="694946"/>
                </a:cubicBezTo>
                <a:cubicBezTo>
                  <a:pt x="2689751" y="695341"/>
                  <a:pt x="2689676" y="696231"/>
                  <a:pt x="2685234" y="697400"/>
                </a:cubicBezTo>
                <a:lnTo>
                  <a:pt x="2677933" y="698861"/>
                </a:lnTo>
                <a:lnTo>
                  <a:pt x="2678851" y="704013"/>
                </a:lnTo>
                <a:cubicBezTo>
                  <a:pt x="2679596" y="707611"/>
                  <a:pt x="2679995" y="710282"/>
                  <a:pt x="2676606" y="706061"/>
                </a:cubicBezTo>
                <a:cubicBezTo>
                  <a:pt x="2684678" y="699542"/>
                  <a:pt x="2639046" y="718839"/>
                  <a:pt x="2639046" y="718839"/>
                </a:cubicBezTo>
                <a:close/>
                <a:moveTo>
                  <a:pt x="2606318" y="715711"/>
                </a:moveTo>
                <a:cubicBezTo>
                  <a:pt x="2604775" y="716232"/>
                  <a:pt x="2604000" y="715145"/>
                  <a:pt x="2605319" y="714313"/>
                </a:cubicBezTo>
                <a:lnTo>
                  <a:pt x="2605873" y="714188"/>
                </a:lnTo>
                <a:lnTo>
                  <a:pt x="2606744" y="715362"/>
                </a:lnTo>
                <a:close/>
                <a:moveTo>
                  <a:pt x="2625594" y="720628"/>
                </a:moveTo>
                <a:cubicBezTo>
                  <a:pt x="2626315" y="719558"/>
                  <a:pt x="2626926" y="719088"/>
                  <a:pt x="2627497" y="718963"/>
                </a:cubicBezTo>
                <a:cubicBezTo>
                  <a:pt x="2629217" y="718588"/>
                  <a:pt x="2630608" y="721322"/>
                  <a:pt x="2633701" y="720328"/>
                </a:cubicBezTo>
                <a:cubicBezTo>
                  <a:pt x="2631725" y="722924"/>
                  <a:pt x="2626676" y="722817"/>
                  <a:pt x="2625594" y="720628"/>
                </a:cubicBezTo>
                <a:close/>
                <a:moveTo>
                  <a:pt x="2633874" y="724195"/>
                </a:moveTo>
                <a:cubicBezTo>
                  <a:pt x="2633896" y="721273"/>
                  <a:pt x="2634501" y="720026"/>
                  <a:pt x="2635249" y="719744"/>
                </a:cubicBezTo>
                <a:cubicBezTo>
                  <a:pt x="2637488" y="718900"/>
                  <a:pt x="2641000" y="726749"/>
                  <a:pt x="2633874" y="724195"/>
                </a:cubicBezTo>
                <a:close/>
                <a:moveTo>
                  <a:pt x="2607684" y="728942"/>
                </a:moveTo>
                <a:cubicBezTo>
                  <a:pt x="2605796" y="729679"/>
                  <a:pt x="2604228" y="729693"/>
                  <a:pt x="2604368" y="727341"/>
                </a:cubicBezTo>
                <a:cubicBezTo>
                  <a:pt x="2606556" y="728800"/>
                  <a:pt x="2610013" y="726152"/>
                  <a:pt x="2611803" y="725694"/>
                </a:cubicBezTo>
                <a:cubicBezTo>
                  <a:pt x="2612399" y="725543"/>
                  <a:pt x="2612810" y="725634"/>
                  <a:pt x="2612928" y="726202"/>
                </a:cubicBezTo>
                <a:cubicBezTo>
                  <a:pt x="2611785" y="726742"/>
                  <a:pt x="2609573" y="728203"/>
                  <a:pt x="2607684" y="728942"/>
                </a:cubicBezTo>
                <a:close/>
                <a:moveTo>
                  <a:pt x="2710848" y="759097"/>
                </a:moveTo>
                <a:lnTo>
                  <a:pt x="2711992" y="758846"/>
                </a:lnTo>
                <a:lnTo>
                  <a:pt x="2712280" y="758635"/>
                </a:lnTo>
                <a:close/>
                <a:moveTo>
                  <a:pt x="2430296" y="727137"/>
                </a:moveTo>
                <a:cubicBezTo>
                  <a:pt x="2431974" y="726135"/>
                  <a:pt x="2433803" y="725115"/>
                  <a:pt x="2435711" y="724471"/>
                </a:cubicBezTo>
                <a:cubicBezTo>
                  <a:pt x="2437621" y="723829"/>
                  <a:pt x="2439608" y="723564"/>
                  <a:pt x="2441599" y="724078"/>
                </a:cubicBezTo>
                <a:cubicBezTo>
                  <a:pt x="2438246" y="726081"/>
                  <a:pt x="2434419" y="725809"/>
                  <a:pt x="2430296" y="727137"/>
                </a:cubicBezTo>
                <a:close/>
                <a:moveTo>
                  <a:pt x="2531236" y="744175"/>
                </a:moveTo>
                <a:lnTo>
                  <a:pt x="2533558" y="743971"/>
                </a:lnTo>
                <a:lnTo>
                  <a:pt x="2532772" y="743377"/>
                </a:lnTo>
                <a:close/>
                <a:moveTo>
                  <a:pt x="2514840" y="747427"/>
                </a:moveTo>
                <a:lnTo>
                  <a:pt x="2515180" y="747355"/>
                </a:lnTo>
                <a:lnTo>
                  <a:pt x="2515044" y="747321"/>
                </a:lnTo>
                <a:close/>
                <a:moveTo>
                  <a:pt x="2707604" y="772775"/>
                </a:moveTo>
                <a:lnTo>
                  <a:pt x="2707302" y="770182"/>
                </a:lnTo>
                <a:lnTo>
                  <a:pt x="2711183" y="770642"/>
                </a:lnTo>
                <a:lnTo>
                  <a:pt x="2711369" y="770702"/>
                </a:lnTo>
                <a:cubicBezTo>
                  <a:pt x="2710125" y="773785"/>
                  <a:pt x="2708583" y="773734"/>
                  <a:pt x="2707604" y="772775"/>
                </a:cubicBezTo>
                <a:close/>
                <a:moveTo>
                  <a:pt x="2533510" y="751963"/>
                </a:moveTo>
                <a:lnTo>
                  <a:pt x="2532779" y="750501"/>
                </a:lnTo>
                <a:lnTo>
                  <a:pt x="2532888" y="750365"/>
                </a:lnTo>
                <a:cubicBezTo>
                  <a:pt x="2533545" y="749937"/>
                  <a:pt x="2534141" y="749883"/>
                  <a:pt x="2534185" y="750521"/>
                </a:cubicBezTo>
                <a:close/>
                <a:moveTo>
                  <a:pt x="2447003" y="744078"/>
                </a:moveTo>
                <a:lnTo>
                  <a:pt x="2449592" y="741734"/>
                </a:lnTo>
                <a:lnTo>
                  <a:pt x="2443679" y="742479"/>
                </a:lnTo>
                <a:lnTo>
                  <a:pt x="2443596" y="742489"/>
                </a:lnTo>
                <a:lnTo>
                  <a:pt x="2443538" y="742499"/>
                </a:lnTo>
                <a:close/>
                <a:moveTo>
                  <a:pt x="2536619" y="758137"/>
                </a:moveTo>
                <a:cubicBezTo>
                  <a:pt x="2537453" y="756858"/>
                  <a:pt x="2538482" y="756139"/>
                  <a:pt x="2539549" y="755839"/>
                </a:cubicBezTo>
                <a:cubicBezTo>
                  <a:pt x="2541148" y="755388"/>
                  <a:pt x="2542835" y="755885"/>
                  <a:pt x="2544079" y="756866"/>
                </a:cubicBezTo>
                <a:lnTo>
                  <a:pt x="2544250" y="757218"/>
                </a:lnTo>
                <a:lnTo>
                  <a:pt x="2540377" y="758500"/>
                </a:lnTo>
                <a:close/>
                <a:moveTo>
                  <a:pt x="2389257" y="747379"/>
                </a:moveTo>
                <a:cubicBezTo>
                  <a:pt x="2389367" y="746392"/>
                  <a:pt x="2389871" y="745790"/>
                  <a:pt x="2390561" y="745468"/>
                </a:cubicBezTo>
                <a:cubicBezTo>
                  <a:pt x="2392626" y="744499"/>
                  <a:pt x="2396363" y="746045"/>
                  <a:pt x="2396140" y="747242"/>
                </a:cubicBezTo>
                <a:cubicBezTo>
                  <a:pt x="2394464" y="748244"/>
                  <a:pt x="2392017" y="748568"/>
                  <a:pt x="2389257" y="747379"/>
                </a:cubicBezTo>
                <a:close/>
                <a:moveTo>
                  <a:pt x="2389084" y="756845"/>
                </a:moveTo>
                <a:lnTo>
                  <a:pt x="2390213" y="756171"/>
                </a:lnTo>
                <a:lnTo>
                  <a:pt x="2389605" y="755115"/>
                </a:lnTo>
                <a:close/>
                <a:moveTo>
                  <a:pt x="2400464" y="765113"/>
                </a:moveTo>
                <a:cubicBezTo>
                  <a:pt x="2400635" y="765321"/>
                  <a:pt x="2402198" y="764335"/>
                  <a:pt x="2406006" y="761495"/>
                </a:cubicBezTo>
                <a:lnTo>
                  <a:pt x="2403379" y="761445"/>
                </a:lnTo>
                <a:lnTo>
                  <a:pt x="2403272" y="761567"/>
                </a:lnTo>
                <a:cubicBezTo>
                  <a:pt x="2401514" y="763503"/>
                  <a:pt x="2400293" y="764905"/>
                  <a:pt x="2400464" y="765113"/>
                </a:cubicBezTo>
                <a:close/>
                <a:moveTo>
                  <a:pt x="2366404" y="764426"/>
                </a:moveTo>
                <a:cubicBezTo>
                  <a:pt x="2367885" y="762477"/>
                  <a:pt x="2369102" y="759251"/>
                  <a:pt x="2371107" y="758548"/>
                </a:cubicBezTo>
                <a:cubicBezTo>
                  <a:pt x="2371773" y="758312"/>
                  <a:pt x="2372530" y="758358"/>
                  <a:pt x="2373411" y="758825"/>
                </a:cubicBezTo>
                <a:cubicBezTo>
                  <a:pt x="2371435" y="761423"/>
                  <a:pt x="2369462" y="764019"/>
                  <a:pt x="2366404" y="764426"/>
                </a:cubicBezTo>
                <a:close/>
                <a:moveTo>
                  <a:pt x="2320408" y="772875"/>
                </a:moveTo>
                <a:cubicBezTo>
                  <a:pt x="2320478" y="771698"/>
                  <a:pt x="2318907" y="770935"/>
                  <a:pt x="2317203" y="770676"/>
                </a:cubicBezTo>
                <a:cubicBezTo>
                  <a:pt x="2315501" y="770416"/>
                  <a:pt x="2313666" y="770660"/>
                  <a:pt x="2313212" y="771498"/>
                </a:cubicBezTo>
                <a:cubicBezTo>
                  <a:pt x="2313072" y="773850"/>
                  <a:pt x="2317806" y="772444"/>
                  <a:pt x="2320408" y="772875"/>
                </a:cubicBezTo>
                <a:close/>
                <a:moveTo>
                  <a:pt x="2298240" y="775045"/>
                </a:moveTo>
                <a:cubicBezTo>
                  <a:pt x="2301611" y="776154"/>
                  <a:pt x="2305122" y="774908"/>
                  <a:pt x="2308023" y="773743"/>
                </a:cubicBezTo>
                <a:cubicBezTo>
                  <a:pt x="2307714" y="773007"/>
                  <a:pt x="2307129" y="772647"/>
                  <a:pt x="2306380" y="772540"/>
                </a:cubicBezTo>
                <a:cubicBezTo>
                  <a:pt x="2305631" y="772433"/>
                  <a:pt x="2304720" y="772579"/>
                  <a:pt x="2303756" y="772852"/>
                </a:cubicBezTo>
                <a:cubicBezTo>
                  <a:pt x="2301826" y="773401"/>
                  <a:pt x="2299690" y="774463"/>
                  <a:pt x="2298240" y="775045"/>
                </a:cubicBezTo>
                <a:close/>
                <a:moveTo>
                  <a:pt x="2280666" y="779686"/>
                </a:moveTo>
                <a:lnTo>
                  <a:pt x="2287342" y="779711"/>
                </a:lnTo>
                <a:lnTo>
                  <a:pt x="2293960" y="775613"/>
                </a:lnTo>
                <a:close/>
                <a:moveTo>
                  <a:pt x="2281154" y="783542"/>
                </a:moveTo>
                <a:cubicBezTo>
                  <a:pt x="2285557" y="784319"/>
                  <a:pt x="2291787" y="783686"/>
                  <a:pt x="2298854" y="782065"/>
                </a:cubicBezTo>
                <a:lnTo>
                  <a:pt x="2304433" y="780246"/>
                </a:lnTo>
                <a:lnTo>
                  <a:pt x="2295802" y="779744"/>
                </a:lnTo>
                <a:lnTo>
                  <a:pt x="2287342" y="779711"/>
                </a:lnTo>
                <a:close/>
                <a:moveTo>
                  <a:pt x="2571456" y="823058"/>
                </a:moveTo>
                <a:cubicBezTo>
                  <a:pt x="2573011" y="822946"/>
                  <a:pt x="2574718" y="821854"/>
                  <a:pt x="2576496" y="821404"/>
                </a:cubicBezTo>
                <a:lnTo>
                  <a:pt x="2578396" y="822169"/>
                </a:lnTo>
                <a:lnTo>
                  <a:pt x="2573681" y="823174"/>
                </a:lnTo>
                <a:close/>
                <a:moveTo>
                  <a:pt x="2508356" y="815433"/>
                </a:moveTo>
                <a:lnTo>
                  <a:pt x="2512709" y="813261"/>
                </a:lnTo>
                <a:cubicBezTo>
                  <a:pt x="2525182" y="807518"/>
                  <a:pt x="2535864" y="802984"/>
                  <a:pt x="2528012" y="807531"/>
                </a:cubicBezTo>
                <a:cubicBezTo>
                  <a:pt x="2530334" y="812670"/>
                  <a:pt x="2673743" y="771035"/>
                  <a:pt x="2713888" y="755580"/>
                </a:cubicBezTo>
                <a:cubicBezTo>
                  <a:pt x="2712368" y="757339"/>
                  <a:pt x="2712683" y="758853"/>
                  <a:pt x="2713137" y="758014"/>
                </a:cubicBezTo>
                <a:lnTo>
                  <a:pt x="2712280" y="758635"/>
                </a:lnTo>
                <a:lnTo>
                  <a:pt x="2713748" y="758165"/>
                </a:lnTo>
                <a:cubicBezTo>
                  <a:pt x="2717027" y="757413"/>
                  <a:pt x="2721675" y="756623"/>
                  <a:pt x="2719722" y="757151"/>
                </a:cubicBezTo>
                <a:lnTo>
                  <a:pt x="2711992" y="758846"/>
                </a:lnTo>
                <a:lnTo>
                  <a:pt x="2696778" y="769893"/>
                </a:lnTo>
                <a:lnTo>
                  <a:pt x="2682939" y="776571"/>
                </a:lnTo>
                <a:lnTo>
                  <a:pt x="2696167" y="770337"/>
                </a:lnTo>
                <a:lnTo>
                  <a:pt x="2690901" y="774161"/>
                </a:lnTo>
                <a:lnTo>
                  <a:pt x="2654410" y="790532"/>
                </a:lnTo>
                <a:lnTo>
                  <a:pt x="2588866" y="819936"/>
                </a:lnTo>
                <a:lnTo>
                  <a:pt x="2587308" y="820269"/>
                </a:lnTo>
                <a:lnTo>
                  <a:pt x="2600655" y="813210"/>
                </a:lnTo>
                <a:cubicBezTo>
                  <a:pt x="2587718" y="809606"/>
                  <a:pt x="2568118" y="808901"/>
                  <a:pt x="2545398" y="810362"/>
                </a:cubicBezTo>
                <a:close/>
                <a:moveTo>
                  <a:pt x="2254993" y="784842"/>
                </a:moveTo>
                <a:lnTo>
                  <a:pt x="2264226" y="782193"/>
                </a:lnTo>
                <a:cubicBezTo>
                  <a:pt x="2268725" y="781546"/>
                  <a:pt x="2273299" y="781255"/>
                  <a:pt x="2278175" y="780448"/>
                </a:cubicBezTo>
                <a:lnTo>
                  <a:pt x="2280666" y="779686"/>
                </a:lnTo>
                <a:lnTo>
                  <a:pt x="2276081" y="779669"/>
                </a:lnTo>
                <a:cubicBezTo>
                  <a:pt x="2269834" y="780049"/>
                  <a:pt x="2263979" y="780944"/>
                  <a:pt x="2258722" y="782674"/>
                </a:cubicBezTo>
                <a:close/>
                <a:moveTo>
                  <a:pt x="2248536" y="789667"/>
                </a:moveTo>
                <a:cubicBezTo>
                  <a:pt x="2249469" y="789993"/>
                  <a:pt x="2251858" y="789965"/>
                  <a:pt x="2256557" y="789146"/>
                </a:cubicBezTo>
                <a:cubicBezTo>
                  <a:pt x="2256397" y="787611"/>
                  <a:pt x="2255140" y="787050"/>
                  <a:pt x="2253642" y="787016"/>
                </a:cubicBezTo>
                <a:lnTo>
                  <a:pt x="2249563" y="788002"/>
                </a:lnTo>
                <a:lnTo>
                  <a:pt x="2249204" y="788211"/>
                </a:lnTo>
                <a:close/>
                <a:moveTo>
                  <a:pt x="2236258" y="797294"/>
                </a:moveTo>
                <a:cubicBezTo>
                  <a:pt x="2244065" y="798590"/>
                  <a:pt x="2247263" y="795831"/>
                  <a:pt x="2244941" y="790691"/>
                </a:cubicBezTo>
                <a:lnTo>
                  <a:pt x="2249204" y="788211"/>
                </a:lnTo>
                <a:lnTo>
                  <a:pt x="2249267" y="788074"/>
                </a:lnTo>
                <a:lnTo>
                  <a:pt x="2249563" y="788002"/>
                </a:lnTo>
                <a:lnTo>
                  <a:pt x="2254993" y="784842"/>
                </a:lnTo>
                <a:lnTo>
                  <a:pt x="2250715" y="786069"/>
                </a:lnTo>
                <a:cubicBezTo>
                  <a:pt x="2246133" y="788295"/>
                  <a:pt x="2241390" y="791747"/>
                  <a:pt x="2236258" y="797294"/>
                </a:cubicBezTo>
                <a:close/>
                <a:moveTo>
                  <a:pt x="2260005" y="813454"/>
                </a:moveTo>
                <a:lnTo>
                  <a:pt x="2260809" y="811928"/>
                </a:lnTo>
                <a:lnTo>
                  <a:pt x="2261650" y="810437"/>
                </a:lnTo>
                <a:lnTo>
                  <a:pt x="2261565" y="810272"/>
                </a:lnTo>
                <a:cubicBezTo>
                  <a:pt x="2259731" y="810514"/>
                  <a:pt x="2259243" y="811942"/>
                  <a:pt x="2259631" y="813058"/>
                </a:cubicBezTo>
                <a:close/>
                <a:moveTo>
                  <a:pt x="2267153" y="825093"/>
                </a:moveTo>
                <a:cubicBezTo>
                  <a:pt x="2259729" y="824133"/>
                  <a:pt x="2266489" y="822651"/>
                  <a:pt x="2274188" y="821530"/>
                </a:cubicBezTo>
                <a:cubicBezTo>
                  <a:pt x="2278037" y="820971"/>
                  <a:pt x="2282123" y="820500"/>
                  <a:pt x="2284786" y="820232"/>
                </a:cubicBezTo>
                <a:cubicBezTo>
                  <a:pt x="2287450" y="819962"/>
                  <a:pt x="2288692" y="819895"/>
                  <a:pt x="2286856" y="820137"/>
                </a:cubicBezTo>
                <a:cubicBezTo>
                  <a:pt x="2287312" y="819299"/>
                  <a:pt x="2266697" y="825931"/>
                  <a:pt x="2267153" y="825093"/>
                </a:cubicBezTo>
                <a:close/>
                <a:moveTo>
                  <a:pt x="2405417" y="851729"/>
                </a:moveTo>
                <a:cubicBezTo>
                  <a:pt x="2406238" y="849727"/>
                  <a:pt x="2407537" y="849069"/>
                  <a:pt x="2408799" y="849120"/>
                </a:cubicBezTo>
                <a:cubicBezTo>
                  <a:pt x="2412586" y="849274"/>
                  <a:pt x="2416058" y="855821"/>
                  <a:pt x="2405417" y="851729"/>
                </a:cubicBezTo>
                <a:close/>
                <a:moveTo>
                  <a:pt x="2255874" y="837471"/>
                </a:moveTo>
                <a:lnTo>
                  <a:pt x="2254374" y="835195"/>
                </a:lnTo>
                <a:cubicBezTo>
                  <a:pt x="2254424" y="834251"/>
                  <a:pt x="2255142" y="833646"/>
                  <a:pt x="2255935" y="833491"/>
                </a:cubicBezTo>
                <a:cubicBezTo>
                  <a:pt x="2256728" y="833337"/>
                  <a:pt x="2257596" y="833635"/>
                  <a:pt x="2257942" y="834501"/>
                </a:cubicBezTo>
                <a:lnTo>
                  <a:pt x="2257307" y="837012"/>
                </a:lnTo>
                <a:close/>
                <a:moveTo>
                  <a:pt x="2216629" y="845040"/>
                </a:moveTo>
                <a:cubicBezTo>
                  <a:pt x="2229327" y="845686"/>
                  <a:pt x="2232788" y="835108"/>
                  <a:pt x="2250991" y="835024"/>
                </a:cubicBezTo>
                <a:cubicBezTo>
                  <a:pt x="2250395" y="838215"/>
                  <a:pt x="2219857" y="848501"/>
                  <a:pt x="2216629" y="845040"/>
                </a:cubicBezTo>
                <a:close/>
                <a:moveTo>
                  <a:pt x="2236913" y="848180"/>
                </a:moveTo>
                <a:cubicBezTo>
                  <a:pt x="2235537" y="848363"/>
                  <a:pt x="2234464" y="847728"/>
                  <a:pt x="2234987" y="845712"/>
                </a:cubicBezTo>
                <a:cubicBezTo>
                  <a:pt x="2235982" y="845968"/>
                  <a:pt x="2236709" y="845677"/>
                  <a:pt x="2237529" y="845472"/>
                </a:cubicBezTo>
                <a:lnTo>
                  <a:pt x="2238221" y="845531"/>
                </a:lnTo>
                <a:lnTo>
                  <a:pt x="2238898" y="846882"/>
                </a:lnTo>
                <a:close/>
                <a:moveTo>
                  <a:pt x="2236714" y="854042"/>
                </a:moveTo>
                <a:cubicBezTo>
                  <a:pt x="2237397" y="852785"/>
                  <a:pt x="2239075" y="851783"/>
                  <a:pt x="2240582" y="851485"/>
                </a:cubicBezTo>
                <a:lnTo>
                  <a:pt x="2241463" y="851997"/>
                </a:lnTo>
                <a:lnTo>
                  <a:pt x="2242126" y="853323"/>
                </a:lnTo>
                <a:lnTo>
                  <a:pt x="2240076" y="853595"/>
                </a:lnTo>
                <a:cubicBezTo>
                  <a:pt x="2239046" y="853926"/>
                  <a:pt x="2238017" y="854258"/>
                  <a:pt x="2236714" y="854042"/>
                </a:cubicBezTo>
                <a:close/>
                <a:moveTo>
                  <a:pt x="2226164" y="854667"/>
                </a:moveTo>
                <a:cubicBezTo>
                  <a:pt x="2230008" y="851238"/>
                  <a:pt x="2232552" y="849683"/>
                  <a:pt x="2234050" y="849241"/>
                </a:cubicBezTo>
                <a:cubicBezTo>
                  <a:pt x="2238547" y="847914"/>
                  <a:pt x="2233632" y="856593"/>
                  <a:pt x="2226164" y="854667"/>
                </a:cubicBezTo>
                <a:close/>
                <a:moveTo>
                  <a:pt x="2186718" y="852909"/>
                </a:moveTo>
                <a:cubicBezTo>
                  <a:pt x="2190039" y="852672"/>
                  <a:pt x="2192595" y="852223"/>
                  <a:pt x="2184851" y="852378"/>
                </a:cubicBezTo>
                <a:lnTo>
                  <a:pt x="2184981" y="851994"/>
                </a:lnTo>
                <a:lnTo>
                  <a:pt x="2184010" y="852160"/>
                </a:lnTo>
                <a:cubicBezTo>
                  <a:pt x="2179316" y="853167"/>
                  <a:pt x="2183399" y="853144"/>
                  <a:pt x="2186718" y="852909"/>
                </a:cubicBezTo>
                <a:close/>
                <a:moveTo>
                  <a:pt x="2320914" y="875470"/>
                </a:moveTo>
                <a:lnTo>
                  <a:pt x="2359552" y="864741"/>
                </a:lnTo>
                <a:lnTo>
                  <a:pt x="2379350" y="856261"/>
                </a:lnTo>
                <a:lnTo>
                  <a:pt x="2397982" y="860022"/>
                </a:lnTo>
                <a:cubicBezTo>
                  <a:pt x="2382116" y="858243"/>
                  <a:pt x="2352698" y="871987"/>
                  <a:pt x="2330688" y="875740"/>
                </a:cubicBezTo>
                <a:close/>
                <a:moveTo>
                  <a:pt x="2239526" y="867131"/>
                </a:moveTo>
                <a:lnTo>
                  <a:pt x="2242740" y="864914"/>
                </a:lnTo>
                <a:lnTo>
                  <a:pt x="2242481" y="864902"/>
                </a:lnTo>
                <a:lnTo>
                  <a:pt x="2241020" y="865339"/>
                </a:lnTo>
                <a:close/>
                <a:moveTo>
                  <a:pt x="2332651" y="879924"/>
                </a:moveTo>
                <a:lnTo>
                  <a:pt x="2332644" y="879894"/>
                </a:lnTo>
                <a:cubicBezTo>
                  <a:pt x="2332414" y="878086"/>
                  <a:pt x="2332508" y="876577"/>
                  <a:pt x="2333233" y="876361"/>
                </a:cubicBezTo>
                <a:cubicBezTo>
                  <a:pt x="2333649" y="876239"/>
                  <a:pt x="2334272" y="876537"/>
                  <a:pt x="2335154" y="877443"/>
                </a:cubicBezTo>
                <a:lnTo>
                  <a:pt x="2335349" y="879924"/>
                </a:lnTo>
                <a:close/>
                <a:moveTo>
                  <a:pt x="2165417" y="868976"/>
                </a:moveTo>
                <a:lnTo>
                  <a:pt x="2165943" y="868863"/>
                </a:lnTo>
                <a:lnTo>
                  <a:pt x="2166508" y="864897"/>
                </a:lnTo>
                <a:cubicBezTo>
                  <a:pt x="2166259" y="863786"/>
                  <a:pt x="2164966" y="866172"/>
                  <a:pt x="2164846" y="867963"/>
                </a:cubicBezTo>
                <a:close/>
                <a:moveTo>
                  <a:pt x="2184324" y="874379"/>
                </a:moveTo>
                <a:lnTo>
                  <a:pt x="2225627" y="864053"/>
                </a:lnTo>
                <a:lnTo>
                  <a:pt x="2242481" y="864902"/>
                </a:lnTo>
                <a:lnTo>
                  <a:pt x="2246317" y="863758"/>
                </a:lnTo>
                <a:lnTo>
                  <a:pt x="2245651" y="867093"/>
                </a:lnTo>
                <a:lnTo>
                  <a:pt x="2239226" y="867493"/>
                </a:lnTo>
                <a:lnTo>
                  <a:pt x="2239526" y="867131"/>
                </a:lnTo>
                <a:lnTo>
                  <a:pt x="2238983" y="867507"/>
                </a:lnTo>
                <a:lnTo>
                  <a:pt x="2219406" y="868721"/>
                </a:lnTo>
                <a:close/>
                <a:moveTo>
                  <a:pt x="2139377" y="872432"/>
                </a:moveTo>
                <a:cubicBezTo>
                  <a:pt x="2142591" y="872783"/>
                  <a:pt x="2142871" y="868075"/>
                  <a:pt x="2145490" y="871618"/>
                </a:cubicBezTo>
                <a:cubicBezTo>
                  <a:pt x="2147160" y="869062"/>
                  <a:pt x="2145169" y="868549"/>
                  <a:pt x="2142991" y="869033"/>
                </a:cubicBezTo>
                <a:cubicBezTo>
                  <a:pt x="2140814" y="869517"/>
                  <a:pt x="2138450" y="870997"/>
                  <a:pt x="2139377" y="872432"/>
                </a:cubicBezTo>
                <a:close/>
                <a:moveTo>
                  <a:pt x="2126709" y="878007"/>
                </a:moveTo>
                <a:lnTo>
                  <a:pt x="2128926" y="877995"/>
                </a:lnTo>
                <a:lnTo>
                  <a:pt x="2130207" y="877628"/>
                </a:lnTo>
                <a:lnTo>
                  <a:pt x="2130595" y="875155"/>
                </a:lnTo>
                <a:lnTo>
                  <a:pt x="2129121" y="873772"/>
                </a:lnTo>
                <a:lnTo>
                  <a:pt x="2128898" y="874104"/>
                </a:lnTo>
                <a:close/>
                <a:moveTo>
                  <a:pt x="2158228" y="892473"/>
                </a:moveTo>
                <a:cubicBezTo>
                  <a:pt x="2156268" y="892674"/>
                  <a:pt x="2155882" y="892510"/>
                  <a:pt x="2156432" y="892174"/>
                </a:cubicBezTo>
                <a:lnTo>
                  <a:pt x="2160474" y="891126"/>
                </a:lnTo>
                <a:lnTo>
                  <a:pt x="2160471" y="892092"/>
                </a:lnTo>
                <a:close/>
                <a:moveTo>
                  <a:pt x="2146411" y="904250"/>
                </a:moveTo>
                <a:cubicBezTo>
                  <a:pt x="2142093" y="902913"/>
                  <a:pt x="2137346" y="899536"/>
                  <a:pt x="2138713" y="897952"/>
                </a:cubicBezTo>
                <a:cubicBezTo>
                  <a:pt x="2139622" y="896896"/>
                  <a:pt x="2143252" y="896637"/>
                  <a:pt x="2151532" y="898310"/>
                </a:cubicBezTo>
                <a:cubicBezTo>
                  <a:pt x="2154614" y="904884"/>
                  <a:pt x="2150728" y="905586"/>
                  <a:pt x="2146411" y="904250"/>
                </a:cubicBezTo>
                <a:close/>
                <a:moveTo>
                  <a:pt x="2096995" y="915141"/>
                </a:moveTo>
                <a:lnTo>
                  <a:pt x="2103595" y="913834"/>
                </a:lnTo>
                <a:lnTo>
                  <a:pt x="2097423" y="912382"/>
                </a:lnTo>
                <a:lnTo>
                  <a:pt x="2097197" y="912829"/>
                </a:lnTo>
                <a:close/>
                <a:moveTo>
                  <a:pt x="2046873" y="922448"/>
                </a:moveTo>
                <a:lnTo>
                  <a:pt x="2047376" y="922448"/>
                </a:lnTo>
                <a:lnTo>
                  <a:pt x="2052379" y="921298"/>
                </a:lnTo>
                <a:lnTo>
                  <a:pt x="2055236" y="919305"/>
                </a:lnTo>
                <a:lnTo>
                  <a:pt x="2053768" y="917420"/>
                </a:lnTo>
                <a:close/>
                <a:moveTo>
                  <a:pt x="2017889" y="931786"/>
                </a:moveTo>
                <a:cubicBezTo>
                  <a:pt x="2015521" y="931632"/>
                  <a:pt x="2014119" y="930761"/>
                  <a:pt x="2015978" y="928688"/>
                </a:cubicBezTo>
                <a:cubicBezTo>
                  <a:pt x="2019515" y="932315"/>
                  <a:pt x="2021909" y="925676"/>
                  <a:pt x="2025589" y="930589"/>
                </a:cubicBezTo>
                <a:cubicBezTo>
                  <a:pt x="2023589" y="931379"/>
                  <a:pt x="2020256" y="931941"/>
                  <a:pt x="2017889" y="931786"/>
                </a:cubicBezTo>
                <a:close/>
                <a:moveTo>
                  <a:pt x="1961014" y="941668"/>
                </a:moveTo>
                <a:cubicBezTo>
                  <a:pt x="1959833" y="940456"/>
                  <a:pt x="1956072" y="937167"/>
                  <a:pt x="1957708" y="935434"/>
                </a:cubicBezTo>
                <a:lnTo>
                  <a:pt x="1963929" y="934620"/>
                </a:lnTo>
                <a:lnTo>
                  <a:pt x="1967095" y="931933"/>
                </a:lnTo>
                <a:cubicBezTo>
                  <a:pt x="1969414" y="931201"/>
                  <a:pt x="1971940" y="932476"/>
                  <a:pt x="1974420" y="934239"/>
                </a:cubicBezTo>
                <a:lnTo>
                  <a:pt x="1977960" y="936867"/>
                </a:lnTo>
                <a:lnTo>
                  <a:pt x="1986778" y="938535"/>
                </a:lnTo>
                <a:cubicBezTo>
                  <a:pt x="1985475" y="940893"/>
                  <a:pt x="1983626" y="940700"/>
                  <a:pt x="1981482" y="939479"/>
                </a:cubicBezTo>
                <a:lnTo>
                  <a:pt x="1977960" y="936867"/>
                </a:lnTo>
                <a:lnTo>
                  <a:pt x="1965204" y="934453"/>
                </a:lnTo>
                <a:lnTo>
                  <a:pt x="1963929" y="934620"/>
                </a:lnTo>
                <a:lnTo>
                  <a:pt x="1963804" y="934723"/>
                </a:lnTo>
                <a:cubicBezTo>
                  <a:pt x="1962782" y="936285"/>
                  <a:pt x="1961840" y="938535"/>
                  <a:pt x="1961014" y="941668"/>
                </a:cubicBezTo>
                <a:close/>
                <a:moveTo>
                  <a:pt x="1929626" y="955239"/>
                </a:moveTo>
                <a:cubicBezTo>
                  <a:pt x="1927832" y="954304"/>
                  <a:pt x="1927751" y="952249"/>
                  <a:pt x="1930307" y="951459"/>
                </a:cubicBezTo>
                <a:cubicBezTo>
                  <a:pt x="1932012" y="950933"/>
                  <a:pt x="1934888" y="950970"/>
                  <a:pt x="1939212" y="952280"/>
                </a:cubicBezTo>
                <a:cubicBezTo>
                  <a:pt x="1934923" y="955983"/>
                  <a:pt x="1931418" y="956173"/>
                  <a:pt x="1929626" y="955239"/>
                </a:cubicBezTo>
                <a:close/>
                <a:moveTo>
                  <a:pt x="1885762" y="951361"/>
                </a:moveTo>
                <a:lnTo>
                  <a:pt x="1886822" y="950842"/>
                </a:lnTo>
                <a:lnTo>
                  <a:pt x="1885591" y="949993"/>
                </a:lnTo>
                <a:lnTo>
                  <a:pt x="1885484" y="950051"/>
                </a:lnTo>
                <a:close/>
                <a:moveTo>
                  <a:pt x="1497867" y="1031569"/>
                </a:moveTo>
                <a:cubicBezTo>
                  <a:pt x="1494686" y="1031150"/>
                  <a:pt x="1492119" y="1029795"/>
                  <a:pt x="1492056" y="1026889"/>
                </a:cubicBezTo>
                <a:lnTo>
                  <a:pt x="1507713" y="1027764"/>
                </a:lnTo>
                <a:lnTo>
                  <a:pt x="1498233" y="1031534"/>
                </a:lnTo>
                <a:close/>
                <a:moveTo>
                  <a:pt x="1457564" y="1047701"/>
                </a:moveTo>
                <a:lnTo>
                  <a:pt x="1453494" y="1046461"/>
                </a:lnTo>
                <a:lnTo>
                  <a:pt x="1458447" y="1047350"/>
                </a:lnTo>
                <a:close/>
                <a:moveTo>
                  <a:pt x="1419818" y="1047503"/>
                </a:moveTo>
                <a:lnTo>
                  <a:pt x="1429456" y="1044405"/>
                </a:lnTo>
                <a:lnTo>
                  <a:pt x="1420444" y="1045303"/>
                </a:lnTo>
                <a:close/>
                <a:moveTo>
                  <a:pt x="1441226" y="1052327"/>
                </a:moveTo>
                <a:cubicBezTo>
                  <a:pt x="1439408" y="1052665"/>
                  <a:pt x="1437890" y="1052128"/>
                  <a:pt x="1436831" y="1051218"/>
                </a:cubicBezTo>
                <a:cubicBezTo>
                  <a:pt x="1434713" y="1049399"/>
                  <a:pt x="1434428" y="1046082"/>
                  <a:pt x="1437252" y="1045275"/>
                </a:cubicBezTo>
                <a:cubicBezTo>
                  <a:pt x="1439136" y="1044737"/>
                  <a:pt x="1442397" y="1045312"/>
                  <a:pt x="1447418" y="1048189"/>
                </a:cubicBezTo>
                <a:cubicBezTo>
                  <a:pt x="1445161" y="1050776"/>
                  <a:pt x="1443043" y="1051988"/>
                  <a:pt x="1441226" y="1052327"/>
                </a:cubicBezTo>
                <a:close/>
                <a:moveTo>
                  <a:pt x="1400905" y="1057966"/>
                </a:moveTo>
                <a:lnTo>
                  <a:pt x="1401518" y="1057470"/>
                </a:lnTo>
                <a:lnTo>
                  <a:pt x="1405573" y="1055070"/>
                </a:lnTo>
                <a:lnTo>
                  <a:pt x="1402721" y="1053825"/>
                </a:lnTo>
                <a:cubicBezTo>
                  <a:pt x="1400226" y="1053577"/>
                  <a:pt x="1397698" y="1054324"/>
                  <a:pt x="1396169" y="1057023"/>
                </a:cubicBezTo>
                <a:close/>
                <a:moveTo>
                  <a:pt x="1486514" y="1080334"/>
                </a:moveTo>
                <a:cubicBezTo>
                  <a:pt x="1486299" y="1078410"/>
                  <a:pt x="1494008" y="1073736"/>
                  <a:pt x="1498550" y="1073655"/>
                </a:cubicBezTo>
                <a:cubicBezTo>
                  <a:pt x="1500066" y="1073627"/>
                  <a:pt x="1501229" y="1074109"/>
                  <a:pt x="1501630" y="1075376"/>
                </a:cubicBezTo>
                <a:cubicBezTo>
                  <a:pt x="1496735" y="1078312"/>
                  <a:pt x="1491552" y="1078682"/>
                  <a:pt x="1486514" y="1080334"/>
                </a:cubicBezTo>
                <a:close/>
                <a:moveTo>
                  <a:pt x="1353211" y="1065261"/>
                </a:moveTo>
                <a:cubicBezTo>
                  <a:pt x="1352177" y="1065337"/>
                  <a:pt x="1354355" y="1064372"/>
                  <a:pt x="1358157" y="1062907"/>
                </a:cubicBezTo>
                <a:lnTo>
                  <a:pt x="1359007" y="1062599"/>
                </a:lnTo>
                <a:lnTo>
                  <a:pt x="1356306" y="1063000"/>
                </a:lnTo>
                <a:cubicBezTo>
                  <a:pt x="1353941" y="1063593"/>
                  <a:pt x="1352587" y="1064337"/>
                  <a:pt x="1353211" y="1065261"/>
                </a:cubicBezTo>
                <a:close/>
                <a:moveTo>
                  <a:pt x="1471857" y="1117610"/>
                </a:moveTo>
                <a:cubicBezTo>
                  <a:pt x="1482286" y="1119778"/>
                  <a:pt x="1503087" y="1109561"/>
                  <a:pt x="1517069" y="1106744"/>
                </a:cubicBezTo>
                <a:cubicBezTo>
                  <a:pt x="1521733" y="1105804"/>
                  <a:pt x="1525636" y="1105686"/>
                  <a:pt x="1528146" y="1107124"/>
                </a:cubicBezTo>
                <a:cubicBezTo>
                  <a:pt x="1532648" y="1128800"/>
                  <a:pt x="1468319" y="1113983"/>
                  <a:pt x="1471857" y="1117610"/>
                </a:cubicBezTo>
                <a:close/>
                <a:moveTo>
                  <a:pt x="1455524" y="1119442"/>
                </a:moveTo>
                <a:cubicBezTo>
                  <a:pt x="1453063" y="1119671"/>
                  <a:pt x="1450076" y="1119005"/>
                  <a:pt x="1446699" y="1116820"/>
                </a:cubicBezTo>
                <a:cubicBezTo>
                  <a:pt x="1452936" y="1111845"/>
                  <a:pt x="1457181" y="1110087"/>
                  <a:pt x="1459757" y="1110064"/>
                </a:cubicBezTo>
                <a:cubicBezTo>
                  <a:pt x="1465553" y="1110015"/>
                  <a:pt x="1462907" y="1118756"/>
                  <a:pt x="1455524" y="1119442"/>
                </a:cubicBezTo>
                <a:close/>
                <a:moveTo>
                  <a:pt x="1425364" y="1122224"/>
                </a:moveTo>
                <a:lnTo>
                  <a:pt x="1425868" y="1122154"/>
                </a:lnTo>
                <a:lnTo>
                  <a:pt x="1425841" y="1121826"/>
                </a:lnTo>
                <a:lnTo>
                  <a:pt x="1425973" y="1121606"/>
                </a:lnTo>
                <a:close/>
                <a:moveTo>
                  <a:pt x="1451093" y="1128151"/>
                </a:moveTo>
                <a:cubicBezTo>
                  <a:pt x="1453624" y="1125060"/>
                  <a:pt x="1455470" y="1123473"/>
                  <a:pt x="1456673" y="1122840"/>
                </a:cubicBezTo>
                <a:cubicBezTo>
                  <a:pt x="1460281" y="1120945"/>
                  <a:pt x="1458090" y="1127653"/>
                  <a:pt x="1451093" y="1128151"/>
                </a:cubicBezTo>
                <a:close/>
                <a:moveTo>
                  <a:pt x="1389287" y="1126576"/>
                </a:moveTo>
                <a:cubicBezTo>
                  <a:pt x="1386785" y="1127564"/>
                  <a:pt x="1384711" y="1127713"/>
                  <a:pt x="1384945" y="1125108"/>
                </a:cubicBezTo>
                <a:cubicBezTo>
                  <a:pt x="1387015" y="1124958"/>
                  <a:pt x="1388724" y="1123867"/>
                  <a:pt x="1390465" y="1123098"/>
                </a:cubicBezTo>
                <a:cubicBezTo>
                  <a:pt x="1392209" y="1122324"/>
                  <a:pt x="1393985" y="1121875"/>
                  <a:pt x="1396200" y="1123010"/>
                </a:cubicBezTo>
                <a:cubicBezTo>
                  <a:pt x="1394717" y="1123762"/>
                  <a:pt x="1391788" y="1125590"/>
                  <a:pt x="1389287" y="1126576"/>
                </a:cubicBezTo>
                <a:close/>
                <a:moveTo>
                  <a:pt x="1355763" y="1135115"/>
                </a:moveTo>
                <a:cubicBezTo>
                  <a:pt x="1353227" y="1135781"/>
                  <a:pt x="1351082" y="1135287"/>
                  <a:pt x="1351314" y="1132682"/>
                </a:cubicBezTo>
                <a:cubicBezTo>
                  <a:pt x="1354423" y="1132463"/>
                  <a:pt x="1358282" y="1129598"/>
                  <a:pt x="1362571" y="1130585"/>
                </a:cubicBezTo>
                <a:cubicBezTo>
                  <a:pt x="1361231" y="1132622"/>
                  <a:pt x="1358300" y="1134448"/>
                  <a:pt x="1355763" y="1135115"/>
                </a:cubicBezTo>
                <a:close/>
                <a:moveTo>
                  <a:pt x="1303310" y="1143083"/>
                </a:moveTo>
                <a:cubicBezTo>
                  <a:pt x="1300646" y="1143799"/>
                  <a:pt x="1299520" y="1141898"/>
                  <a:pt x="1301860" y="1140640"/>
                </a:cubicBezTo>
                <a:lnTo>
                  <a:pt x="1302808" y="1140489"/>
                </a:lnTo>
                <a:lnTo>
                  <a:pt x="1304081" y="1142542"/>
                </a:lnTo>
                <a:close/>
                <a:moveTo>
                  <a:pt x="1357603" y="1151643"/>
                </a:moveTo>
                <a:cubicBezTo>
                  <a:pt x="1371576" y="1136413"/>
                  <a:pt x="1426435" y="1113088"/>
                  <a:pt x="1428043" y="1118151"/>
                </a:cubicBezTo>
                <a:lnTo>
                  <a:pt x="1425973" y="1121606"/>
                </a:lnTo>
                <a:lnTo>
                  <a:pt x="1430777" y="1116742"/>
                </a:lnTo>
                <a:cubicBezTo>
                  <a:pt x="1435079" y="1115627"/>
                  <a:pt x="1440776" y="1115800"/>
                  <a:pt x="1443493" y="1116630"/>
                </a:cubicBezTo>
                <a:cubicBezTo>
                  <a:pt x="1446206" y="1117460"/>
                  <a:pt x="1445942" y="1118946"/>
                  <a:pt x="1438321" y="1120449"/>
                </a:cubicBezTo>
                <a:lnTo>
                  <a:pt x="1425868" y="1122154"/>
                </a:lnTo>
                <a:lnTo>
                  <a:pt x="1426586" y="1130870"/>
                </a:lnTo>
                <a:cubicBezTo>
                  <a:pt x="1427265" y="1136967"/>
                  <a:pt x="1427506" y="1141481"/>
                  <a:pt x="1422503" y="1134073"/>
                </a:cubicBezTo>
                <a:cubicBezTo>
                  <a:pt x="1437050" y="1123978"/>
                  <a:pt x="1357603" y="1151643"/>
                  <a:pt x="1357603" y="1151643"/>
                </a:cubicBezTo>
                <a:close/>
                <a:moveTo>
                  <a:pt x="1334802" y="1153272"/>
                </a:moveTo>
                <a:cubicBezTo>
                  <a:pt x="1336178" y="1151556"/>
                  <a:pt x="1337271" y="1150830"/>
                  <a:pt x="1338250" y="1150679"/>
                </a:cubicBezTo>
                <a:cubicBezTo>
                  <a:pt x="1341190" y="1150226"/>
                  <a:pt x="1343085" y="1154945"/>
                  <a:pt x="1348419" y="1153592"/>
                </a:cubicBezTo>
                <a:cubicBezTo>
                  <a:pt x="1344701" y="1157741"/>
                  <a:pt x="1336266" y="1157048"/>
                  <a:pt x="1334802" y="1153272"/>
                </a:cubicBezTo>
                <a:close/>
                <a:moveTo>
                  <a:pt x="1348094" y="1160086"/>
                </a:moveTo>
                <a:cubicBezTo>
                  <a:pt x="1348596" y="1155197"/>
                  <a:pt x="1349807" y="1153170"/>
                  <a:pt x="1351102" y="1152775"/>
                </a:cubicBezTo>
                <a:cubicBezTo>
                  <a:pt x="1354986" y="1151587"/>
                  <a:pt x="1359621" y="1165085"/>
                  <a:pt x="1348094" y="1160086"/>
                </a:cubicBezTo>
                <a:close/>
                <a:moveTo>
                  <a:pt x="1307855" y="1155194"/>
                </a:moveTo>
                <a:cubicBezTo>
                  <a:pt x="1307570" y="1152626"/>
                  <a:pt x="1305211" y="1150207"/>
                  <a:pt x="1310107" y="1147269"/>
                </a:cubicBezTo>
                <a:cubicBezTo>
                  <a:pt x="1317506" y="1148035"/>
                  <a:pt x="1313323" y="1157390"/>
                  <a:pt x="1307855" y="1155194"/>
                </a:cubicBezTo>
                <a:close/>
                <a:moveTo>
                  <a:pt x="1303502" y="1165369"/>
                </a:moveTo>
                <a:cubicBezTo>
                  <a:pt x="1300223" y="1166413"/>
                  <a:pt x="1297597" y="1166276"/>
                  <a:pt x="1298206" y="1162352"/>
                </a:cubicBezTo>
                <a:cubicBezTo>
                  <a:pt x="1301636" y="1165019"/>
                  <a:pt x="1307842" y="1160935"/>
                  <a:pt x="1310911" y="1160353"/>
                </a:cubicBezTo>
                <a:cubicBezTo>
                  <a:pt x="1311934" y="1160159"/>
                  <a:pt x="1312609" y="1160353"/>
                  <a:pt x="1312716" y="1161318"/>
                </a:cubicBezTo>
                <a:cubicBezTo>
                  <a:pt x="1310714" y="1162107"/>
                  <a:pt x="1306782" y="1164327"/>
                  <a:pt x="1303502" y="1165369"/>
                </a:cubicBezTo>
                <a:close/>
                <a:moveTo>
                  <a:pt x="1006840" y="1144324"/>
                </a:moveTo>
                <a:cubicBezTo>
                  <a:pt x="1009804" y="1142819"/>
                  <a:pt x="1013030" y="1141296"/>
                  <a:pt x="1016327" y="1140412"/>
                </a:cubicBezTo>
                <a:cubicBezTo>
                  <a:pt x="1019623" y="1139532"/>
                  <a:pt x="1022993" y="1139291"/>
                  <a:pt x="1026245" y="1140352"/>
                </a:cubicBezTo>
                <a:cubicBezTo>
                  <a:pt x="1020311" y="1143364"/>
                  <a:pt x="1013950" y="1142522"/>
                  <a:pt x="1006840" y="1144324"/>
                </a:cubicBezTo>
                <a:close/>
                <a:moveTo>
                  <a:pt x="1173114" y="1183105"/>
                </a:moveTo>
                <a:lnTo>
                  <a:pt x="1177032" y="1182998"/>
                </a:lnTo>
                <a:lnTo>
                  <a:pt x="1175812" y="1181923"/>
                </a:lnTo>
                <a:close/>
                <a:moveTo>
                  <a:pt x="1471421" y="1226333"/>
                </a:moveTo>
                <a:lnTo>
                  <a:pt x="1473375" y="1226029"/>
                </a:lnTo>
                <a:lnTo>
                  <a:pt x="1473894" y="1225707"/>
                </a:lnTo>
                <a:close/>
                <a:moveTo>
                  <a:pt x="1014734" y="1168346"/>
                </a:moveTo>
                <a:cubicBezTo>
                  <a:pt x="1002406" y="1170197"/>
                  <a:pt x="1009013" y="1162689"/>
                  <a:pt x="1012754" y="1163757"/>
                </a:cubicBezTo>
                <a:cubicBezTo>
                  <a:pt x="1014001" y="1164111"/>
                  <a:pt x="1014932" y="1165422"/>
                  <a:pt x="1014734" y="1168346"/>
                </a:cubicBezTo>
                <a:close/>
                <a:moveTo>
                  <a:pt x="1145150" y="1186881"/>
                </a:moveTo>
                <a:lnTo>
                  <a:pt x="1145732" y="1186796"/>
                </a:lnTo>
                <a:lnTo>
                  <a:pt x="1145507" y="1186726"/>
                </a:lnTo>
                <a:close/>
                <a:moveTo>
                  <a:pt x="1032120" y="1174384"/>
                </a:moveTo>
                <a:lnTo>
                  <a:pt x="1036828" y="1170723"/>
                </a:lnTo>
                <a:lnTo>
                  <a:pt x="1026694" y="1171375"/>
                </a:lnTo>
                <a:lnTo>
                  <a:pt x="1026569" y="1171386"/>
                </a:lnTo>
                <a:close/>
                <a:moveTo>
                  <a:pt x="1175687" y="1196371"/>
                </a:moveTo>
                <a:lnTo>
                  <a:pt x="1174691" y="1193849"/>
                </a:lnTo>
                <a:lnTo>
                  <a:pt x="1174897" y="1193633"/>
                </a:lnTo>
                <a:cubicBezTo>
                  <a:pt x="1176064" y="1192984"/>
                  <a:pt x="1177072" y="1192953"/>
                  <a:pt x="1177045" y="1194026"/>
                </a:cubicBezTo>
                <a:close/>
                <a:moveTo>
                  <a:pt x="934932" y="1174040"/>
                </a:moveTo>
                <a:cubicBezTo>
                  <a:pt x="935270" y="1172398"/>
                  <a:pt x="936210" y="1171442"/>
                  <a:pt x="937414" y="1170972"/>
                </a:cubicBezTo>
                <a:cubicBezTo>
                  <a:pt x="941029" y="1169561"/>
                  <a:pt x="947037" y="1172530"/>
                  <a:pt x="946474" y="1174512"/>
                </a:cubicBezTo>
                <a:cubicBezTo>
                  <a:pt x="943508" y="1176016"/>
                  <a:pt x="939364" y="1176313"/>
                  <a:pt x="934932" y="1174040"/>
                </a:cubicBezTo>
                <a:close/>
                <a:moveTo>
                  <a:pt x="1186147" y="1208013"/>
                </a:moveTo>
                <a:lnTo>
                  <a:pt x="1179911" y="1207024"/>
                </a:lnTo>
                <a:cubicBezTo>
                  <a:pt x="1181512" y="1204968"/>
                  <a:pt x="1183347" y="1203866"/>
                  <a:pt x="1185179" y="1203473"/>
                </a:cubicBezTo>
                <a:cubicBezTo>
                  <a:pt x="1187930" y="1202882"/>
                  <a:pt x="1190672" y="1203884"/>
                  <a:pt x="1192602" y="1205651"/>
                </a:cubicBezTo>
                <a:lnTo>
                  <a:pt x="1192832" y="1206261"/>
                </a:lnTo>
                <a:close/>
                <a:moveTo>
                  <a:pt x="923647" y="1176929"/>
                </a:moveTo>
                <a:cubicBezTo>
                  <a:pt x="922186" y="1175678"/>
                  <a:pt x="922022" y="1173021"/>
                  <a:pt x="924891" y="1168288"/>
                </a:cubicBezTo>
                <a:cubicBezTo>
                  <a:pt x="944080" y="1171770"/>
                  <a:pt x="928030" y="1180679"/>
                  <a:pt x="923647" y="1176929"/>
                </a:cubicBezTo>
                <a:close/>
                <a:moveTo>
                  <a:pt x="1466731" y="1249884"/>
                </a:moveTo>
                <a:cubicBezTo>
                  <a:pt x="1465580" y="1250240"/>
                  <a:pt x="1464565" y="1249753"/>
                  <a:pt x="1463820" y="1248901"/>
                </a:cubicBezTo>
                <a:cubicBezTo>
                  <a:pt x="1462333" y="1247194"/>
                  <a:pt x="1461932" y="1244025"/>
                  <a:pt x="1463700" y="1243200"/>
                </a:cubicBezTo>
                <a:cubicBezTo>
                  <a:pt x="1464880" y="1242651"/>
                  <a:pt x="1467025" y="1243146"/>
                  <a:pt x="1470455" y="1245812"/>
                </a:cubicBezTo>
                <a:cubicBezTo>
                  <a:pt x="1469168" y="1248330"/>
                  <a:pt x="1467882" y="1249529"/>
                  <a:pt x="1466731" y="1249884"/>
                </a:cubicBezTo>
                <a:close/>
                <a:moveTo>
                  <a:pt x="933141" y="1189869"/>
                </a:moveTo>
                <a:lnTo>
                  <a:pt x="935138" y="1188855"/>
                </a:lnTo>
                <a:lnTo>
                  <a:pt x="934288" y="1187027"/>
                </a:lnTo>
                <a:close/>
                <a:moveTo>
                  <a:pt x="950881" y="1204866"/>
                </a:moveTo>
                <a:cubicBezTo>
                  <a:pt x="951133" y="1205233"/>
                  <a:pt x="953906" y="1203740"/>
                  <a:pt x="960732" y="1199372"/>
                </a:cubicBezTo>
                <a:lnTo>
                  <a:pt x="956345" y="1199023"/>
                </a:lnTo>
                <a:lnTo>
                  <a:pt x="956145" y="1199215"/>
                </a:lnTo>
                <a:cubicBezTo>
                  <a:pt x="952895" y="1202277"/>
                  <a:pt x="950627" y="1204501"/>
                  <a:pt x="950881" y="1204866"/>
                </a:cubicBezTo>
                <a:close/>
                <a:moveTo>
                  <a:pt x="893975" y="1200255"/>
                </a:moveTo>
                <a:cubicBezTo>
                  <a:pt x="896763" y="1197145"/>
                  <a:pt x="899308" y="1191868"/>
                  <a:pt x="902774" y="1190893"/>
                </a:cubicBezTo>
                <a:cubicBezTo>
                  <a:pt x="903930" y="1190567"/>
                  <a:pt x="905188" y="1190720"/>
                  <a:pt x="906592" y="1191590"/>
                </a:cubicBezTo>
                <a:cubicBezTo>
                  <a:pt x="902872" y="1195736"/>
                  <a:pt x="899157" y="1199884"/>
                  <a:pt x="893975" y="1200255"/>
                </a:cubicBezTo>
                <a:close/>
                <a:moveTo>
                  <a:pt x="1355520" y="1264365"/>
                </a:moveTo>
                <a:cubicBezTo>
                  <a:pt x="1360293" y="1264995"/>
                  <a:pt x="1359778" y="1255084"/>
                  <a:pt x="1357818" y="1257288"/>
                </a:cubicBezTo>
                <a:cubicBezTo>
                  <a:pt x="1357165" y="1258020"/>
                  <a:pt x="1356353" y="1260101"/>
                  <a:pt x="1355520" y="1264365"/>
                </a:cubicBezTo>
                <a:close/>
                <a:moveTo>
                  <a:pt x="807887" y="1209308"/>
                </a:moveTo>
                <a:cubicBezTo>
                  <a:pt x="810384" y="1209453"/>
                  <a:pt x="813493" y="1209232"/>
                  <a:pt x="815636" y="1209725"/>
                </a:cubicBezTo>
                <a:cubicBezTo>
                  <a:pt x="815940" y="1207764"/>
                  <a:pt x="813430" y="1206326"/>
                  <a:pt x="810620" y="1205717"/>
                </a:cubicBezTo>
                <a:cubicBezTo>
                  <a:pt x="807809" y="1205110"/>
                  <a:pt x="804701" y="1205331"/>
                  <a:pt x="803807" y="1206689"/>
                </a:cubicBezTo>
                <a:cubicBezTo>
                  <a:pt x="803504" y="1208651"/>
                  <a:pt x="805389" y="1209163"/>
                  <a:pt x="807887" y="1209308"/>
                </a:cubicBezTo>
                <a:close/>
                <a:moveTo>
                  <a:pt x="778183" y="1211105"/>
                </a:moveTo>
                <a:cubicBezTo>
                  <a:pt x="783651" y="1213303"/>
                  <a:pt x="789727" y="1211576"/>
                  <a:pt x="794765" y="1209921"/>
                </a:cubicBezTo>
                <a:cubicBezTo>
                  <a:pt x="794364" y="1208657"/>
                  <a:pt x="793442" y="1207994"/>
                  <a:pt x="792207" y="1207740"/>
                </a:cubicBezTo>
                <a:cubicBezTo>
                  <a:pt x="790969" y="1207483"/>
                  <a:pt x="789420" y="1207634"/>
                  <a:pt x="787762" y="1207996"/>
                </a:cubicBezTo>
                <a:cubicBezTo>
                  <a:pt x="784448" y="1208716"/>
                  <a:pt x="780704" y="1210277"/>
                  <a:pt x="778183" y="1211105"/>
                </a:cubicBezTo>
                <a:close/>
                <a:moveTo>
                  <a:pt x="748027" y="1217089"/>
                </a:moveTo>
                <a:lnTo>
                  <a:pt x="759200" y="1217810"/>
                </a:lnTo>
                <a:lnTo>
                  <a:pt x="770930" y="1211623"/>
                </a:lnTo>
                <a:close/>
                <a:moveTo>
                  <a:pt x="1271267" y="1285433"/>
                </a:moveTo>
                <a:cubicBezTo>
                  <a:pt x="1274253" y="1286358"/>
                  <a:pt x="1276711" y="1286002"/>
                  <a:pt x="1273896" y="1281834"/>
                </a:cubicBezTo>
                <a:cubicBezTo>
                  <a:pt x="1268275" y="1280619"/>
                  <a:pt x="1265933" y="1280705"/>
                  <a:pt x="1265469" y="1281345"/>
                </a:cubicBezTo>
                <a:cubicBezTo>
                  <a:pt x="1264766" y="1282304"/>
                  <a:pt x="1268282" y="1284509"/>
                  <a:pt x="1271267" y="1285433"/>
                </a:cubicBezTo>
                <a:close/>
                <a:moveTo>
                  <a:pt x="748235" y="1223593"/>
                </a:moveTo>
                <a:cubicBezTo>
                  <a:pt x="755481" y="1225342"/>
                  <a:pt x="766008" y="1224914"/>
                  <a:pt x="778095" y="1222917"/>
                </a:cubicBezTo>
                <a:lnTo>
                  <a:pt x="787725" y="1220441"/>
                </a:lnTo>
                <a:lnTo>
                  <a:pt x="773357" y="1218723"/>
                </a:lnTo>
                <a:lnTo>
                  <a:pt x="759200" y="1217810"/>
                </a:lnTo>
                <a:close/>
                <a:moveTo>
                  <a:pt x="704234" y="1223111"/>
                </a:moveTo>
                <a:lnTo>
                  <a:pt x="720109" y="1219615"/>
                </a:lnTo>
                <a:cubicBezTo>
                  <a:pt x="727745" y="1218990"/>
                  <a:pt x="735447" y="1218966"/>
                  <a:pt x="743740" y="1218111"/>
                </a:cubicBezTo>
                <a:lnTo>
                  <a:pt x="748027" y="1217089"/>
                </a:lnTo>
                <a:lnTo>
                  <a:pt x="740355" y="1216594"/>
                </a:lnTo>
                <a:cubicBezTo>
                  <a:pt x="729837" y="1216598"/>
                  <a:pt x="719894" y="1217499"/>
                  <a:pt x="710819" y="1219858"/>
                </a:cubicBezTo>
                <a:close/>
                <a:moveTo>
                  <a:pt x="692662" y="1230530"/>
                </a:moveTo>
                <a:cubicBezTo>
                  <a:pt x="694169" y="1231172"/>
                  <a:pt x="698175" y="1231370"/>
                  <a:pt x="706171" y="1230478"/>
                </a:cubicBezTo>
                <a:cubicBezTo>
                  <a:pt x="706144" y="1227891"/>
                  <a:pt x="704131" y="1226820"/>
                  <a:pt x="701628" y="1226615"/>
                </a:cubicBezTo>
                <a:lnTo>
                  <a:pt x="694642" y="1227850"/>
                </a:lnTo>
                <a:lnTo>
                  <a:pt x="694011" y="1228162"/>
                </a:lnTo>
                <a:close/>
                <a:moveTo>
                  <a:pt x="670897" y="1242053"/>
                </a:moveTo>
                <a:cubicBezTo>
                  <a:pt x="683764" y="1245016"/>
                  <a:pt x="689551" y="1240720"/>
                  <a:pt x="686480" y="1231883"/>
                </a:cubicBezTo>
                <a:lnTo>
                  <a:pt x="694011" y="1228162"/>
                </a:lnTo>
                <a:lnTo>
                  <a:pt x="694138" y="1227940"/>
                </a:lnTo>
                <a:lnTo>
                  <a:pt x="694642" y="1227850"/>
                </a:lnTo>
                <a:lnTo>
                  <a:pt x="704234" y="1223111"/>
                </a:lnTo>
                <a:lnTo>
                  <a:pt x="696881" y="1224731"/>
                </a:lnTo>
                <a:cubicBezTo>
                  <a:pt x="688855" y="1227992"/>
                  <a:pt x="680369" y="1233288"/>
                  <a:pt x="670897" y="1242053"/>
                </a:cubicBezTo>
                <a:close/>
                <a:moveTo>
                  <a:pt x="1281773" y="1331694"/>
                </a:moveTo>
                <a:cubicBezTo>
                  <a:pt x="1280763" y="1332394"/>
                  <a:pt x="1279797" y="1332524"/>
                  <a:pt x="1280360" y="1330544"/>
                </a:cubicBezTo>
                <a:cubicBezTo>
                  <a:pt x="1282327" y="1329433"/>
                  <a:pt x="1283214" y="1329207"/>
                  <a:pt x="1283466" y="1329412"/>
                </a:cubicBezTo>
                <a:cubicBezTo>
                  <a:pt x="1283843" y="1329719"/>
                  <a:pt x="1282785" y="1330993"/>
                  <a:pt x="1281773" y="1331694"/>
                </a:cubicBezTo>
                <a:close/>
                <a:moveTo>
                  <a:pt x="9930482" y="2462722"/>
                </a:moveTo>
                <a:lnTo>
                  <a:pt x="9928423" y="2460515"/>
                </a:lnTo>
                <a:cubicBezTo>
                  <a:pt x="9860961" y="2392210"/>
                  <a:pt x="9791328" y="2325577"/>
                  <a:pt x="9719559" y="2260602"/>
                </a:cubicBezTo>
                <a:lnTo>
                  <a:pt x="9593477" y="2152562"/>
                </a:lnTo>
                <a:lnTo>
                  <a:pt x="9515011" y="2067571"/>
                </a:lnTo>
                <a:cubicBezTo>
                  <a:pt x="9401781" y="1959303"/>
                  <a:pt x="9282057" y="1859352"/>
                  <a:pt x="9164032" y="1755802"/>
                </a:cubicBezTo>
                <a:cubicBezTo>
                  <a:pt x="9132080" y="1725574"/>
                  <a:pt x="9090543" y="1704785"/>
                  <a:pt x="9042513" y="1692309"/>
                </a:cubicBezTo>
                <a:cubicBezTo>
                  <a:pt x="8966130" y="1669199"/>
                  <a:pt x="8910316" y="1629699"/>
                  <a:pt x="8870571" y="1572447"/>
                </a:cubicBezTo>
                <a:cubicBezTo>
                  <a:pt x="8809561" y="1484090"/>
                  <a:pt x="8721195" y="1426517"/>
                  <a:pt x="8586300" y="1418599"/>
                </a:cubicBezTo>
                <a:cubicBezTo>
                  <a:pt x="8568025" y="1419237"/>
                  <a:pt x="8546957" y="1414919"/>
                  <a:pt x="8530683" y="1405884"/>
                </a:cubicBezTo>
                <a:cubicBezTo>
                  <a:pt x="8443115" y="1362943"/>
                  <a:pt x="8350954" y="1328379"/>
                  <a:pt x="8258755" y="1294574"/>
                </a:cubicBezTo>
                <a:lnTo>
                  <a:pt x="8224063" y="1281708"/>
                </a:lnTo>
                <a:lnTo>
                  <a:pt x="8149044" y="1245512"/>
                </a:lnTo>
                <a:cubicBezTo>
                  <a:pt x="8091446" y="1220457"/>
                  <a:pt x="8033237" y="1196510"/>
                  <a:pt x="7974406" y="1173720"/>
                </a:cubicBezTo>
                <a:lnTo>
                  <a:pt x="7925573" y="1155965"/>
                </a:lnTo>
                <a:lnTo>
                  <a:pt x="7912926" y="1147318"/>
                </a:lnTo>
                <a:cubicBezTo>
                  <a:pt x="7905666" y="1141364"/>
                  <a:pt x="7898782" y="1134527"/>
                  <a:pt x="7892341" y="1126411"/>
                </a:cubicBezTo>
                <a:cubicBezTo>
                  <a:pt x="7945761" y="1122013"/>
                  <a:pt x="7988997" y="1139207"/>
                  <a:pt x="8033926" y="1152801"/>
                </a:cubicBezTo>
                <a:cubicBezTo>
                  <a:pt x="8132480" y="1188785"/>
                  <a:pt x="8214455" y="1221810"/>
                  <a:pt x="8304822" y="1269708"/>
                </a:cubicBezTo>
                <a:cubicBezTo>
                  <a:pt x="8325590" y="1280101"/>
                  <a:pt x="8316604" y="1277386"/>
                  <a:pt x="8378408" y="1287859"/>
                </a:cubicBezTo>
                <a:cubicBezTo>
                  <a:pt x="8388295" y="1272348"/>
                  <a:pt x="8413555" y="1284102"/>
                  <a:pt x="8431529" y="1289541"/>
                </a:cubicBezTo>
                <a:cubicBezTo>
                  <a:pt x="8568822" y="1341357"/>
                  <a:pt x="8706116" y="1393175"/>
                  <a:pt x="8844807" y="1447469"/>
                </a:cubicBezTo>
                <a:cubicBezTo>
                  <a:pt x="8949251" y="1487290"/>
                  <a:pt x="9034521" y="1545983"/>
                  <a:pt x="9111607" y="1616589"/>
                </a:cubicBezTo>
                <a:cubicBezTo>
                  <a:pt x="9271070" y="1773794"/>
                  <a:pt x="9455897" y="1909889"/>
                  <a:pt x="9606073" y="2070452"/>
                </a:cubicBezTo>
                <a:cubicBezTo>
                  <a:pt x="9707774" y="2181398"/>
                  <a:pt x="9803757" y="2294598"/>
                  <a:pt x="9893514" y="2410283"/>
                </a:cubicBezTo>
                <a:close/>
                <a:moveTo>
                  <a:pt x="708089" y="1271516"/>
                </a:moveTo>
                <a:lnTo>
                  <a:pt x="709678" y="1269045"/>
                </a:lnTo>
                <a:lnTo>
                  <a:pt x="711323" y="1266635"/>
                </a:lnTo>
                <a:lnTo>
                  <a:pt x="711207" y="1266347"/>
                </a:lnTo>
                <a:cubicBezTo>
                  <a:pt x="708098" y="1266570"/>
                  <a:pt x="707053" y="1268908"/>
                  <a:pt x="707526" y="1270815"/>
                </a:cubicBezTo>
                <a:close/>
                <a:moveTo>
                  <a:pt x="1132086" y="1333768"/>
                </a:moveTo>
                <a:cubicBezTo>
                  <a:pt x="1134104" y="1334147"/>
                  <a:pt x="1138371" y="1334206"/>
                  <a:pt x="1145949" y="1333666"/>
                </a:cubicBezTo>
                <a:cubicBezTo>
                  <a:pt x="1149292" y="1330838"/>
                  <a:pt x="1148437" y="1329605"/>
                  <a:pt x="1145905" y="1329302"/>
                </a:cubicBezTo>
                <a:cubicBezTo>
                  <a:pt x="1140211" y="1328616"/>
                  <a:pt x="1126031" y="1332630"/>
                  <a:pt x="1132086" y="1333768"/>
                </a:cubicBezTo>
                <a:close/>
                <a:moveTo>
                  <a:pt x="718210" y="1291727"/>
                </a:moveTo>
                <a:cubicBezTo>
                  <a:pt x="705934" y="1289368"/>
                  <a:pt x="717487" y="1287572"/>
                  <a:pt x="730553" y="1286479"/>
                </a:cubicBezTo>
                <a:cubicBezTo>
                  <a:pt x="737087" y="1285932"/>
                  <a:pt x="743998" y="1285559"/>
                  <a:pt x="748500" y="1285381"/>
                </a:cubicBezTo>
                <a:cubicBezTo>
                  <a:pt x="753001" y="1285200"/>
                  <a:pt x="755093" y="1285212"/>
                  <a:pt x="751983" y="1285433"/>
                </a:cubicBezTo>
                <a:cubicBezTo>
                  <a:pt x="752876" y="1284078"/>
                  <a:pt x="717318" y="1293085"/>
                  <a:pt x="718210" y="1291727"/>
                </a:cubicBezTo>
                <a:close/>
                <a:moveTo>
                  <a:pt x="1062108" y="1349998"/>
                </a:moveTo>
                <a:cubicBezTo>
                  <a:pt x="1065970" y="1347136"/>
                  <a:pt x="1070195" y="1345218"/>
                  <a:pt x="1074660" y="1344252"/>
                </a:cubicBezTo>
                <a:cubicBezTo>
                  <a:pt x="1079122" y="1343285"/>
                  <a:pt x="1083820" y="1343275"/>
                  <a:pt x="1088626" y="1344226"/>
                </a:cubicBezTo>
                <a:cubicBezTo>
                  <a:pt x="1077512" y="1347606"/>
                  <a:pt x="1072474" y="1349260"/>
                  <a:pt x="1062108" y="1349998"/>
                </a:cubicBezTo>
                <a:close/>
                <a:moveTo>
                  <a:pt x="697367" y="1311304"/>
                </a:moveTo>
                <a:lnTo>
                  <a:pt x="695218" y="1307337"/>
                </a:lnTo>
                <a:cubicBezTo>
                  <a:pt x="695453" y="1305764"/>
                  <a:pt x="696751" y="1304823"/>
                  <a:pt x="698103" y="1304646"/>
                </a:cubicBezTo>
                <a:cubicBezTo>
                  <a:pt x="699455" y="1304469"/>
                  <a:pt x="700856" y="1305057"/>
                  <a:pt x="701301" y="1306540"/>
                </a:cubicBezTo>
                <a:lnTo>
                  <a:pt x="699840" y="1310678"/>
                </a:lnTo>
                <a:close/>
                <a:moveTo>
                  <a:pt x="630472" y="1319986"/>
                </a:moveTo>
                <a:cubicBezTo>
                  <a:pt x="651629" y="1322355"/>
                  <a:pt x="659099" y="1305002"/>
                  <a:pt x="689582" y="1306709"/>
                </a:cubicBezTo>
                <a:cubicBezTo>
                  <a:pt x="688082" y="1311990"/>
                  <a:pt x="635332" y="1326107"/>
                  <a:pt x="630472" y="1319986"/>
                </a:cubicBezTo>
                <a:close/>
                <a:moveTo>
                  <a:pt x="994098" y="1367792"/>
                </a:moveTo>
                <a:cubicBezTo>
                  <a:pt x="995438" y="1365755"/>
                  <a:pt x="998334" y="1363608"/>
                  <a:pt x="1000965" y="1362612"/>
                </a:cubicBezTo>
                <a:cubicBezTo>
                  <a:pt x="1002281" y="1362114"/>
                  <a:pt x="1003532" y="1361903"/>
                  <a:pt x="1004487" y="1362138"/>
                </a:cubicBezTo>
                <a:cubicBezTo>
                  <a:pt x="1005444" y="1362372"/>
                  <a:pt x="1006106" y="1363052"/>
                  <a:pt x="1006251" y="1364336"/>
                </a:cubicBezTo>
                <a:cubicBezTo>
                  <a:pt x="1000783" y="1362140"/>
                  <a:pt x="998531" y="1370063"/>
                  <a:pt x="994098" y="1367792"/>
                </a:cubicBezTo>
                <a:close/>
                <a:moveTo>
                  <a:pt x="663931" y="1327302"/>
                </a:moveTo>
                <a:cubicBezTo>
                  <a:pt x="661598" y="1327469"/>
                  <a:pt x="659901" y="1326295"/>
                  <a:pt x="661099" y="1322975"/>
                </a:cubicBezTo>
                <a:cubicBezTo>
                  <a:pt x="662724" y="1323506"/>
                  <a:pt x="663986" y="1323092"/>
                  <a:pt x="665392" y="1322830"/>
                </a:cubicBezTo>
                <a:lnTo>
                  <a:pt x="666542" y="1323001"/>
                </a:lnTo>
                <a:lnTo>
                  <a:pt x="667460" y="1325330"/>
                </a:lnTo>
                <a:close/>
                <a:moveTo>
                  <a:pt x="662670" y="1337097"/>
                </a:moveTo>
                <a:cubicBezTo>
                  <a:pt x="664010" y="1335060"/>
                  <a:pt x="666978" y="1333553"/>
                  <a:pt x="669550" y="1333208"/>
                </a:cubicBezTo>
                <a:lnTo>
                  <a:pt x="670941" y="1334155"/>
                </a:lnTo>
                <a:lnTo>
                  <a:pt x="671843" y="1336441"/>
                </a:lnTo>
                <a:lnTo>
                  <a:pt x="668369" y="1336690"/>
                </a:lnTo>
                <a:cubicBezTo>
                  <a:pt x="666593" y="1337139"/>
                  <a:pt x="664814" y="1337591"/>
                  <a:pt x="662670" y="1337097"/>
                </a:cubicBezTo>
                <a:close/>
                <a:moveTo>
                  <a:pt x="644909" y="1337071"/>
                </a:moveTo>
                <a:cubicBezTo>
                  <a:pt x="651888" y="1331721"/>
                  <a:pt x="656394" y="1329375"/>
                  <a:pt x="658970" y="1328787"/>
                </a:cubicBezTo>
                <a:cubicBezTo>
                  <a:pt x="666709" y="1327021"/>
                  <a:pt x="657104" y="1341052"/>
                  <a:pt x="644909" y="1337071"/>
                </a:cubicBezTo>
                <a:close/>
                <a:moveTo>
                  <a:pt x="571844" y="1329830"/>
                </a:moveTo>
                <a:cubicBezTo>
                  <a:pt x="573250" y="1330068"/>
                  <a:pt x="576358" y="1330148"/>
                  <a:pt x="579155" y="1330119"/>
                </a:cubicBezTo>
                <a:cubicBezTo>
                  <a:pt x="584749" y="1330061"/>
                  <a:pt x="589102" y="1329568"/>
                  <a:pt x="576115" y="1329040"/>
                </a:cubicBezTo>
                <a:lnTo>
                  <a:pt x="576393" y="1328409"/>
                </a:lnTo>
                <a:lnTo>
                  <a:pt x="574743" y="1328591"/>
                </a:lnTo>
                <a:cubicBezTo>
                  <a:pt x="570734" y="1329195"/>
                  <a:pt x="570438" y="1329592"/>
                  <a:pt x="571844" y="1329830"/>
                </a:cubicBezTo>
                <a:close/>
                <a:moveTo>
                  <a:pt x="642228" y="1341142"/>
                </a:moveTo>
                <a:cubicBezTo>
                  <a:pt x="642335" y="1342105"/>
                  <a:pt x="618159" y="1336067"/>
                  <a:pt x="624156" y="1337155"/>
                </a:cubicBezTo>
                <a:cubicBezTo>
                  <a:pt x="626156" y="1337518"/>
                  <a:pt x="631508" y="1338672"/>
                  <a:pt x="642228" y="1341142"/>
                </a:cubicBezTo>
                <a:close/>
                <a:moveTo>
                  <a:pt x="1675214" y="1489989"/>
                </a:moveTo>
                <a:lnTo>
                  <a:pt x="1677628" y="1488200"/>
                </a:lnTo>
                <a:cubicBezTo>
                  <a:pt x="1679051" y="1488098"/>
                  <a:pt x="1680116" y="1488265"/>
                  <a:pt x="1679989" y="1488598"/>
                </a:cubicBezTo>
                <a:close/>
                <a:moveTo>
                  <a:pt x="665303" y="1359293"/>
                </a:moveTo>
                <a:lnTo>
                  <a:pt x="671033" y="1355907"/>
                </a:lnTo>
                <a:lnTo>
                  <a:pt x="670604" y="1355860"/>
                </a:lnTo>
                <a:lnTo>
                  <a:pt x="668089" y="1356443"/>
                </a:lnTo>
                <a:close/>
                <a:moveTo>
                  <a:pt x="540953" y="1354854"/>
                </a:moveTo>
                <a:lnTo>
                  <a:pt x="541849" y="1354713"/>
                </a:lnTo>
                <a:lnTo>
                  <a:pt x="543424" y="1348133"/>
                </a:lnTo>
                <a:cubicBezTo>
                  <a:pt x="543180" y="1346250"/>
                  <a:pt x="540642" y="1350110"/>
                  <a:pt x="540158" y="1353097"/>
                </a:cubicBezTo>
                <a:close/>
                <a:moveTo>
                  <a:pt x="496812" y="1357990"/>
                </a:moveTo>
                <a:cubicBezTo>
                  <a:pt x="502135" y="1358904"/>
                  <a:pt x="503351" y="1351052"/>
                  <a:pt x="507175" y="1357250"/>
                </a:cubicBezTo>
                <a:cubicBezTo>
                  <a:pt x="510373" y="1353140"/>
                  <a:pt x="507120" y="1352077"/>
                  <a:pt x="503401" y="1352666"/>
                </a:cubicBezTo>
                <a:cubicBezTo>
                  <a:pt x="499679" y="1353255"/>
                  <a:pt x="495489" y="1355495"/>
                  <a:pt x="496812" y="1357990"/>
                </a:cubicBezTo>
                <a:close/>
                <a:moveTo>
                  <a:pt x="1590523" y="1505737"/>
                </a:moveTo>
                <a:cubicBezTo>
                  <a:pt x="1583448" y="1507860"/>
                  <a:pt x="1583384" y="1504953"/>
                  <a:pt x="1611565" y="1490650"/>
                </a:cubicBezTo>
                <a:cubicBezTo>
                  <a:pt x="1611690" y="1496463"/>
                  <a:pt x="1597600" y="1503614"/>
                  <a:pt x="1590523" y="1505737"/>
                </a:cubicBezTo>
                <a:close/>
                <a:moveTo>
                  <a:pt x="649301" y="1385925"/>
                </a:moveTo>
                <a:cubicBezTo>
                  <a:pt x="641028" y="1381987"/>
                  <a:pt x="645827" y="1375822"/>
                  <a:pt x="650293" y="1373724"/>
                </a:cubicBezTo>
                <a:cubicBezTo>
                  <a:pt x="654760" y="1371626"/>
                  <a:pt x="658898" y="1373596"/>
                  <a:pt x="649301" y="1385925"/>
                </a:cubicBezTo>
                <a:close/>
                <a:moveTo>
                  <a:pt x="474723" y="1366034"/>
                </a:moveTo>
                <a:lnTo>
                  <a:pt x="478434" y="1366239"/>
                </a:lnTo>
                <a:lnTo>
                  <a:pt x="480637" y="1365757"/>
                </a:lnTo>
                <a:lnTo>
                  <a:pt x="481680" y="1361656"/>
                </a:lnTo>
                <a:lnTo>
                  <a:pt x="479431" y="1359191"/>
                </a:lnTo>
                <a:lnTo>
                  <a:pt x="479006" y="1359721"/>
                </a:lnTo>
                <a:close/>
                <a:moveTo>
                  <a:pt x="841103" y="1415101"/>
                </a:moveTo>
                <a:cubicBezTo>
                  <a:pt x="838047" y="1415805"/>
                  <a:pt x="835456" y="1415989"/>
                  <a:pt x="835241" y="1414063"/>
                </a:cubicBezTo>
                <a:cubicBezTo>
                  <a:pt x="837243" y="1413274"/>
                  <a:pt x="840726" y="1411732"/>
                  <a:pt x="843784" y="1411029"/>
                </a:cubicBezTo>
                <a:cubicBezTo>
                  <a:pt x="845311" y="1410678"/>
                  <a:pt x="846730" y="1410534"/>
                  <a:pt x="847806" y="1410800"/>
                </a:cubicBezTo>
                <a:cubicBezTo>
                  <a:pt x="848879" y="1411069"/>
                  <a:pt x="849609" y="1411744"/>
                  <a:pt x="849751" y="1413028"/>
                </a:cubicBezTo>
                <a:cubicBezTo>
                  <a:pt x="847679" y="1413175"/>
                  <a:pt x="844158" y="1414398"/>
                  <a:pt x="841103" y="1415101"/>
                </a:cubicBezTo>
                <a:close/>
                <a:moveTo>
                  <a:pt x="629002" y="1391256"/>
                </a:moveTo>
                <a:cubicBezTo>
                  <a:pt x="632003" y="1390072"/>
                  <a:pt x="634020" y="1385318"/>
                  <a:pt x="636712" y="1383973"/>
                </a:cubicBezTo>
                <a:cubicBezTo>
                  <a:pt x="637608" y="1383526"/>
                  <a:pt x="638581" y="1383456"/>
                  <a:pt x="639687" y="1384024"/>
                </a:cubicBezTo>
                <a:cubicBezTo>
                  <a:pt x="636114" y="1389455"/>
                  <a:pt x="633576" y="1394812"/>
                  <a:pt x="629002" y="1391256"/>
                </a:cubicBezTo>
                <a:close/>
                <a:moveTo>
                  <a:pt x="568492" y="1386457"/>
                </a:moveTo>
                <a:lnTo>
                  <a:pt x="570704" y="1385671"/>
                </a:lnTo>
                <a:lnTo>
                  <a:pt x="569821" y="1385127"/>
                </a:lnTo>
                <a:close/>
                <a:moveTo>
                  <a:pt x="568299" y="1386648"/>
                </a:moveTo>
                <a:lnTo>
                  <a:pt x="568492" y="1386457"/>
                </a:lnTo>
                <a:lnTo>
                  <a:pt x="568279" y="1386531"/>
                </a:lnTo>
                <a:close/>
                <a:moveTo>
                  <a:pt x="575707" y="1388750"/>
                </a:moveTo>
                <a:cubicBezTo>
                  <a:pt x="577729" y="1388121"/>
                  <a:pt x="579808" y="1385710"/>
                  <a:pt x="581972" y="1381674"/>
                </a:cubicBezTo>
                <a:lnTo>
                  <a:pt x="570704" y="1385671"/>
                </a:lnTo>
                <a:close/>
                <a:moveTo>
                  <a:pt x="537227" y="1392630"/>
                </a:moveTo>
                <a:cubicBezTo>
                  <a:pt x="552238" y="1377325"/>
                  <a:pt x="562422" y="1384361"/>
                  <a:pt x="580222" y="1375327"/>
                </a:cubicBezTo>
                <a:cubicBezTo>
                  <a:pt x="579525" y="1373761"/>
                  <a:pt x="576684" y="1372729"/>
                  <a:pt x="572251" y="1372123"/>
                </a:cubicBezTo>
                <a:lnTo>
                  <a:pt x="560027" y="1371651"/>
                </a:lnTo>
                <a:lnTo>
                  <a:pt x="551112" y="1377521"/>
                </a:lnTo>
                <a:cubicBezTo>
                  <a:pt x="545967" y="1381835"/>
                  <a:pt x="541283" y="1386839"/>
                  <a:pt x="537227" y="1392630"/>
                </a:cubicBezTo>
                <a:close/>
                <a:moveTo>
                  <a:pt x="1491234" y="1526409"/>
                </a:moveTo>
                <a:cubicBezTo>
                  <a:pt x="1490430" y="1523878"/>
                  <a:pt x="1491359" y="1522841"/>
                  <a:pt x="1492895" y="1522571"/>
                </a:cubicBezTo>
                <a:cubicBezTo>
                  <a:pt x="1494432" y="1522297"/>
                  <a:pt x="1496579" y="1522792"/>
                  <a:pt x="1498202" y="1523323"/>
                </a:cubicBezTo>
                <a:cubicBezTo>
                  <a:pt x="1498774" y="1528458"/>
                  <a:pt x="1494200" y="1524904"/>
                  <a:pt x="1491234" y="1526409"/>
                </a:cubicBezTo>
                <a:close/>
                <a:moveTo>
                  <a:pt x="1387350" y="1515923"/>
                </a:moveTo>
                <a:lnTo>
                  <a:pt x="1390239" y="1515339"/>
                </a:lnTo>
                <a:lnTo>
                  <a:pt x="1391659" y="1515121"/>
                </a:lnTo>
                <a:lnTo>
                  <a:pt x="1391617" y="1515099"/>
                </a:lnTo>
                <a:cubicBezTo>
                  <a:pt x="1389639" y="1514481"/>
                  <a:pt x="1388353" y="1514588"/>
                  <a:pt x="1387582" y="1515183"/>
                </a:cubicBezTo>
                <a:close/>
                <a:moveTo>
                  <a:pt x="1395383" y="1517058"/>
                </a:moveTo>
                <a:lnTo>
                  <a:pt x="1397959" y="1515823"/>
                </a:lnTo>
                <a:lnTo>
                  <a:pt x="1394752" y="1516663"/>
                </a:lnTo>
                <a:lnTo>
                  <a:pt x="1394675" y="1516690"/>
                </a:lnTo>
                <a:close/>
                <a:moveTo>
                  <a:pt x="1394064" y="1516904"/>
                </a:moveTo>
                <a:lnTo>
                  <a:pt x="1394675" y="1516690"/>
                </a:lnTo>
                <a:lnTo>
                  <a:pt x="1394669" y="1516686"/>
                </a:lnTo>
                <a:lnTo>
                  <a:pt x="1394588" y="1516707"/>
                </a:lnTo>
                <a:cubicBezTo>
                  <a:pt x="1393602" y="1517030"/>
                  <a:pt x="1393286" y="1517158"/>
                  <a:pt x="1394064" y="1516904"/>
                </a:cubicBezTo>
                <a:close/>
                <a:moveTo>
                  <a:pt x="547805" y="1412577"/>
                </a:moveTo>
                <a:cubicBezTo>
                  <a:pt x="549001" y="1409257"/>
                  <a:pt x="550930" y="1407825"/>
                  <a:pt x="553117" y="1407508"/>
                </a:cubicBezTo>
                <a:cubicBezTo>
                  <a:pt x="555300" y="1407190"/>
                  <a:pt x="557741" y="1407989"/>
                  <a:pt x="559955" y="1409123"/>
                </a:cubicBezTo>
                <a:cubicBezTo>
                  <a:pt x="555953" y="1410702"/>
                  <a:pt x="552378" y="1416133"/>
                  <a:pt x="547805" y="1412577"/>
                </a:cubicBezTo>
                <a:close/>
                <a:moveTo>
                  <a:pt x="520176" y="1409536"/>
                </a:moveTo>
                <a:cubicBezTo>
                  <a:pt x="518285" y="1410155"/>
                  <a:pt x="516730" y="1410265"/>
                  <a:pt x="516892" y="1407018"/>
                </a:cubicBezTo>
                <a:cubicBezTo>
                  <a:pt x="518518" y="1407552"/>
                  <a:pt x="521260" y="1406383"/>
                  <a:pt x="523297" y="1405917"/>
                </a:cubicBezTo>
                <a:cubicBezTo>
                  <a:pt x="525334" y="1405447"/>
                  <a:pt x="526666" y="1405677"/>
                  <a:pt x="525470" y="1408995"/>
                </a:cubicBezTo>
                <a:cubicBezTo>
                  <a:pt x="524290" y="1407785"/>
                  <a:pt x="522064" y="1408915"/>
                  <a:pt x="520176" y="1409536"/>
                </a:cubicBezTo>
                <a:close/>
                <a:moveTo>
                  <a:pt x="1367509" y="1522298"/>
                </a:moveTo>
                <a:cubicBezTo>
                  <a:pt x="1373425" y="1523818"/>
                  <a:pt x="1378902" y="1523750"/>
                  <a:pt x="1384237" y="1522397"/>
                </a:cubicBezTo>
                <a:lnTo>
                  <a:pt x="1387547" y="1520812"/>
                </a:lnTo>
                <a:lnTo>
                  <a:pt x="1386638" y="1518184"/>
                </a:lnTo>
                <a:lnTo>
                  <a:pt x="1387350" y="1515923"/>
                </a:lnTo>
                <a:lnTo>
                  <a:pt x="1374054" y="1518616"/>
                </a:lnTo>
                <a:cubicBezTo>
                  <a:pt x="1369778" y="1519791"/>
                  <a:pt x="1367108" y="1521033"/>
                  <a:pt x="1367509" y="1522298"/>
                </a:cubicBezTo>
                <a:close/>
                <a:moveTo>
                  <a:pt x="802968" y="1452597"/>
                </a:moveTo>
                <a:cubicBezTo>
                  <a:pt x="802861" y="1442253"/>
                  <a:pt x="803755" y="1440895"/>
                  <a:pt x="804469" y="1447313"/>
                </a:cubicBezTo>
                <a:cubicBezTo>
                  <a:pt x="803897" y="1442179"/>
                  <a:pt x="840386" y="1422755"/>
                  <a:pt x="847035" y="1426161"/>
                </a:cubicBezTo>
                <a:cubicBezTo>
                  <a:pt x="838886" y="1428038"/>
                  <a:pt x="832203" y="1433690"/>
                  <a:pt x="826698" y="1440552"/>
                </a:cubicBezTo>
                <a:cubicBezTo>
                  <a:pt x="840029" y="1438306"/>
                  <a:pt x="866298" y="1420906"/>
                  <a:pt x="847714" y="1441641"/>
                </a:cubicBezTo>
                <a:cubicBezTo>
                  <a:pt x="847714" y="1441641"/>
                  <a:pt x="802075" y="1453956"/>
                  <a:pt x="802968" y="1452597"/>
                </a:cubicBezTo>
                <a:close/>
                <a:moveTo>
                  <a:pt x="1392491" y="1530866"/>
                </a:moveTo>
                <a:lnTo>
                  <a:pt x="1404070" y="1522549"/>
                </a:lnTo>
                <a:lnTo>
                  <a:pt x="1399807" y="1519359"/>
                </a:lnTo>
                <a:lnTo>
                  <a:pt x="1395383" y="1517058"/>
                </a:lnTo>
                <a:lnTo>
                  <a:pt x="1387547" y="1520812"/>
                </a:lnTo>
                <a:lnTo>
                  <a:pt x="1389769" y="1527241"/>
                </a:lnTo>
                <a:cubicBezTo>
                  <a:pt x="1391219" y="1529987"/>
                  <a:pt x="1392597" y="1531829"/>
                  <a:pt x="1392491" y="1530866"/>
                </a:cubicBezTo>
                <a:close/>
                <a:moveTo>
                  <a:pt x="719057" y="1449525"/>
                </a:moveTo>
                <a:cubicBezTo>
                  <a:pt x="715662" y="1447182"/>
                  <a:pt x="723381" y="1441455"/>
                  <a:pt x="725741" y="1443874"/>
                </a:cubicBezTo>
                <a:cubicBezTo>
                  <a:pt x="725741" y="1443874"/>
                  <a:pt x="723489" y="1451799"/>
                  <a:pt x="719057" y="1449525"/>
                </a:cubicBezTo>
                <a:close/>
                <a:moveTo>
                  <a:pt x="529685" y="1428105"/>
                </a:moveTo>
                <a:lnTo>
                  <a:pt x="532999" y="1427913"/>
                </a:lnTo>
                <a:lnTo>
                  <a:pt x="533654" y="1426592"/>
                </a:lnTo>
                <a:close/>
                <a:moveTo>
                  <a:pt x="737935" y="1457019"/>
                </a:moveTo>
                <a:lnTo>
                  <a:pt x="738564" y="1456724"/>
                </a:lnTo>
                <a:lnTo>
                  <a:pt x="738082" y="1456661"/>
                </a:lnTo>
                <a:close/>
                <a:moveTo>
                  <a:pt x="748324" y="1459083"/>
                </a:moveTo>
                <a:lnTo>
                  <a:pt x="749805" y="1458915"/>
                </a:lnTo>
                <a:lnTo>
                  <a:pt x="749220" y="1458392"/>
                </a:lnTo>
                <a:close/>
                <a:moveTo>
                  <a:pt x="1382518" y="1544518"/>
                </a:moveTo>
                <a:lnTo>
                  <a:pt x="1388638" y="1540377"/>
                </a:lnTo>
                <a:lnTo>
                  <a:pt x="1382413" y="1542380"/>
                </a:lnTo>
                <a:cubicBezTo>
                  <a:pt x="1380650" y="1543278"/>
                  <a:pt x="1380505" y="1544015"/>
                  <a:pt x="1382518" y="1544518"/>
                </a:cubicBezTo>
                <a:close/>
                <a:moveTo>
                  <a:pt x="693085" y="1456274"/>
                </a:moveTo>
                <a:lnTo>
                  <a:pt x="699078" y="1448364"/>
                </a:lnTo>
                <a:cubicBezTo>
                  <a:pt x="699078" y="1448364"/>
                  <a:pt x="695809" y="1451834"/>
                  <a:pt x="693223" y="1455575"/>
                </a:cubicBezTo>
                <a:close/>
                <a:moveTo>
                  <a:pt x="1050231" y="1506119"/>
                </a:moveTo>
                <a:cubicBezTo>
                  <a:pt x="1050840" y="1502194"/>
                  <a:pt x="1054067" y="1500671"/>
                  <a:pt x="1057935" y="1500233"/>
                </a:cubicBezTo>
                <a:cubicBezTo>
                  <a:pt x="1061804" y="1499794"/>
                  <a:pt x="1066316" y="1500443"/>
                  <a:pt x="1069494" y="1500862"/>
                </a:cubicBezTo>
                <a:cubicBezTo>
                  <a:pt x="1064886" y="1506369"/>
                  <a:pt x="1057204" y="1503034"/>
                  <a:pt x="1050231" y="1506119"/>
                </a:cubicBezTo>
                <a:close/>
                <a:moveTo>
                  <a:pt x="1467086" y="1576500"/>
                </a:moveTo>
                <a:lnTo>
                  <a:pt x="1466944" y="1576120"/>
                </a:lnTo>
                <a:lnTo>
                  <a:pt x="1466589" y="1576287"/>
                </a:lnTo>
                <a:close/>
                <a:moveTo>
                  <a:pt x="999221" y="1515907"/>
                </a:moveTo>
                <a:cubicBezTo>
                  <a:pt x="995911" y="1515495"/>
                  <a:pt x="993660" y="1514038"/>
                  <a:pt x="996768" y="1513816"/>
                </a:cubicBezTo>
                <a:cubicBezTo>
                  <a:pt x="998842" y="1513669"/>
                  <a:pt x="1000546" y="1512577"/>
                  <a:pt x="1002290" y="1511805"/>
                </a:cubicBezTo>
                <a:cubicBezTo>
                  <a:pt x="1004032" y="1511034"/>
                  <a:pt x="1005810" y="1510584"/>
                  <a:pt x="1008027" y="1511720"/>
                </a:cubicBezTo>
                <a:cubicBezTo>
                  <a:pt x="1006901" y="1515681"/>
                  <a:pt x="1002531" y="1516317"/>
                  <a:pt x="999221" y="1515907"/>
                </a:cubicBezTo>
                <a:close/>
                <a:moveTo>
                  <a:pt x="1452848" y="1575729"/>
                </a:moveTo>
                <a:lnTo>
                  <a:pt x="1452487" y="1575308"/>
                </a:lnTo>
                <a:lnTo>
                  <a:pt x="1452020" y="1575317"/>
                </a:lnTo>
                <a:close/>
                <a:moveTo>
                  <a:pt x="1446691" y="1577400"/>
                </a:moveTo>
                <a:lnTo>
                  <a:pt x="1451759" y="1575322"/>
                </a:lnTo>
                <a:lnTo>
                  <a:pt x="1452020" y="1575317"/>
                </a:lnTo>
                <a:lnTo>
                  <a:pt x="1447733" y="1573184"/>
                </a:lnTo>
                <a:close/>
                <a:moveTo>
                  <a:pt x="1446023" y="1580098"/>
                </a:moveTo>
                <a:lnTo>
                  <a:pt x="1446691" y="1577400"/>
                </a:lnTo>
                <a:lnTo>
                  <a:pt x="1444117" y="1578457"/>
                </a:lnTo>
                <a:close/>
                <a:moveTo>
                  <a:pt x="1436693" y="1580763"/>
                </a:moveTo>
                <a:lnTo>
                  <a:pt x="1438858" y="1580616"/>
                </a:lnTo>
                <a:lnTo>
                  <a:pt x="1444117" y="1578457"/>
                </a:lnTo>
                <a:lnTo>
                  <a:pt x="1440822" y="1575617"/>
                </a:lnTo>
                <a:cubicBezTo>
                  <a:pt x="1439269" y="1575729"/>
                  <a:pt x="1437891" y="1577444"/>
                  <a:pt x="1436693" y="1580763"/>
                </a:cubicBezTo>
                <a:close/>
                <a:moveTo>
                  <a:pt x="747534" y="1508310"/>
                </a:moveTo>
                <a:lnTo>
                  <a:pt x="753485" y="1507102"/>
                </a:lnTo>
                <a:lnTo>
                  <a:pt x="758526" y="1504476"/>
                </a:lnTo>
                <a:lnTo>
                  <a:pt x="754401" y="1503129"/>
                </a:lnTo>
                <a:cubicBezTo>
                  <a:pt x="751770" y="1504127"/>
                  <a:pt x="748877" y="1506274"/>
                  <a:pt x="747534" y="1508310"/>
                </a:cubicBezTo>
                <a:close/>
                <a:moveTo>
                  <a:pt x="882370" y="1546565"/>
                </a:moveTo>
                <a:cubicBezTo>
                  <a:pt x="884157" y="1543850"/>
                  <a:pt x="886418" y="1543039"/>
                  <a:pt x="888750" y="1542875"/>
                </a:cubicBezTo>
                <a:cubicBezTo>
                  <a:pt x="891081" y="1542708"/>
                  <a:pt x="893484" y="1543184"/>
                  <a:pt x="895556" y="1543036"/>
                </a:cubicBezTo>
                <a:cubicBezTo>
                  <a:pt x="891983" y="1548467"/>
                  <a:pt x="887695" y="1547479"/>
                  <a:pt x="882370" y="1546565"/>
                </a:cubicBezTo>
                <a:close/>
                <a:moveTo>
                  <a:pt x="1098573" y="1577488"/>
                </a:moveTo>
                <a:lnTo>
                  <a:pt x="1102424" y="1575720"/>
                </a:lnTo>
                <a:cubicBezTo>
                  <a:pt x="1105822" y="1573976"/>
                  <a:pt x="1107909" y="1572666"/>
                  <a:pt x="1109042" y="1571675"/>
                </a:cubicBezTo>
                <a:lnTo>
                  <a:pt x="1107780" y="1569767"/>
                </a:lnTo>
                <a:lnTo>
                  <a:pt x="1102880" y="1574238"/>
                </a:lnTo>
                <a:close/>
                <a:moveTo>
                  <a:pt x="1087965" y="1582357"/>
                </a:moveTo>
                <a:cubicBezTo>
                  <a:pt x="1090558" y="1582174"/>
                  <a:pt x="1093093" y="1581204"/>
                  <a:pt x="1095579" y="1579749"/>
                </a:cubicBezTo>
                <a:lnTo>
                  <a:pt x="1098573" y="1577488"/>
                </a:lnTo>
                <a:close/>
                <a:moveTo>
                  <a:pt x="1300675" y="1616349"/>
                </a:moveTo>
                <a:cubicBezTo>
                  <a:pt x="1317721" y="1609957"/>
                  <a:pt x="1333731" y="1603638"/>
                  <a:pt x="1350493" y="1594679"/>
                </a:cubicBezTo>
                <a:cubicBezTo>
                  <a:pt x="1356403" y="1606711"/>
                  <a:pt x="1423634" y="1558891"/>
                  <a:pt x="1446213" y="1568000"/>
                </a:cubicBezTo>
                <a:lnTo>
                  <a:pt x="1452487" y="1575308"/>
                </a:lnTo>
                <a:lnTo>
                  <a:pt x="1460070" y="1575161"/>
                </a:lnTo>
                <a:lnTo>
                  <a:pt x="1473132" y="1569674"/>
                </a:lnTo>
                <a:cubicBezTo>
                  <a:pt x="1521978" y="1546576"/>
                  <a:pt x="1605961" y="1498226"/>
                  <a:pt x="1642122" y="1494990"/>
                </a:cubicBezTo>
                <a:cubicBezTo>
                  <a:pt x="1649355" y="1494342"/>
                  <a:pt x="1654674" y="1495500"/>
                  <a:pt x="1657416" y="1499022"/>
                </a:cubicBezTo>
                <a:cubicBezTo>
                  <a:pt x="1652665" y="1503244"/>
                  <a:pt x="1653092" y="1507095"/>
                  <a:pt x="1658417" y="1508009"/>
                </a:cubicBezTo>
                <a:cubicBezTo>
                  <a:pt x="1647303" y="1511391"/>
                  <a:pt x="1611990" y="1532025"/>
                  <a:pt x="1596875" y="1536984"/>
                </a:cubicBezTo>
                <a:cubicBezTo>
                  <a:pt x="1593193" y="1532071"/>
                  <a:pt x="1487620" y="1578425"/>
                  <a:pt x="1483798" y="1572228"/>
                </a:cubicBezTo>
                <a:cubicBezTo>
                  <a:pt x="1500415" y="1561984"/>
                  <a:pt x="1471932" y="1578249"/>
                  <a:pt x="1468679" y="1577188"/>
                </a:cubicBezTo>
                <a:lnTo>
                  <a:pt x="1467086" y="1576500"/>
                </a:lnTo>
                <a:lnTo>
                  <a:pt x="1469250" y="1582322"/>
                </a:lnTo>
                <a:cubicBezTo>
                  <a:pt x="1463623" y="1583372"/>
                  <a:pt x="1463194" y="1579519"/>
                  <a:pt x="1464388" y="1577332"/>
                </a:cubicBezTo>
                <a:lnTo>
                  <a:pt x="1466589" y="1576287"/>
                </a:lnTo>
                <a:lnTo>
                  <a:pt x="1463809" y="1575089"/>
                </a:lnTo>
                <a:lnTo>
                  <a:pt x="1460070" y="1575161"/>
                </a:lnTo>
                <a:lnTo>
                  <a:pt x="1448704" y="1579937"/>
                </a:lnTo>
                <a:lnTo>
                  <a:pt x="1438858" y="1580616"/>
                </a:lnTo>
                <a:lnTo>
                  <a:pt x="1435712" y="1581907"/>
                </a:lnTo>
                <a:cubicBezTo>
                  <a:pt x="1430052" y="1585606"/>
                  <a:pt x="1424258" y="1591031"/>
                  <a:pt x="1418860" y="1598858"/>
                </a:cubicBezTo>
                <a:cubicBezTo>
                  <a:pt x="1404530" y="1592118"/>
                  <a:pt x="1361001" y="1595224"/>
                  <a:pt x="1300675" y="1616349"/>
                </a:cubicBezTo>
                <a:close/>
                <a:moveTo>
                  <a:pt x="824416" y="1557332"/>
                </a:moveTo>
                <a:cubicBezTo>
                  <a:pt x="821159" y="1557402"/>
                  <a:pt x="818166" y="1556323"/>
                  <a:pt x="817362" y="1553792"/>
                </a:cubicBezTo>
                <a:cubicBezTo>
                  <a:pt x="820024" y="1554248"/>
                  <a:pt x="822508" y="1553099"/>
                  <a:pt x="825046" y="1552433"/>
                </a:cubicBezTo>
                <a:cubicBezTo>
                  <a:pt x="826317" y="1552101"/>
                  <a:pt x="827596" y="1551889"/>
                  <a:pt x="828921" y="1552057"/>
                </a:cubicBezTo>
                <a:cubicBezTo>
                  <a:pt x="830247" y="1552226"/>
                  <a:pt x="831613" y="1552775"/>
                  <a:pt x="833053" y="1553966"/>
                </a:cubicBezTo>
                <a:cubicBezTo>
                  <a:pt x="831194" y="1556039"/>
                  <a:pt x="827673" y="1557261"/>
                  <a:pt x="824416" y="1557332"/>
                </a:cubicBezTo>
                <a:close/>
                <a:moveTo>
                  <a:pt x="1268225" y="1625133"/>
                </a:moveTo>
                <a:cubicBezTo>
                  <a:pt x="1273155" y="1613137"/>
                  <a:pt x="1289273" y="1617163"/>
                  <a:pt x="1300245" y="1612498"/>
                </a:cubicBezTo>
                <a:cubicBezTo>
                  <a:pt x="1295027" y="1621928"/>
                  <a:pt x="1277265" y="1621902"/>
                  <a:pt x="1268225" y="1625133"/>
                </a:cubicBezTo>
                <a:close/>
                <a:moveTo>
                  <a:pt x="1240024" y="1623682"/>
                </a:moveTo>
                <a:lnTo>
                  <a:pt x="1251356" y="1623751"/>
                </a:lnTo>
                <a:cubicBezTo>
                  <a:pt x="1250944" y="1622970"/>
                  <a:pt x="1249172" y="1622683"/>
                  <a:pt x="1246204" y="1622832"/>
                </a:cubicBezTo>
                <a:close/>
                <a:moveTo>
                  <a:pt x="1233930" y="1624519"/>
                </a:moveTo>
                <a:lnTo>
                  <a:pt x="1240024" y="1623682"/>
                </a:lnTo>
                <a:lnTo>
                  <a:pt x="1238471" y="1623672"/>
                </a:lnTo>
                <a:close/>
                <a:moveTo>
                  <a:pt x="785484" y="1567711"/>
                </a:moveTo>
                <a:cubicBezTo>
                  <a:pt x="787271" y="1564998"/>
                  <a:pt x="789236" y="1563885"/>
                  <a:pt x="791293" y="1563577"/>
                </a:cubicBezTo>
                <a:cubicBezTo>
                  <a:pt x="793346" y="1563270"/>
                  <a:pt x="795490" y="1563764"/>
                  <a:pt x="797635" y="1564257"/>
                </a:cubicBezTo>
                <a:cubicBezTo>
                  <a:pt x="798064" y="1568107"/>
                  <a:pt x="789915" y="1569984"/>
                  <a:pt x="785484" y="1567711"/>
                </a:cubicBezTo>
                <a:close/>
                <a:moveTo>
                  <a:pt x="604869" y="1545516"/>
                </a:moveTo>
                <a:lnTo>
                  <a:pt x="610337" y="1542685"/>
                </a:lnTo>
                <a:lnTo>
                  <a:pt x="604711" y="1545077"/>
                </a:lnTo>
                <a:close/>
                <a:moveTo>
                  <a:pt x="603479" y="1545601"/>
                </a:moveTo>
                <a:lnTo>
                  <a:pt x="604711" y="1545077"/>
                </a:lnTo>
                <a:lnTo>
                  <a:pt x="602652" y="1539352"/>
                </a:lnTo>
                <a:cubicBezTo>
                  <a:pt x="602044" y="1543277"/>
                  <a:pt x="602259" y="1545203"/>
                  <a:pt x="603479" y="1545601"/>
                </a:cubicBezTo>
                <a:close/>
                <a:moveTo>
                  <a:pt x="942120" y="1595352"/>
                </a:moveTo>
                <a:cubicBezTo>
                  <a:pt x="943837" y="1591995"/>
                  <a:pt x="945729" y="1590244"/>
                  <a:pt x="947878" y="1589606"/>
                </a:cubicBezTo>
                <a:cubicBezTo>
                  <a:pt x="950027" y="1588967"/>
                  <a:pt x="952430" y="1589441"/>
                  <a:pt x="955164" y="1590540"/>
                </a:cubicBezTo>
                <a:cubicBezTo>
                  <a:pt x="955591" y="1594391"/>
                  <a:pt x="947587" y="1597550"/>
                  <a:pt x="942120" y="1595352"/>
                </a:cubicBezTo>
                <a:close/>
                <a:moveTo>
                  <a:pt x="1224231" y="1633449"/>
                </a:moveTo>
                <a:cubicBezTo>
                  <a:pt x="1224820" y="1634055"/>
                  <a:pt x="1226411" y="1634265"/>
                  <a:pt x="1227799" y="1633842"/>
                </a:cubicBezTo>
                <a:lnTo>
                  <a:pt x="1229617" y="1631221"/>
                </a:lnTo>
                <a:lnTo>
                  <a:pt x="1224763" y="1632537"/>
                </a:lnTo>
                <a:close/>
                <a:moveTo>
                  <a:pt x="5709965" y="2233705"/>
                </a:moveTo>
                <a:cubicBezTo>
                  <a:pt x="5711295" y="2232736"/>
                  <a:pt x="5712399" y="2232016"/>
                  <a:pt x="5713461" y="2231809"/>
                </a:cubicBezTo>
                <a:cubicBezTo>
                  <a:pt x="5714524" y="2231604"/>
                  <a:pt x="5715545" y="2231914"/>
                  <a:pt x="5716712" y="2233010"/>
                </a:cubicBezTo>
                <a:cubicBezTo>
                  <a:pt x="5714051" y="2234948"/>
                  <a:pt x="5712303" y="2235896"/>
                  <a:pt x="5709965" y="2233705"/>
                </a:cubicBezTo>
                <a:close/>
                <a:moveTo>
                  <a:pt x="5705716" y="2234527"/>
                </a:moveTo>
                <a:cubicBezTo>
                  <a:pt x="5703964" y="2232884"/>
                  <a:pt x="5704268" y="2229013"/>
                  <a:pt x="5706219" y="2228139"/>
                </a:cubicBezTo>
                <a:cubicBezTo>
                  <a:pt x="5706870" y="2227849"/>
                  <a:pt x="5707702" y="2227890"/>
                  <a:pt x="5708703" y="2228458"/>
                </a:cubicBezTo>
                <a:cubicBezTo>
                  <a:pt x="5706874" y="2230440"/>
                  <a:pt x="5708377" y="2232587"/>
                  <a:pt x="5705716" y="2234527"/>
                </a:cubicBezTo>
                <a:close/>
                <a:moveTo>
                  <a:pt x="9923084" y="2791307"/>
                </a:moveTo>
                <a:lnTo>
                  <a:pt x="9771333" y="2621591"/>
                </a:lnTo>
                <a:lnTo>
                  <a:pt x="9754273" y="2602839"/>
                </a:lnTo>
                <a:lnTo>
                  <a:pt x="9594699" y="2393887"/>
                </a:lnTo>
                <a:cubicBezTo>
                  <a:pt x="9639933" y="2401407"/>
                  <a:pt x="9653912" y="2426194"/>
                  <a:pt x="9668193" y="2444905"/>
                </a:cubicBezTo>
                <a:cubicBezTo>
                  <a:pt x="9756961" y="2556050"/>
                  <a:pt x="9841861" y="2668596"/>
                  <a:pt x="9918811" y="2784389"/>
                </a:cubicBezTo>
                <a:close/>
                <a:moveTo>
                  <a:pt x="616198" y="1587699"/>
                </a:moveTo>
                <a:lnTo>
                  <a:pt x="616310" y="1587695"/>
                </a:lnTo>
                <a:lnTo>
                  <a:pt x="616371" y="1587543"/>
                </a:lnTo>
                <a:close/>
                <a:moveTo>
                  <a:pt x="5648150" y="2243017"/>
                </a:moveTo>
                <a:lnTo>
                  <a:pt x="5647940" y="2242840"/>
                </a:lnTo>
                <a:lnTo>
                  <a:pt x="5648215" y="2242761"/>
                </a:lnTo>
                <a:close/>
                <a:moveTo>
                  <a:pt x="1019115" y="1684249"/>
                </a:moveTo>
                <a:lnTo>
                  <a:pt x="1027768" y="1682144"/>
                </a:lnTo>
                <a:lnTo>
                  <a:pt x="1053053" y="1674249"/>
                </a:lnTo>
                <a:cubicBezTo>
                  <a:pt x="1067113" y="1670571"/>
                  <a:pt x="1081625" y="1667361"/>
                  <a:pt x="1096315" y="1664412"/>
                </a:cubicBezTo>
                <a:lnTo>
                  <a:pt x="1114654" y="1661027"/>
                </a:lnTo>
                <a:lnTo>
                  <a:pt x="1161907" y="1649543"/>
                </a:lnTo>
                <a:lnTo>
                  <a:pt x="1224763" y="1632537"/>
                </a:lnTo>
                <a:lnTo>
                  <a:pt x="1226204" y="1630074"/>
                </a:lnTo>
                <a:cubicBezTo>
                  <a:pt x="1227760" y="1629962"/>
                  <a:pt x="1229646" y="1630474"/>
                  <a:pt x="1230163" y="1630437"/>
                </a:cubicBezTo>
                <a:lnTo>
                  <a:pt x="1229617" y="1631221"/>
                </a:lnTo>
                <a:lnTo>
                  <a:pt x="1242440" y="1627754"/>
                </a:lnTo>
                <a:lnTo>
                  <a:pt x="1241071" y="1627557"/>
                </a:lnTo>
                <a:cubicBezTo>
                  <a:pt x="1236386" y="1626517"/>
                  <a:pt x="1233056" y="1625340"/>
                  <a:pt x="1233847" y="1624535"/>
                </a:cubicBezTo>
                <a:lnTo>
                  <a:pt x="1233930" y="1624519"/>
                </a:lnTo>
                <a:lnTo>
                  <a:pt x="1233862" y="1624528"/>
                </a:lnTo>
                <a:cubicBezTo>
                  <a:pt x="1202630" y="1630320"/>
                  <a:pt x="1133996" y="1649836"/>
                  <a:pt x="1062336" y="1671204"/>
                </a:cubicBezTo>
                <a:close/>
                <a:moveTo>
                  <a:pt x="441577" y="1622013"/>
                </a:moveTo>
                <a:cubicBezTo>
                  <a:pt x="439458" y="1624105"/>
                  <a:pt x="432057" y="1615657"/>
                  <a:pt x="434832" y="1616854"/>
                </a:cubicBezTo>
                <a:cubicBezTo>
                  <a:pt x="435759" y="1617252"/>
                  <a:pt x="437816" y="1618723"/>
                  <a:pt x="441577" y="1622013"/>
                </a:cubicBezTo>
                <a:close/>
                <a:moveTo>
                  <a:pt x="406588" y="1636154"/>
                </a:moveTo>
                <a:lnTo>
                  <a:pt x="412853" y="1631634"/>
                </a:lnTo>
                <a:lnTo>
                  <a:pt x="411871" y="1630660"/>
                </a:lnTo>
                <a:cubicBezTo>
                  <a:pt x="410248" y="1629329"/>
                  <a:pt x="408735" y="1628389"/>
                  <a:pt x="407569" y="1628099"/>
                </a:cubicBezTo>
                <a:cubicBezTo>
                  <a:pt x="405236" y="1627517"/>
                  <a:pt x="404286" y="1629527"/>
                  <a:pt x="406588" y="1636154"/>
                </a:cubicBezTo>
                <a:close/>
                <a:moveTo>
                  <a:pt x="415271" y="1648475"/>
                </a:moveTo>
                <a:cubicBezTo>
                  <a:pt x="421516" y="1650616"/>
                  <a:pt x="423520" y="1649260"/>
                  <a:pt x="423157" y="1646436"/>
                </a:cubicBezTo>
                <a:lnTo>
                  <a:pt x="421626" y="1643805"/>
                </a:lnTo>
                <a:close/>
                <a:moveTo>
                  <a:pt x="841044" y="1738430"/>
                </a:moveTo>
                <a:cubicBezTo>
                  <a:pt x="859658" y="1733220"/>
                  <a:pt x="921082" y="1714037"/>
                  <a:pt x="990941" y="1692752"/>
                </a:cubicBezTo>
                <a:lnTo>
                  <a:pt x="1019115" y="1684249"/>
                </a:lnTo>
                <a:lnTo>
                  <a:pt x="999407" y="1689038"/>
                </a:lnTo>
                <a:cubicBezTo>
                  <a:pt x="945526" y="1702831"/>
                  <a:pt x="892336" y="1718272"/>
                  <a:pt x="841044" y="1738430"/>
                </a:cubicBezTo>
                <a:close/>
                <a:moveTo>
                  <a:pt x="825491" y="1814587"/>
                </a:moveTo>
                <a:cubicBezTo>
                  <a:pt x="826054" y="1812607"/>
                  <a:pt x="830457" y="1808169"/>
                  <a:pt x="833361" y="1808750"/>
                </a:cubicBezTo>
                <a:cubicBezTo>
                  <a:pt x="834330" y="1808943"/>
                  <a:pt x="835132" y="1809693"/>
                  <a:pt x="835570" y="1811281"/>
                </a:cubicBezTo>
                <a:cubicBezTo>
                  <a:pt x="830387" y="1811649"/>
                  <a:pt x="830531" y="1812935"/>
                  <a:pt x="825491" y="1814587"/>
                </a:cubicBezTo>
                <a:close/>
                <a:moveTo>
                  <a:pt x="10313814" y="3066258"/>
                </a:moveTo>
                <a:lnTo>
                  <a:pt x="10284754" y="3019450"/>
                </a:lnTo>
                <a:cubicBezTo>
                  <a:pt x="10235513" y="2945768"/>
                  <a:pt x="10183590" y="2873523"/>
                  <a:pt x="10128747" y="2802707"/>
                </a:cubicBezTo>
                <a:lnTo>
                  <a:pt x="10037780" y="2693585"/>
                </a:lnTo>
                <a:lnTo>
                  <a:pt x="9931040" y="2549554"/>
                </a:lnTo>
                <a:lnTo>
                  <a:pt x="9950313" y="2567263"/>
                </a:lnTo>
                <a:cubicBezTo>
                  <a:pt x="10010071" y="2626556"/>
                  <a:pt x="10067447" y="2687409"/>
                  <a:pt x="10123602" y="2748984"/>
                </a:cubicBezTo>
                <a:lnTo>
                  <a:pt x="10153390" y="2782357"/>
                </a:lnTo>
                <a:close/>
                <a:moveTo>
                  <a:pt x="4662209" y="2349722"/>
                </a:moveTo>
                <a:lnTo>
                  <a:pt x="4661840" y="2346402"/>
                </a:lnTo>
                <a:cubicBezTo>
                  <a:pt x="4662573" y="2345946"/>
                  <a:pt x="4663609" y="2345870"/>
                  <a:pt x="4664976" y="2346420"/>
                </a:cubicBezTo>
                <a:lnTo>
                  <a:pt x="4664060" y="2349642"/>
                </a:lnTo>
                <a:close/>
                <a:moveTo>
                  <a:pt x="601573" y="1860009"/>
                </a:moveTo>
                <a:cubicBezTo>
                  <a:pt x="604537" y="1858504"/>
                  <a:pt x="607763" y="1856982"/>
                  <a:pt x="611060" y="1856098"/>
                </a:cubicBezTo>
                <a:cubicBezTo>
                  <a:pt x="614357" y="1855217"/>
                  <a:pt x="617726" y="1854977"/>
                  <a:pt x="620979" y="1856038"/>
                </a:cubicBezTo>
                <a:cubicBezTo>
                  <a:pt x="615045" y="1859050"/>
                  <a:pt x="608683" y="1858208"/>
                  <a:pt x="601573" y="1860009"/>
                </a:cubicBezTo>
                <a:close/>
                <a:moveTo>
                  <a:pt x="1066155" y="1942018"/>
                </a:moveTo>
                <a:lnTo>
                  <a:pt x="1068109" y="1941715"/>
                </a:lnTo>
                <a:lnTo>
                  <a:pt x="1068628" y="1941392"/>
                </a:lnTo>
                <a:close/>
                <a:moveTo>
                  <a:pt x="4390801" y="2375972"/>
                </a:moveTo>
                <a:lnTo>
                  <a:pt x="4401573" y="2372425"/>
                </a:lnTo>
                <a:lnTo>
                  <a:pt x="4459998" y="2362390"/>
                </a:lnTo>
                <a:lnTo>
                  <a:pt x="4460037" y="2362410"/>
                </a:lnTo>
                <a:lnTo>
                  <a:pt x="4470749" y="2363648"/>
                </a:lnTo>
                <a:lnTo>
                  <a:pt x="4479877" y="2362494"/>
                </a:lnTo>
                <a:lnTo>
                  <a:pt x="4488519" y="2363676"/>
                </a:lnTo>
                <a:lnTo>
                  <a:pt x="4479540" y="2364667"/>
                </a:lnTo>
                <a:lnTo>
                  <a:pt x="4470749" y="2363648"/>
                </a:lnTo>
                <a:lnTo>
                  <a:pt x="4436051" y="2368038"/>
                </a:lnTo>
                <a:close/>
                <a:moveTo>
                  <a:pt x="609468" y="1884032"/>
                </a:moveTo>
                <a:cubicBezTo>
                  <a:pt x="597140" y="1885882"/>
                  <a:pt x="603746" y="1878375"/>
                  <a:pt x="607487" y="1879443"/>
                </a:cubicBezTo>
                <a:cubicBezTo>
                  <a:pt x="608734" y="1879797"/>
                  <a:pt x="609665" y="1881108"/>
                  <a:pt x="609468" y="1884032"/>
                </a:cubicBezTo>
                <a:close/>
                <a:moveTo>
                  <a:pt x="626854" y="1890069"/>
                </a:moveTo>
                <a:lnTo>
                  <a:pt x="631561" y="1886408"/>
                </a:lnTo>
                <a:lnTo>
                  <a:pt x="621428" y="1887061"/>
                </a:lnTo>
                <a:lnTo>
                  <a:pt x="621303" y="1887071"/>
                </a:lnTo>
                <a:close/>
                <a:moveTo>
                  <a:pt x="725710" y="1904678"/>
                </a:moveTo>
                <a:lnTo>
                  <a:pt x="728352" y="1903846"/>
                </a:lnTo>
                <a:lnTo>
                  <a:pt x="728811" y="1904216"/>
                </a:lnTo>
                <a:close/>
                <a:moveTo>
                  <a:pt x="729709" y="1914168"/>
                </a:moveTo>
                <a:lnTo>
                  <a:pt x="731046" y="1906410"/>
                </a:lnTo>
                <a:lnTo>
                  <a:pt x="731367" y="1906271"/>
                </a:lnTo>
                <a:lnTo>
                  <a:pt x="736680" y="1910545"/>
                </a:lnTo>
                <a:lnTo>
                  <a:pt x="741707" y="1910522"/>
                </a:lnTo>
                <a:lnTo>
                  <a:pt x="738680" y="1914064"/>
                </a:lnTo>
                <a:lnTo>
                  <a:pt x="736973" y="1914495"/>
                </a:lnTo>
                <a:lnTo>
                  <a:pt x="739249" y="1912611"/>
                </a:lnTo>
                <a:lnTo>
                  <a:pt x="736680" y="1910545"/>
                </a:lnTo>
                <a:lnTo>
                  <a:pt x="734973" y="1910552"/>
                </a:lnTo>
                <a:close/>
                <a:moveTo>
                  <a:pt x="529666" y="1889725"/>
                </a:moveTo>
                <a:cubicBezTo>
                  <a:pt x="530003" y="1888084"/>
                  <a:pt x="530943" y="1887128"/>
                  <a:pt x="532148" y="1886657"/>
                </a:cubicBezTo>
                <a:cubicBezTo>
                  <a:pt x="535762" y="1885247"/>
                  <a:pt x="541771" y="1888215"/>
                  <a:pt x="541208" y="1890197"/>
                </a:cubicBezTo>
                <a:cubicBezTo>
                  <a:pt x="538242" y="1891702"/>
                  <a:pt x="534097" y="1891999"/>
                  <a:pt x="529666" y="1889725"/>
                </a:cubicBezTo>
                <a:close/>
                <a:moveTo>
                  <a:pt x="729982" y="1916261"/>
                </a:moveTo>
                <a:lnTo>
                  <a:pt x="729712" y="1914784"/>
                </a:lnTo>
                <a:lnTo>
                  <a:pt x="732997" y="1915500"/>
                </a:lnTo>
                <a:close/>
                <a:moveTo>
                  <a:pt x="518380" y="1892614"/>
                </a:moveTo>
                <a:cubicBezTo>
                  <a:pt x="516919" y="1891364"/>
                  <a:pt x="516755" y="1888706"/>
                  <a:pt x="519625" y="1883974"/>
                </a:cubicBezTo>
                <a:cubicBezTo>
                  <a:pt x="538813" y="1887456"/>
                  <a:pt x="522764" y="1896365"/>
                  <a:pt x="518380" y="1892614"/>
                </a:cubicBezTo>
                <a:close/>
                <a:moveTo>
                  <a:pt x="1061465" y="1965570"/>
                </a:moveTo>
                <a:cubicBezTo>
                  <a:pt x="1060314" y="1965926"/>
                  <a:pt x="1059298" y="1965439"/>
                  <a:pt x="1058554" y="1964586"/>
                </a:cubicBezTo>
                <a:cubicBezTo>
                  <a:pt x="1057066" y="1962880"/>
                  <a:pt x="1056665" y="1959710"/>
                  <a:pt x="1058433" y="1958886"/>
                </a:cubicBezTo>
                <a:cubicBezTo>
                  <a:pt x="1059614" y="1958337"/>
                  <a:pt x="1061758" y="1958831"/>
                  <a:pt x="1065189" y="1961498"/>
                </a:cubicBezTo>
                <a:cubicBezTo>
                  <a:pt x="1063902" y="1964016"/>
                  <a:pt x="1062615" y="1965214"/>
                  <a:pt x="1061465" y="1965570"/>
                </a:cubicBezTo>
                <a:close/>
                <a:moveTo>
                  <a:pt x="527874" y="1905554"/>
                </a:moveTo>
                <a:lnTo>
                  <a:pt x="529872" y="1904540"/>
                </a:lnTo>
                <a:lnTo>
                  <a:pt x="529022" y="1902713"/>
                </a:lnTo>
                <a:close/>
                <a:moveTo>
                  <a:pt x="545615" y="1920552"/>
                </a:moveTo>
                <a:cubicBezTo>
                  <a:pt x="545867" y="1920918"/>
                  <a:pt x="548640" y="1919426"/>
                  <a:pt x="555465" y="1915058"/>
                </a:cubicBezTo>
                <a:lnTo>
                  <a:pt x="551078" y="1914709"/>
                </a:lnTo>
                <a:lnTo>
                  <a:pt x="550878" y="1914900"/>
                </a:lnTo>
                <a:cubicBezTo>
                  <a:pt x="547628" y="1917963"/>
                  <a:pt x="545361" y="1920187"/>
                  <a:pt x="545615" y="1920552"/>
                </a:cubicBezTo>
                <a:close/>
                <a:moveTo>
                  <a:pt x="488708" y="1915940"/>
                </a:moveTo>
                <a:cubicBezTo>
                  <a:pt x="491496" y="1912830"/>
                  <a:pt x="494042" y="1907554"/>
                  <a:pt x="497507" y="1906579"/>
                </a:cubicBezTo>
                <a:cubicBezTo>
                  <a:pt x="498664" y="1906252"/>
                  <a:pt x="499921" y="1906405"/>
                  <a:pt x="501325" y="1907275"/>
                </a:cubicBezTo>
                <a:cubicBezTo>
                  <a:pt x="497606" y="1911422"/>
                  <a:pt x="493891" y="1915570"/>
                  <a:pt x="488708" y="1915940"/>
                </a:cubicBezTo>
                <a:close/>
                <a:moveTo>
                  <a:pt x="950253" y="1980051"/>
                </a:moveTo>
                <a:cubicBezTo>
                  <a:pt x="955026" y="1980680"/>
                  <a:pt x="954512" y="1970770"/>
                  <a:pt x="952551" y="1972973"/>
                </a:cubicBezTo>
                <a:cubicBezTo>
                  <a:pt x="951898" y="1973706"/>
                  <a:pt x="951086" y="1975787"/>
                  <a:pt x="950253" y="1980051"/>
                </a:cubicBezTo>
                <a:close/>
                <a:moveTo>
                  <a:pt x="402620" y="1924994"/>
                </a:moveTo>
                <a:cubicBezTo>
                  <a:pt x="405117" y="1925139"/>
                  <a:pt x="408226" y="1924917"/>
                  <a:pt x="410369" y="1925411"/>
                </a:cubicBezTo>
                <a:cubicBezTo>
                  <a:pt x="410674" y="1923449"/>
                  <a:pt x="408164" y="1922011"/>
                  <a:pt x="405353" y="1921402"/>
                </a:cubicBezTo>
                <a:cubicBezTo>
                  <a:pt x="402543" y="1920795"/>
                  <a:pt x="399435" y="1921017"/>
                  <a:pt x="398541" y="1922374"/>
                </a:cubicBezTo>
                <a:cubicBezTo>
                  <a:pt x="398237" y="1924336"/>
                  <a:pt x="400123" y="1924848"/>
                  <a:pt x="402620" y="1924994"/>
                </a:cubicBezTo>
                <a:close/>
                <a:moveTo>
                  <a:pt x="372916" y="1926791"/>
                </a:moveTo>
                <a:cubicBezTo>
                  <a:pt x="378384" y="1928989"/>
                  <a:pt x="384460" y="1927261"/>
                  <a:pt x="389498" y="1925607"/>
                </a:cubicBezTo>
                <a:cubicBezTo>
                  <a:pt x="389098" y="1924342"/>
                  <a:pt x="388175" y="1923679"/>
                  <a:pt x="386940" y="1923425"/>
                </a:cubicBezTo>
                <a:cubicBezTo>
                  <a:pt x="385702" y="1923169"/>
                  <a:pt x="384154" y="1923320"/>
                  <a:pt x="382495" y="1923681"/>
                </a:cubicBezTo>
                <a:cubicBezTo>
                  <a:pt x="379181" y="1924402"/>
                  <a:pt x="375438" y="1925963"/>
                  <a:pt x="372916" y="1926791"/>
                </a:cubicBezTo>
                <a:close/>
                <a:moveTo>
                  <a:pt x="342760" y="1932774"/>
                </a:moveTo>
                <a:lnTo>
                  <a:pt x="353934" y="1933495"/>
                </a:lnTo>
                <a:lnTo>
                  <a:pt x="365664" y="1927309"/>
                </a:lnTo>
                <a:close/>
                <a:moveTo>
                  <a:pt x="866001" y="2001119"/>
                </a:moveTo>
                <a:cubicBezTo>
                  <a:pt x="868986" y="2002043"/>
                  <a:pt x="871444" y="2001687"/>
                  <a:pt x="868629" y="1997520"/>
                </a:cubicBezTo>
                <a:cubicBezTo>
                  <a:pt x="863008" y="1996304"/>
                  <a:pt x="860667" y="1996390"/>
                  <a:pt x="860202" y="1997030"/>
                </a:cubicBezTo>
                <a:cubicBezTo>
                  <a:pt x="859499" y="1997990"/>
                  <a:pt x="863015" y="2000195"/>
                  <a:pt x="866001" y="2001119"/>
                </a:cubicBezTo>
                <a:close/>
                <a:moveTo>
                  <a:pt x="342968" y="1939279"/>
                </a:moveTo>
                <a:cubicBezTo>
                  <a:pt x="350214" y="1941027"/>
                  <a:pt x="360742" y="1940599"/>
                  <a:pt x="372829" y="1938603"/>
                </a:cubicBezTo>
                <a:lnTo>
                  <a:pt x="382458" y="1936126"/>
                </a:lnTo>
                <a:lnTo>
                  <a:pt x="368091" y="1934409"/>
                </a:lnTo>
                <a:lnTo>
                  <a:pt x="353934" y="1933495"/>
                </a:lnTo>
                <a:close/>
                <a:moveTo>
                  <a:pt x="298967" y="1938796"/>
                </a:moveTo>
                <a:lnTo>
                  <a:pt x="314842" y="1935300"/>
                </a:lnTo>
                <a:cubicBezTo>
                  <a:pt x="322478" y="1934676"/>
                  <a:pt x="330180" y="1934651"/>
                  <a:pt x="338473" y="1933797"/>
                </a:cubicBezTo>
                <a:lnTo>
                  <a:pt x="342760" y="1932774"/>
                </a:lnTo>
                <a:lnTo>
                  <a:pt x="335089" y="1932280"/>
                </a:lnTo>
                <a:cubicBezTo>
                  <a:pt x="324570" y="1932283"/>
                  <a:pt x="314627" y="1933185"/>
                  <a:pt x="305552" y="1935544"/>
                </a:cubicBezTo>
                <a:close/>
                <a:moveTo>
                  <a:pt x="287395" y="1946216"/>
                </a:moveTo>
                <a:cubicBezTo>
                  <a:pt x="288902" y="1946858"/>
                  <a:pt x="292909" y="1947056"/>
                  <a:pt x="300904" y="1946163"/>
                </a:cubicBezTo>
                <a:cubicBezTo>
                  <a:pt x="300878" y="1943576"/>
                  <a:pt x="298865" y="1942506"/>
                  <a:pt x="296361" y="1942301"/>
                </a:cubicBezTo>
                <a:lnTo>
                  <a:pt x="289375" y="1943536"/>
                </a:lnTo>
                <a:lnTo>
                  <a:pt x="288744" y="1943848"/>
                </a:lnTo>
                <a:close/>
                <a:moveTo>
                  <a:pt x="265630" y="1957738"/>
                </a:moveTo>
                <a:cubicBezTo>
                  <a:pt x="278497" y="1960701"/>
                  <a:pt x="284285" y="1956405"/>
                  <a:pt x="281214" y="1947568"/>
                </a:cubicBezTo>
                <a:lnTo>
                  <a:pt x="288744" y="1943848"/>
                </a:lnTo>
                <a:lnTo>
                  <a:pt x="288871" y="1943625"/>
                </a:lnTo>
                <a:lnTo>
                  <a:pt x="289375" y="1943536"/>
                </a:lnTo>
                <a:lnTo>
                  <a:pt x="298967" y="1938796"/>
                </a:lnTo>
                <a:lnTo>
                  <a:pt x="291614" y="1940417"/>
                </a:lnTo>
                <a:cubicBezTo>
                  <a:pt x="283588" y="1943678"/>
                  <a:pt x="275102" y="1948974"/>
                  <a:pt x="265630" y="1957738"/>
                </a:cubicBezTo>
                <a:close/>
                <a:moveTo>
                  <a:pt x="876506" y="2047380"/>
                </a:moveTo>
                <a:cubicBezTo>
                  <a:pt x="875496" y="2048080"/>
                  <a:pt x="874530" y="2048209"/>
                  <a:pt x="875093" y="2046229"/>
                </a:cubicBezTo>
                <a:cubicBezTo>
                  <a:pt x="877060" y="2045119"/>
                  <a:pt x="877948" y="2044892"/>
                  <a:pt x="878200" y="2045098"/>
                </a:cubicBezTo>
                <a:cubicBezTo>
                  <a:pt x="878576" y="2045405"/>
                  <a:pt x="877518" y="2046678"/>
                  <a:pt x="876506" y="2047380"/>
                </a:cubicBezTo>
                <a:close/>
                <a:moveTo>
                  <a:pt x="302823" y="1987202"/>
                </a:moveTo>
                <a:lnTo>
                  <a:pt x="304411" y="1984731"/>
                </a:lnTo>
                <a:lnTo>
                  <a:pt x="306056" y="1982320"/>
                </a:lnTo>
                <a:lnTo>
                  <a:pt x="305940" y="1982033"/>
                </a:lnTo>
                <a:cubicBezTo>
                  <a:pt x="302832" y="1982256"/>
                  <a:pt x="301787" y="1984594"/>
                  <a:pt x="302260" y="1986500"/>
                </a:cubicBezTo>
                <a:close/>
                <a:moveTo>
                  <a:pt x="726819" y="2049453"/>
                </a:moveTo>
                <a:cubicBezTo>
                  <a:pt x="728837" y="2049833"/>
                  <a:pt x="733104" y="2049892"/>
                  <a:pt x="740683" y="2049351"/>
                </a:cubicBezTo>
                <a:cubicBezTo>
                  <a:pt x="744025" y="2046524"/>
                  <a:pt x="743171" y="2045291"/>
                  <a:pt x="740639" y="2044987"/>
                </a:cubicBezTo>
                <a:cubicBezTo>
                  <a:pt x="734944" y="2044302"/>
                  <a:pt x="720764" y="2048316"/>
                  <a:pt x="726819" y="2049453"/>
                </a:cubicBezTo>
                <a:close/>
                <a:moveTo>
                  <a:pt x="4087264" y="2496336"/>
                </a:moveTo>
                <a:cubicBezTo>
                  <a:pt x="4088677" y="2494940"/>
                  <a:pt x="4091349" y="2493134"/>
                  <a:pt x="4093737" y="2492316"/>
                </a:cubicBezTo>
                <a:cubicBezTo>
                  <a:pt x="4094933" y="2491907"/>
                  <a:pt x="4096059" y="2491746"/>
                  <a:pt x="4096919" y="2492007"/>
                </a:cubicBezTo>
                <a:cubicBezTo>
                  <a:pt x="4097783" y="2492270"/>
                  <a:pt x="4098381" y="2492955"/>
                  <a:pt x="4098523" y="2494239"/>
                </a:cubicBezTo>
                <a:cubicBezTo>
                  <a:pt x="4094092" y="2491967"/>
                  <a:pt x="4091840" y="2499890"/>
                  <a:pt x="4087264" y="2496336"/>
                </a:cubicBezTo>
                <a:close/>
                <a:moveTo>
                  <a:pt x="312943" y="2007413"/>
                </a:moveTo>
                <a:cubicBezTo>
                  <a:pt x="300667" y="2005053"/>
                  <a:pt x="312220" y="2003257"/>
                  <a:pt x="325286" y="2002165"/>
                </a:cubicBezTo>
                <a:cubicBezTo>
                  <a:pt x="331821" y="2001617"/>
                  <a:pt x="338731" y="2001245"/>
                  <a:pt x="343233" y="2001066"/>
                </a:cubicBezTo>
                <a:cubicBezTo>
                  <a:pt x="347735" y="2000886"/>
                  <a:pt x="349826" y="2000898"/>
                  <a:pt x="346716" y="2001119"/>
                </a:cubicBezTo>
                <a:cubicBezTo>
                  <a:pt x="347610" y="1999763"/>
                  <a:pt x="312051" y="2008770"/>
                  <a:pt x="312943" y="2007413"/>
                </a:cubicBezTo>
                <a:close/>
                <a:moveTo>
                  <a:pt x="656841" y="2065684"/>
                </a:moveTo>
                <a:cubicBezTo>
                  <a:pt x="660703" y="2062821"/>
                  <a:pt x="664929" y="2060904"/>
                  <a:pt x="669393" y="2059937"/>
                </a:cubicBezTo>
                <a:cubicBezTo>
                  <a:pt x="673855" y="2058971"/>
                  <a:pt x="678554" y="2058960"/>
                  <a:pt x="683359" y="2059911"/>
                </a:cubicBezTo>
                <a:cubicBezTo>
                  <a:pt x="672245" y="2063291"/>
                  <a:pt x="667207" y="2064945"/>
                  <a:pt x="656841" y="2065684"/>
                </a:cubicBezTo>
                <a:close/>
                <a:moveTo>
                  <a:pt x="292100" y="2026990"/>
                </a:moveTo>
                <a:lnTo>
                  <a:pt x="289951" y="2023023"/>
                </a:lnTo>
                <a:cubicBezTo>
                  <a:pt x="290186" y="2021449"/>
                  <a:pt x="291485" y="2020509"/>
                  <a:pt x="292836" y="2020332"/>
                </a:cubicBezTo>
                <a:cubicBezTo>
                  <a:pt x="294188" y="2020154"/>
                  <a:pt x="295590" y="2020742"/>
                  <a:pt x="296034" y="2022226"/>
                </a:cubicBezTo>
                <a:lnTo>
                  <a:pt x="294573" y="2026364"/>
                </a:lnTo>
                <a:close/>
                <a:moveTo>
                  <a:pt x="225205" y="2035671"/>
                </a:moveTo>
                <a:cubicBezTo>
                  <a:pt x="246363" y="2038041"/>
                  <a:pt x="253832" y="2020688"/>
                  <a:pt x="284315" y="2022394"/>
                </a:cubicBezTo>
                <a:cubicBezTo>
                  <a:pt x="282815" y="2027676"/>
                  <a:pt x="230066" y="2041793"/>
                  <a:pt x="225205" y="2035671"/>
                </a:cubicBezTo>
                <a:close/>
                <a:moveTo>
                  <a:pt x="588831" y="2083477"/>
                </a:moveTo>
                <a:cubicBezTo>
                  <a:pt x="590171" y="2081441"/>
                  <a:pt x="593067" y="2079294"/>
                  <a:pt x="595698" y="2078297"/>
                </a:cubicBezTo>
                <a:cubicBezTo>
                  <a:pt x="597015" y="2077799"/>
                  <a:pt x="598265" y="2077589"/>
                  <a:pt x="599221" y="2077824"/>
                </a:cubicBezTo>
                <a:cubicBezTo>
                  <a:pt x="600178" y="2078057"/>
                  <a:pt x="600839" y="2078738"/>
                  <a:pt x="600984" y="2080022"/>
                </a:cubicBezTo>
                <a:cubicBezTo>
                  <a:pt x="595516" y="2077825"/>
                  <a:pt x="593265" y="2085749"/>
                  <a:pt x="588831" y="2083477"/>
                </a:cubicBezTo>
                <a:close/>
                <a:moveTo>
                  <a:pt x="258665" y="2042988"/>
                </a:moveTo>
                <a:cubicBezTo>
                  <a:pt x="256332" y="2043154"/>
                  <a:pt x="254634" y="2041981"/>
                  <a:pt x="255832" y="2038660"/>
                </a:cubicBezTo>
                <a:cubicBezTo>
                  <a:pt x="257458" y="2039192"/>
                  <a:pt x="258719" y="2038778"/>
                  <a:pt x="260126" y="2038516"/>
                </a:cubicBezTo>
                <a:lnTo>
                  <a:pt x="261276" y="2038686"/>
                </a:lnTo>
                <a:lnTo>
                  <a:pt x="262193" y="2041016"/>
                </a:lnTo>
                <a:close/>
                <a:moveTo>
                  <a:pt x="257403" y="2052782"/>
                </a:moveTo>
                <a:cubicBezTo>
                  <a:pt x="258744" y="2050746"/>
                  <a:pt x="261712" y="2049239"/>
                  <a:pt x="264283" y="2048894"/>
                </a:cubicBezTo>
                <a:lnTo>
                  <a:pt x="265674" y="2049841"/>
                </a:lnTo>
                <a:lnTo>
                  <a:pt x="266577" y="2052126"/>
                </a:lnTo>
                <a:lnTo>
                  <a:pt x="263103" y="2052375"/>
                </a:lnTo>
                <a:cubicBezTo>
                  <a:pt x="261326" y="2052824"/>
                  <a:pt x="259547" y="2053277"/>
                  <a:pt x="257403" y="2052782"/>
                </a:cubicBezTo>
                <a:close/>
                <a:moveTo>
                  <a:pt x="239642" y="2052756"/>
                </a:moveTo>
                <a:cubicBezTo>
                  <a:pt x="246621" y="2047406"/>
                  <a:pt x="251127" y="2045061"/>
                  <a:pt x="253703" y="2044473"/>
                </a:cubicBezTo>
                <a:cubicBezTo>
                  <a:pt x="261442" y="2042707"/>
                  <a:pt x="251837" y="2056738"/>
                  <a:pt x="239642" y="2052756"/>
                </a:cubicBezTo>
                <a:close/>
                <a:moveTo>
                  <a:pt x="166577" y="2045516"/>
                </a:moveTo>
                <a:cubicBezTo>
                  <a:pt x="167983" y="2045753"/>
                  <a:pt x="171091" y="2045833"/>
                  <a:pt x="173888" y="2045804"/>
                </a:cubicBezTo>
                <a:cubicBezTo>
                  <a:pt x="179483" y="2045747"/>
                  <a:pt x="183835" y="2045254"/>
                  <a:pt x="170848" y="2044726"/>
                </a:cubicBezTo>
                <a:lnTo>
                  <a:pt x="171126" y="2044094"/>
                </a:lnTo>
                <a:lnTo>
                  <a:pt x="169477" y="2044277"/>
                </a:lnTo>
                <a:cubicBezTo>
                  <a:pt x="165467" y="2044881"/>
                  <a:pt x="165171" y="2045277"/>
                  <a:pt x="166577" y="2045516"/>
                </a:cubicBezTo>
                <a:close/>
                <a:moveTo>
                  <a:pt x="236961" y="2056827"/>
                </a:moveTo>
                <a:cubicBezTo>
                  <a:pt x="237069" y="2057790"/>
                  <a:pt x="212892" y="2051753"/>
                  <a:pt x="218890" y="2052840"/>
                </a:cubicBezTo>
                <a:cubicBezTo>
                  <a:pt x="220890" y="2053203"/>
                  <a:pt x="226241" y="2054357"/>
                  <a:pt x="236961" y="2056827"/>
                </a:cubicBezTo>
                <a:close/>
                <a:moveTo>
                  <a:pt x="10219044" y="3356725"/>
                </a:moveTo>
                <a:lnTo>
                  <a:pt x="10168839" y="3269433"/>
                </a:lnTo>
                <a:cubicBezTo>
                  <a:pt x="10145312" y="3230193"/>
                  <a:pt x="10121672" y="3193232"/>
                  <a:pt x="10096060" y="3157730"/>
                </a:cubicBezTo>
                <a:lnTo>
                  <a:pt x="10086543" y="3145019"/>
                </a:lnTo>
                <a:lnTo>
                  <a:pt x="10081789" y="3133046"/>
                </a:lnTo>
                <a:lnTo>
                  <a:pt x="9955234" y="2901659"/>
                </a:lnTo>
                <a:lnTo>
                  <a:pt x="10052021" y="3010261"/>
                </a:lnTo>
                <a:lnTo>
                  <a:pt x="10055919" y="3015469"/>
                </a:lnTo>
                <a:lnTo>
                  <a:pt x="10121728" y="3143362"/>
                </a:lnTo>
                <a:cubicBezTo>
                  <a:pt x="10135407" y="3174227"/>
                  <a:pt x="10149089" y="3205092"/>
                  <a:pt x="10184735" y="3222044"/>
                </a:cubicBezTo>
                <a:cubicBezTo>
                  <a:pt x="10201011" y="3231081"/>
                  <a:pt x="10206603" y="3240995"/>
                  <a:pt x="10206004" y="3253151"/>
                </a:cubicBezTo>
                <a:cubicBezTo>
                  <a:pt x="10206680" y="3285734"/>
                  <a:pt x="10210799" y="3317818"/>
                  <a:pt x="10217169" y="3349555"/>
                </a:cubicBezTo>
                <a:close/>
                <a:moveTo>
                  <a:pt x="9777735" y="3301807"/>
                </a:moveTo>
                <a:lnTo>
                  <a:pt x="9649997" y="3142277"/>
                </a:lnTo>
                <a:lnTo>
                  <a:pt x="9619051" y="3084307"/>
                </a:lnTo>
                <a:cubicBezTo>
                  <a:pt x="9599824" y="3045982"/>
                  <a:pt x="9582742" y="3007021"/>
                  <a:pt x="9571058" y="2966481"/>
                </a:cubicBezTo>
                <a:cubicBezTo>
                  <a:pt x="9636363" y="3029411"/>
                  <a:pt x="9679997" y="3100176"/>
                  <a:pt x="9717443" y="3173180"/>
                </a:cubicBezTo>
                <a:close/>
                <a:moveTo>
                  <a:pt x="1269947" y="2205674"/>
                </a:moveTo>
                <a:lnTo>
                  <a:pt x="1272361" y="2203885"/>
                </a:lnTo>
                <a:cubicBezTo>
                  <a:pt x="1273785" y="2203784"/>
                  <a:pt x="1274849" y="2203950"/>
                  <a:pt x="1274722" y="2204283"/>
                </a:cubicBezTo>
                <a:close/>
                <a:moveTo>
                  <a:pt x="260036" y="2074979"/>
                </a:moveTo>
                <a:lnTo>
                  <a:pt x="265766" y="2071593"/>
                </a:lnTo>
                <a:lnTo>
                  <a:pt x="265337" y="2071546"/>
                </a:lnTo>
                <a:lnTo>
                  <a:pt x="262822" y="2072128"/>
                </a:lnTo>
                <a:close/>
                <a:moveTo>
                  <a:pt x="3338599" y="2483464"/>
                </a:moveTo>
                <a:cubicBezTo>
                  <a:pt x="3334424" y="2483499"/>
                  <a:pt x="3331264" y="2482674"/>
                  <a:pt x="3330237" y="2480483"/>
                </a:cubicBezTo>
                <a:cubicBezTo>
                  <a:pt x="3325680" y="2481778"/>
                  <a:pt x="3351379" y="2475093"/>
                  <a:pt x="3365070" y="2472719"/>
                </a:cubicBezTo>
                <a:cubicBezTo>
                  <a:pt x="3369635" y="2471930"/>
                  <a:pt x="3372863" y="2471618"/>
                  <a:pt x="3373194" y="2472242"/>
                </a:cubicBezTo>
                <a:cubicBezTo>
                  <a:pt x="3372301" y="2473598"/>
                  <a:pt x="3372301" y="2473598"/>
                  <a:pt x="3373337" y="2473524"/>
                </a:cubicBezTo>
                <a:cubicBezTo>
                  <a:pt x="3372773" y="2475506"/>
                  <a:pt x="3351123" y="2483359"/>
                  <a:pt x="3338599" y="2483464"/>
                </a:cubicBezTo>
                <a:close/>
                <a:moveTo>
                  <a:pt x="135686" y="2070539"/>
                </a:moveTo>
                <a:lnTo>
                  <a:pt x="136582" y="2070399"/>
                </a:lnTo>
                <a:lnTo>
                  <a:pt x="138157" y="2063819"/>
                </a:lnTo>
                <a:cubicBezTo>
                  <a:pt x="137914" y="2061935"/>
                  <a:pt x="135375" y="2065796"/>
                  <a:pt x="134891" y="2068783"/>
                </a:cubicBezTo>
                <a:close/>
                <a:moveTo>
                  <a:pt x="91545" y="2073675"/>
                </a:moveTo>
                <a:cubicBezTo>
                  <a:pt x="96868" y="2074589"/>
                  <a:pt x="98084" y="2066738"/>
                  <a:pt x="101909" y="2072935"/>
                </a:cubicBezTo>
                <a:cubicBezTo>
                  <a:pt x="105107" y="2068825"/>
                  <a:pt x="101854" y="2067762"/>
                  <a:pt x="98134" y="2068352"/>
                </a:cubicBezTo>
                <a:cubicBezTo>
                  <a:pt x="94413" y="2068941"/>
                  <a:pt x="90222" y="2071181"/>
                  <a:pt x="91545" y="2073675"/>
                </a:cubicBezTo>
                <a:close/>
                <a:moveTo>
                  <a:pt x="1185256" y="2221423"/>
                </a:moveTo>
                <a:cubicBezTo>
                  <a:pt x="1178181" y="2223545"/>
                  <a:pt x="1178117" y="2220639"/>
                  <a:pt x="1206298" y="2206336"/>
                </a:cubicBezTo>
                <a:cubicBezTo>
                  <a:pt x="1206423" y="2212149"/>
                  <a:pt x="1192334" y="2219300"/>
                  <a:pt x="1185256" y="2221423"/>
                </a:cubicBezTo>
                <a:close/>
                <a:moveTo>
                  <a:pt x="244034" y="2101611"/>
                </a:moveTo>
                <a:cubicBezTo>
                  <a:pt x="235761" y="2097673"/>
                  <a:pt x="240560" y="2091507"/>
                  <a:pt x="245027" y="2089410"/>
                </a:cubicBezTo>
                <a:cubicBezTo>
                  <a:pt x="249493" y="2087312"/>
                  <a:pt x="253631" y="2089282"/>
                  <a:pt x="244034" y="2101611"/>
                </a:cubicBezTo>
                <a:close/>
                <a:moveTo>
                  <a:pt x="69456" y="2081720"/>
                </a:moveTo>
                <a:lnTo>
                  <a:pt x="73167" y="2081925"/>
                </a:lnTo>
                <a:lnTo>
                  <a:pt x="75371" y="2081442"/>
                </a:lnTo>
                <a:lnTo>
                  <a:pt x="76413" y="2077341"/>
                </a:lnTo>
                <a:lnTo>
                  <a:pt x="74164" y="2074877"/>
                </a:lnTo>
                <a:lnTo>
                  <a:pt x="73739" y="2075407"/>
                </a:lnTo>
                <a:close/>
                <a:moveTo>
                  <a:pt x="435836" y="2130787"/>
                </a:moveTo>
                <a:cubicBezTo>
                  <a:pt x="432780" y="2131490"/>
                  <a:pt x="430189" y="2131674"/>
                  <a:pt x="429974" y="2129748"/>
                </a:cubicBezTo>
                <a:cubicBezTo>
                  <a:pt x="431976" y="2128959"/>
                  <a:pt x="435459" y="2127417"/>
                  <a:pt x="438517" y="2126714"/>
                </a:cubicBezTo>
                <a:cubicBezTo>
                  <a:pt x="440044" y="2126363"/>
                  <a:pt x="441464" y="2126219"/>
                  <a:pt x="442539" y="2126486"/>
                </a:cubicBezTo>
                <a:cubicBezTo>
                  <a:pt x="443612" y="2126754"/>
                  <a:pt x="444342" y="2127430"/>
                  <a:pt x="444484" y="2128714"/>
                </a:cubicBezTo>
                <a:cubicBezTo>
                  <a:pt x="442412" y="2128861"/>
                  <a:pt x="438892" y="2130083"/>
                  <a:pt x="435836" y="2130787"/>
                </a:cubicBezTo>
                <a:close/>
                <a:moveTo>
                  <a:pt x="223735" y="2106942"/>
                </a:moveTo>
                <a:cubicBezTo>
                  <a:pt x="226736" y="2105758"/>
                  <a:pt x="228753" y="2101004"/>
                  <a:pt x="231446" y="2099659"/>
                </a:cubicBezTo>
                <a:cubicBezTo>
                  <a:pt x="232342" y="2099212"/>
                  <a:pt x="233314" y="2099141"/>
                  <a:pt x="234420" y="2099710"/>
                </a:cubicBezTo>
                <a:cubicBezTo>
                  <a:pt x="230848" y="2105140"/>
                  <a:pt x="228309" y="2110497"/>
                  <a:pt x="223735" y="2106942"/>
                </a:cubicBezTo>
                <a:close/>
                <a:moveTo>
                  <a:pt x="163225" y="2102142"/>
                </a:moveTo>
                <a:lnTo>
                  <a:pt x="165437" y="2101357"/>
                </a:lnTo>
                <a:lnTo>
                  <a:pt x="164555" y="2100813"/>
                </a:lnTo>
                <a:close/>
                <a:moveTo>
                  <a:pt x="163032" y="2102334"/>
                </a:moveTo>
                <a:lnTo>
                  <a:pt x="163225" y="2102142"/>
                </a:lnTo>
                <a:lnTo>
                  <a:pt x="163012" y="2102216"/>
                </a:lnTo>
                <a:close/>
                <a:moveTo>
                  <a:pt x="170440" y="2104435"/>
                </a:moveTo>
                <a:cubicBezTo>
                  <a:pt x="172462" y="2103807"/>
                  <a:pt x="174541" y="2101395"/>
                  <a:pt x="176705" y="2097359"/>
                </a:cubicBezTo>
                <a:lnTo>
                  <a:pt x="165437" y="2101357"/>
                </a:lnTo>
                <a:close/>
                <a:moveTo>
                  <a:pt x="131960" y="2108315"/>
                </a:moveTo>
                <a:cubicBezTo>
                  <a:pt x="146971" y="2093011"/>
                  <a:pt x="157155" y="2100046"/>
                  <a:pt x="174955" y="2091013"/>
                </a:cubicBezTo>
                <a:cubicBezTo>
                  <a:pt x="174258" y="2089446"/>
                  <a:pt x="171417" y="2088415"/>
                  <a:pt x="166984" y="2087808"/>
                </a:cubicBezTo>
                <a:lnTo>
                  <a:pt x="154761" y="2087336"/>
                </a:lnTo>
                <a:lnTo>
                  <a:pt x="145846" y="2093207"/>
                </a:lnTo>
                <a:cubicBezTo>
                  <a:pt x="140700" y="2097520"/>
                  <a:pt x="136017" y="2102525"/>
                  <a:pt x="131960" y="2108315"/>
                </a:cubicBezTo>
                <a:close/>
                <a:moveTo>
                  <a:pt x="1085968" y="2242095"/>
                </a:moveTo>
                <a:cubicBezTo>
                  <a:pt x="1085164" y="2239564"/>
                  <a:pt x="1086092" y="2238527"/>
                  <a:pt x="1087628" y="2238257"/>
                </a:cubicBezTo>
                <a:cubicBezTo>
                  <a:pt x="1089166" y="2237983"/>
                  <a:pt x="1091312" y="2238478"/>
                  <a:pt x="1092935" y="2239009"/>
                </a:cubicBezTo>
                <a:cubicBezTo>
                  <a:pt x="1093507" y="2244143"/>
                  <a:pt x="1088934" y="2240590"/>
                  <a:pt x="1085968" y="2242095"/>
                </a:cubicBezTo>
                <a:close/>
                <a:moveTo>
                  <a:pt x="982084" y="2231609"/>
                </a:moveTo>
                <a:lnTo>
                  <a:pt x="984973" y="2231024"/>
                </a:lnTo>
                <a:lnTo>
                  <a:pt x="986392" y="2230807"/>
                </a:lnTo>
                <a:lnTo>
                  <a:pt x="986350" y="2230784"/>
                </a:lnTo>
                <a:cubicBezTo>
                  <a:pt x="984373" y="2230167"/>
                  <a:pt x="983087" y="2230274"/>
                  <a:pt x="982316" y="2230868"/>
                </a:cubicBezTo>
                <a:close/>
                <a:moveTo>
                  <a:pt x="990116" y="2232744"/>
                </a:moveTo>
                <a:lnTo>
                  <a:pt x="992692" y="2231509"/>
                </a:lnTo>
                <a:lnTo>
                  <a:pt x="989485" y="2232349"/>
                </a:lnTo>
                <a:lnTo>
                  <a:pt x="989408" y="2232375"/>
                </a:lnTo>
                <a:close/>
                <a:moveTo>
                  <a:pt x="988797" y="2232589"/>
                </a:moveTo>
                <a:lnTo>
                  <a:pt x="989408" y="2232375"/>
                </a:lnTo>
                <a:lnTo>
                  <a:pt x="989402" y="2232372"/>
                </a:lnTo>
                <a:lnTo>
                  <a:pt x="989321" y="2232393"/>
                </a:lnTo>
                <a:cubicBezTo>
                  <a:pt x="988335" y="2232716"/>
                  <a:pt x="988020" y="2232844"/>
                  <a:pt x="988797" y="2232589"/>
                </a:cubicBezTo>
                <a:close/>
                <a:moveTo>
                  <a:pt x="142538" y="2128263"/>
                </a:moveTo>
                <a:cubicBezTo>
                  <a:pt x="143734" y="2124942"/>
                  <a:pt x="145664" y="2123511"/>
                  <a:pt x="147850" y="2123193"/>
                </a:cubicBezTo>
                <a:cubicBezTo>
                  <a:pt x="150034" y="2122876"/>
                  <a:pt x="152474" y="2123674"/>
                  <a:pt x="154689" y="2124809"/>
                </a:cubicBezTo>
                <a:cubicBezTo>
                  <a:pt x="150686" y="2126388"/>
                  <a:pt x="147112" y="2131818"/>
                  <a:pt x="142538" y="2128263"/>
                </a:cubicBezTo>
                <a:close/>
                <a:moveTo>
                  <a:pt x="114909" y="2125221"/>
                </a:moveTo>
                <a:cubicBezTo>
                  <a:pt x="113019" y="2125840"/>
                  <a:pt x="111464" y="2125951"/>
                  <a:pt x="111626" y="2122704"/>
                </a:cubicBezTo>
                <a:cubicBezTo>
                  <a:pt x="113251" y="2123237"/>
                  <a:pt x="115993" y="2122069"/>
                  <a:pt x="118031" y="2121602"/>
                </a:cubicBezTo>
                <a:cubicBezTo>
                  <a:pt x="120068" y="2121132"/>
                  <a:pt x="121400" y="2121362"/>
                  <a:pt x="120204" y="2124681"/>
                </a:cubicBezTo>
                <a:cubicBezTo>
                  <a:pt x="119023" y="2123470"/>
                  <a:pt x="116797" y="2124600"/>
                  <a:pt x="114909" y="2125221"/>
                </a:cubicBezTo>
                <a:close/>
                <a:moveTo>
                  <a:pt x="962242" y="2237983"/>
                </a:moveTo>
                <a:cubicBezTo>
                  <a:pt x="968159" y="2239504"/>
                  <a:pt x="973635" y="2239435"/>
                  <a:pt x="978971" y="2238083"/>
                </a:cubicBezTo>
                <a:lnTo>
                  <a:pt x="982281" y="2236497"/>
                </a:lnTo>
                <a:lnTo>
                  <a:pt x="981372" y="2233870"/>
                </a:lnTo>
                <a:lnTo>
                  <a:pt x="982084" y="2231609"/>
                </a:lnTo>
                <a:lnTo>
                  <a:pt x="968787" y="2234301"/>
                </a:lnTo>
                <a:cubicBezTo>
                  <a:pt x="964511" y="2235476"/>
                  <a:pt x="961841" y="2236718"/>
                  <a:pt x="962242" y="2237983"/>
                </a:cubicBezTo>
                <a:close/>
                <a:moveTo>
                  <a:pt x="397702" y="2168282"/>
                </a:moveTo>
                <a:cubicBezTo>
                  <a:pt x="397594" y="2157939"/>
                  <a:pt x="398488" y="2156581"/>
                  <a:pt x="399202" y="2162999"/>
                </a:cubicBezTo>
                <a:cubicBezTo>
                  <a:pt x="398631" y="2157865"/>
                  <a:pt x="435120" y="2138440"/>
                  <a:pt x="441768" y="2141846"/>
                </a:cubicBezTo>
                <a:cubicBezTo>
                  <a:pt x="433619" y="2143723"/>
                  <a:pt x="426936" y="2149375"/>
                  <a:pt x="421431" y="2156237"/>
                </a:cubicBezTo>
                <a:cubicBezTo>
                  <a:pt x="434763" y="2153992"/>
                  <a:pt x="461031" y="2136591"/>
                  <a:pt x="442447" y="2157326"/>
                </a:cubicBezTo>
                <a:cubicBezTo>
                  <a:pt x="442447" y="2157326"/>
                  <a:pt x="396808" y="2169642"/>
                  <a:pt x="397702" y="2168282"/>
                </a:cubicBezTo>
                <a:close/>
                <a:moveTo>
                  <a:pt x="987225" y="2246552"/>
                </a:moveTo>
                <a:lnTo>
                  <a:pt x="998803" y="2238234"/>
                </a:lnTo>
                <a:lnTo>
                  <a:pt x="994541" y="2235045"/>
                </a:lnTo>
                <a:lnTo>
                  <a:pt x="990116" y="2232744"/>
                </a:lnTo>
                <a:lnTo>
                  <a:pt x="982281" y="2236497"/>
                </a:lnTo>
                <a:lnTo>
                  <a:pt x="984502" y="2242926"/>
                </a:lnTo>
                <a:cubicBezTo>
                  <a:pt x="985952" y="2245673"/>
                  <a:pt x="987330" y="2247515"/>
                  <a:pt x="987225" y="2246552"/>
                </a:cubicBezTo>
                <a:close/>
                <a:moveTo>
                  <a:pt x="313791" y="2165211"/>
                </a:moveTo>
                <a:cubicBezTo>
                  <a:pt x="310395" y="2162867"/>
                  <a:pt x="318115" y="2157140"/>
                  <a:pt x="320474" y="2159559"/>
                </a:cubicBezTo>
                <a:cubicBezTo>
                  <a:pt x="320474" y="2159559"/>
                  <a:pt x="318222" y="2167484"/>
                  <a:pt x="313791" y="2165211"/>
                </a:cubicBezTo>
                <a:close/>
                <a:moveTo>
                  <a:pt x="124418" y="2143790"/>
                </a:moveTo>
                <a:lnTo>
                  <a:pt x="127732" y="2143599"/>
                </a:lnTo>
                <a:lnTo>
                  <a:pt x="128387" y="2142278"/>
                </a:lnTo>
                <a:close/>
                <a:moveTo>
                  <a:pt x="332668" y="2172704"/>
                </a:moveTo>
                <a:lnTo>
                  <a:pt x="333297" y="2172410"/>
                </a:lnTo>
                <a:lnTo>
                  <a:pt x="332815" y="2172347"/>
                </a:lnTo>
                <a:close/>
                <a:moveTo>
                  <a:pt x="343058" y="2174769"/>
                </a:moveTo>
                <a:lnTo>
                  <a:pt x="344539" y="2174601"/>
                </a:lnTo>
                <a:lnTo>
                  <a:pt x="343954" y="2174078"/>
                </a:lnTo>
                <a:close/>
                <a:moveTo>
                  <a:pt x="977251" y="2260204"/>
                </a:moveTo>
                <a:lnTo>
                  <a:pt x="983372" y="2256062"/>
                </a:lnTo>
                <a:lnTo>
                  <a:pt x="977146" y="2258066"/>
                </a:lnTo>
                <a:cubicBezTo>
                  <a:pt x="975383" y="2258964"/>
                  <a:pt x="975238" y="2259700"/>
                  <a:pt x="977251" y="2260204"/>
                </a:cubicBezTo>
                <a:close/>
                <a:moveTo>
                  <a:pt x="287818" y="2171959"/>
                </a:moveTo>
                <a:lnTo>
                  <a:pt x="293811" y="2164050"/>
                </a:lnTo>
                <a:cubicBezTo>
                  <a:pt x="293811" y="2164050"/>
                  <a:pt x="290543" y="2167519"/>
                  <a:pt x="287956" y="2171261"/>
                </a:cubicBezTo>
                <a:close/>
                <a:moveTo>
                  <a:pt x="3650534" y="2610635"/>
                </a:moveTo>
                <a:cubicBezTo>
                  <a:pt x="3648908" y="2610104"/>
                  <a:pt x="3647952" y="2608554"/>
                  <a:pt x="3649293" y="2606518"/>
                </a:cubicBezTo>
                <a:cubicBezTo>
                  <a:pt x="3650918" y="2607050"/>
                  <a:pt x="3652142" y="2606315"/>
                  <a:pt x="3653161" y="2606081"/>
                </a:cubicBezTo>
                <a:cubicBezTo>
                  <a:pt x="3654180" y="2605846"/>
                  <a:pt x="3654994" y="2606111"/>
                  <a:pt x="3655796" y="2608642"/>
                </a:cubicBezTo>
                <a:cubicBezTo>
                  <a:pt x="3654457" y="2610679"/>
                  <a:pt x="3652160" y="2611166"/>
                  <a:pt x="3650534" y="2610635"/>
                </a:cubicBezTo>
                <a:close/>
                <a:moveTo>
                  <a:pt x="644965" y="2221805"/>
                </a:moveTo>
                <a:cubicBezTo>
                  <a:pt x="645573" y="2217879"/>
                  <a:pt x="648800" y="2216357"/>
                  <a:pt x="652669" y="2215918"/>
                </a:cubicBezTo>
                <a:cubicBezTo>
                  <a:pt x="656537" y="2215480"/>
                  <a:pt x="661049" y="2216129"/>
                  <a:pt x="664228" y="2216548"/>
                </a:cubicBezTo>
                <a:cubicBezTo>
                  <a:pt x="659619" y="2222054"/>
                  <a:pt x="651937" y="2218719"/>
                  <a:pt x="644965" y="2221805"/>
                </a:cubicBezTo>
                <a:close/>
                <a:moveTo>
                  <a:pt x="1061819" y="2292186"/>
                </a:moveTo>
                <a:lnTo>
                  <a:pt x="1061677" y="2291806"/>
                </a:lnTo>
                <a:lnTo>
                  <a:pt x="1061323" y="2291972"/>
                </a:lnTo>
                <a:close/>
                <a:moveTo>
                  <a:pt x="593954" y="2231593"/>
                </a:moveTo>
                <a:cubicBezTo>
                  <a:pt x="590645" y="2231181"/>
                  <a:pt x="588393" y="2229723"/>
                  <a:pt x="591501" y="2229502"/>
                </a:cubicBezTo>
                <a:cubicBezTo>
                  <a:pt x="593576" y="2229355"/>
                  <a:pt x="595280" y="2228262"/>
                  <a:pt x="597023" y="2227490"/>
                </a:cubicBezTo>
                <a:cubicBezTo>
                  <a:pt x="598765" y="2226720"/>
                  <a:pt x="600544" y="2226269"/>
                  <a:pt x="602760" y="2227406"/>
                </a:cubicBezTo>
                <a:cubicBezTo>
                  <a:pt x="601634" y="2231367"/>
                  <a:pt x="597264" y="2232003"/>
                  <a:pt x="593954" y="2231593"/>
                </a:cubicBezTo>
                <a:close/>
                <a:moveTo>
                  <a:pt x="1047581" y="2291415"/>
                </a:moveTo>
                <a:lnTo>
                  <a:pt x="1047220" y="2290993"/>
                </a:lnTo>
                <a:lnTo>
                  <a:pt x="1046753" y="2291002"/>
                </a:lnTo>
                <a:close/>
                <a:moveTo>
                  <a:pt x="1041424" y="2293086"/>
                </a:moveTo>
                <a:lnTo>
                  <a:pt x="1046493" y="2291007"/>
                </a:lnTo>
                <a:lnTo>
                  <a:pt x="1046753" y="2291002"/>
                </a:lnTo>
                <a:lnTo>
                  <a:pt x="1042467" y="2288869"/>
                </a:lnTo>
                <a:close/>
                <a:moveTo>
                  <a:pt x="1040756" y="2295784"/>
                </a:moveTo>
                <a:lnTo>
                  <a:pt x="1041424" y="2293086"/>
                </a:lnTo>
                <a:lnTo>
                  <a:pt x="1038850" y="2294142"/>
                </a:lnTo>
                <a:close/>
                <a:moveTo>
                  <a:pt x="1031426" y="2296449"/>
                </a:moveTo>
                <a:lnTo>
                  <a:pt x="1033591" y="2296301"/>
                </a:lnTo>
                <a:lnTo>
                  <a:pt x="1038850" y="2294142"/>
                </a:lnTo>
                <a:lnTo>
                  <a:pt x="1035556" y="2291302"/>
                </a:lnTo>
                <a:cubicBezTo>
                  <a:pt x="1034002" y="2291415"/>
                  <a:pt x="1032625" y="2293130"/>
                  <a:pt x="1031426" y="2296449"/>
                </a:cubicBezTo>
                <a:close/>
                <a:moveTo>
                  <a:pt x="3543330" y="2639960"/>
                </a:moveTo>
                <a:cubicBezTo>
                  <a:pt x="3545188" y="2637885"/>
                  <a:pt x="3548342" y="2635720"/>
                  <a:pt x="3551249" y="2634864"/>
                </a:cubicBezTo>
                <a:cubicBezTo>
                  <a:pt x="3552703" y="2634438"/>
                  <a:pt x="3554096" y="2634338"/>
                  <a:pt x="3555235" y="2634743"/>
                </a:cubicBezTo>
                <a:cubicBezTo>
                  <a:pt x="3556374" y="2635147"/>
                  <a:pt x="3557257" y="2636054"/>
                  <a:pt x="3557695" y="2637639"/>
                </a:cubicBezTo>
                <a:cubicBezTo>
                  <a:pt x="3553693" y="2639220"/>
                  <a:pt x="3549834" y="2642082"/>
                  <a:pt x="3543330" y="2639960"/>
                </a:cubicBezTo>
                <a:close/>
                <a:moveTo>
                  <a:pt x="342267" y="2223996"/>
                </a:moveTo>
                <a:lnTo>
                  <a:pt x="348218" y="2222787"/>
                </a:lnTo>
                <a:lnTo>
                  <a:pt x="353259" y="2220161"/>
                </a:lnTo>
                <a:lnTo>
                  <a:pt x="349134" y="2218814"/>
                </a:lnTo>
                <a:cubicBezTo>
                  <a:pt x="346503" y="2219812"/>
                  <a:pt x="343610" y="2221959"/>
                  <a:pt x="342267" y="2223996"/>
                </a:cubicBezTo>
                <a:close/>
                <a:moveTo>
                  <a:pt x="2491094" y="2510104"/>
                </a:moveTo>
                <a:lnTo>
                  <a:pt x="2494687" y="2509906"/>
                </a:lnTo>
                <a:lnTo>
                  <a:pt x="2493258" y="2506565"/>
                </a:lnTo>
                <a:cubicBezTo>
                  <a:pt x="2491331" y="2507996"/>
                  <a:pt x="2491177" y="2508978"/>
                  <a:pt x="2491155" y="2509950"/>
                </a:cubicBezTo>
                <a:close/>
                <a:moveTo>
                  <a:pt x="2475774" y="2510169"/>
                </a:moveTo>
                <a:lnTo>
                  <a:pt x="2480490" y="2510210"/>
                </a:lnTo>
                <a:lnTo>
                  <a:pt x="2487793" y="2504367"/>
                </a:lnTo>
                <a:lnTo>
                  <a:pt x="2475719" y="2507840"/>
                </a:lnTo>
                <a:close/>
                <a:moveTo>
                  <a:pt x="3491043" y="2648866"/>
                </a:moveTo>
                <a:cubicBezTo>
                  <a:pt x="3492383" y="2646829"/>
                  <a:pt x="3493796" y="2645434"/>
                  <a:pt x="3495314" y="2645003"/>
                </a:cubicBezTo>
                <a:cubicBezTo>
                  <a:pt x="3496834" y="2644572"/>
                  <a:pt x="3498460" y="2645101"/>
                  <a:pt x="3500227" y="2646917"/>
                </a:cubicBezTo>
                <a:cubicBezTo>
                  <a:pt x="3497549" y="2650990"/>
                  <a:pt x="3494153" y="2648644"/>
                  <a:pt x="3491043" y="2648866"/>
                </a:cubicBezTo>
                <a:close/>
                <a:moveTo>
                  <a:pt x="477103" y="2262251"/>
                </a:moveTo>
                <a:cubicBezTo>
                  <a:pt x="478890" y="2259535"/>
                  <a:pt x="481151" y="2258725"/>
                  <a:pt x="483484" y="2258560"/>
                </a:cubicBezTo>
                <a:cubicBezTo>
                  <a:pt x="485814" y="2258394"/>
                  <a:pt x="488217" y="2258869"/>
                  <a:pt x="490289" y="2258722"/>
                </a:cubicBezTo>
                <a:cubicBezTo>
                  <a:pt x="486717" y="2264152"/>
                  <a:pt x="482428" y="2263165"/>
                  <a:pt x="477103" y="2262251"/>
                </a:cubicBezTo>
                <a:close/>
                <a:moveTo>
                  <a:pt x="693307" y="2293174"/>
                </a:moveTo>
                <a:lnTo>
                  <a:pt x="697158" y="2291406"/>
                </a:lnTo>
                <a:cubicBezTo>
                  <a:pt x="700555" y="2289662"/>
                  <a:pt x="702642" y="2288352"/>
                  <a:pt x="703775" y="2287361"/>
                </a:cubicBezTo>
                <a:lnTo>
                  <a:pt x="702513" y="2285452"/>
                </a:lnTo>
                <a:lnTo>
                  <a:pt x="697613" y="2289923"/>
                </a:lnTo>
                <a:close/>
                <a:moveTo>
                  <a:pt x="2948515" y="2589240"/>
                </a:moveTo>
                <a:cubicBezTo>
                  <a:pt x="2953088" y="2592796"/>
                  <a:pt x="2955485" y="2586155"/>
                  <a:pt x="2959774" y="2587142"/>
                </a:cubicBezTo>
                <a:cubicBezTo>
                  <a:pt x="2959629" y="2585858"/>
                  <a:pt x="2959040" y="2585253"/>
                  <a:pt x="2958190" y="2585092"/>
                </a:cubicBezTo>
                <a:cubicBezTo>
                  <a:pt x="2957340" y="2584930"/>
                  <a:pt x="2956228" y="2585213"/>
                  <a:pt x="2955042" y="2585700"/>
                </a:cubicBezTo>
                <a:cubicBezTo>
                  <a:pt x="2952670" y="2586678"/>
                  <a:pt x="2949998" y="2588488"/>
                  <a:pt x="2948515" y="2589240"/>
                </a:cubicBezTo>
                <a:close/>
                <a:moveTo>
                  <a:pt x="682698" y="2298043"/>
                </a:moveTo>
                <a:cubicBezTo>
                  <a:pt x="685292" y="2297859"/>
                  <a:pt x="687826" y="2296889"/>
                  <a:pt x="690312" y="2295435"/>
                </a:cubicBezTo>
                <a:lnTo>
                  <a:pt x="693307" y="2293174"/>
                </a:lnTo>
                <a:close/>
                <a:moveTo>
                  <a:pt x="3070985" y="2610261"/>
                </a:moveTo>
                <a:cubicBezTo>
                  <a:pt x="3062543" y="2611833"/>
                  <a:pt x="3068957" y="2604341"/>
                  <a:pt x="3071046" y="2605527"/>
                </a:cubicBezTo>
                <a:cubicBezTo>
                  <a:pt x="3071745" y="2605920"/>
                  <a:pt x="3071960" y="2607281"/>
                  <a:pt x="3070985" y="2610261"/>
                </a:cubicBezTo>
                <a:close/>
                <a:moveTo>
                  <a:pt x="895408" y="2332034"/>
                </a:moveTo>
                <a:cubicBezTo>
                  <a:pt x="912454" y="2325642"/>
                  <a:pt x="928465" y="2319324"/>
                  <a:pt x="945226" y="2310364"/>
                </a:cubicBezTo>
                <a:cubicBezTo>
                  <a:pt x="951136" y="2322397"/>
                  <a:pt x="1018367" y="2274577"/>
                  <a:pt x="1040946" y="2283686"/>
                </a:cubicBezTo>
                <a:lnTo>
                  <a:pt x="1047220" y="2290993"/>
                </a:lnTo>
                <a:lnTo>
                  <a:pt x="1054803" y="2290846"/>
                </a:lnTo>
                <a:lnTo>
                  <a:pt x="1067866" y="2285359"/>
                </a:lnTo>
                <a:cubicBezTo>
                  <a:pt x="1116711" y="2262261"/>
                  <a:pt x="1200695" y="2213912"/>
                  <a:pt x="1236855" y="2210675"/>
                </a:cubicBezTo>
                <a:cubicBezTo>
                  <a:pt x="1244088" y="2210028"/>
                  <a:pt x="1249407" y="2211186"/>
                  <a:pt x="1252149" y="2214708"/>
                </a:cubicBezTo>
                <a:cubicBezTo>
                  <a:pt x="1247398" y="2218930"/>
                  <a:pt x="1247825" y="2222780"/>
                  <a:pt x="1253150" y="2223694"/>
                </a:cubicBezTo>
                <a:cubicBezTo>
                  <a:pt x="1242036" y="2227076"/>
                  <a:pt x="1206723" y="2247711"/>
                  <a:pt x="1191608" y="2252670"/>
                </a:cubicBezTo>
                <a:cubicBezTo>
                  <a:pt x="1187926" y="2247757"/>
                  <a:pt x="1082353" y="2294111"/>
                  <a:pt x="1078531" y="2287913"/>
                </a:cubicBezTo>
                <a:cubicBezTo>
                  <a:pt x="1095148" y="2277669"/>
                  <a:pt x="1066665" y="2293935"/>
                  <a:pt x="1063412" y="2292874"/>
                </a:cubicBezTo>
                <a:lnTo>
                  <a:pt x="1061819" y="2292186"/>
                </a:lnTo>
                <a:lnTo>
                  <a:pt x="1063984" y="2298008"/>
                </a:lnTo>
                <a:cubicBezTo>
                  <a:pt x="1058356" y="2299057"/>
                  <a:pt x="1057927" y="2295205"/>
                  <a:pt x="1059121" y="2293018"/>
                </a:cubicBezTo>
                <a:lnTo>
                  <a:pt x="1061323" y="2291972"/>
                </a:lnTo>
                <a:lnTo>
                  <a:pt x="1058543" y="2290774"/>
                </a:lnTo>
                <a:lnTo>
                  <a:pt x="1054803" y="2290846"/>
                </a:lnTo>
                <a:lnTo>
                  <a:pt x="1043437" y="2295622"/>
                </a:lnTo>
                <a:lnTo>
                  <a:pt x="1033591" y="2296301"/>
                </a:lnTo>
                <a:lnTo>
                  <a:pt x="1030445" y="2297592"/>
                </a:lnTo>
                <a:cubicBezTo>
                  <a:pt x="1024785" y="2301292"/>
                  <a:pt x="1018991" y="2306717"/>
                  <a:pt x="1013594" y="2314544"/>
                </a:cubicBezTo>
                <a:cubicBezTo>
                  <a:pt x="999264" y="2307803"/>
                  <a:pt x="955734" y="2310909"/>
                  <a:pt x="895408" y="2332034"/>
                </a:cubicBezTo>
                <a:close/>
                <a:moveTo>
                  <a:pt x="3449659" y="2664794"/>
                </a:moveTo>
                <a:cubicBezTo>
                  <a:pt x="3447713" y="2664904"/>
                  <a:pt x="3446268" y="2664236"/>
                  <a:pt x="3445378" y="2663272"/>
                </a:cubicBezTo>
                <a:cubicBezTo>
                  <a:pt x="3443597" y="2661344"/>
                  <a:pt x="3444033" y="2658236"/>
                  <a:pt x="3447119" y="2657803"/>
                </a:cubicBezTo>
                <a:cubicBezTo>
                  <a:pt x="3449176" y="2657513"/>
                  <a:pt x="3452411" y="2658415"/>
                  <a:pt x="3456948" y="2661651"/>
                </a:cubicBezTo>
                <a:cubicBezTo>
                  <a:pt x="3454053" y="2663798"/>
                  <a:pt x="3451606" y="2664685"/>
                  <a:pt x="3449659" y="2664794"/>
                </a:cubicBezTo>
                <a:close/>
                <a:moveTo>
                  <a:pt x="419150" y="2273017"/>
                </a:moveTo>
                <a:cubicBezTo>
                  <a:pt x="415893" y="2273088"/>
                  <a:pt x="412899" y="2272008"/>
                  <a:pt x="412096" y="2269478"/>
                </a:cubicBezTo>
                <a:cubicBezTo>
                  <a:pt x="414757" y="2269934"/>
                  <a:pt x="417241" y="2268785"/>
                  <a:pt x="419780" y="2268118"/>
                </a:cubicBezTo>
                <a:cubicBezTo>
                  <a:pt x="421050" y="2267787"/>
                  <a:pt x="422330" y="2267575"/>
                  <a:pt x="423655" y="2267743"/>
                </a:cubicBezTo>
                <a:cubicBezTo>
                  <a:pt x="424980" y="2267911"/>
                  <a:pt x="426347" y="2268460"/>
                  <a:pt x="427786" y="2269651"/>
                </a:cubicBezTo>
                <a:cubicBezTo>
                  <a:pt x="425927" y="2271725"/>
                  <a:pt x="422407" y="2272947"/>
                  <a:pt x="419150" y="2273017"/>
                </a:cubicBezTo>
                <a:close/>
                <a:moveTo>
                  <a:pt x="3042539" y="2617467"/>
                </a:moveTo>
                <a:cubicBezTo>
                  <a:pt x="3050421" y="2608495"/>
                  <a:pt x="3055450" y="2604415"/>
                  <a:pt x="3058291" y="2603242"/>
                </a:cubicBezTo>
                <a:cubicBezTo>
                  <a:pt x="3066810" y="2599723"/>
                  <a:pt x="3055619" y="2622356"/>
                  <a:pt x="3042539" y="2617467"/>
                </a:cubicBezTo>
                <a:close/>
                <a:moveTo>
                  <a:pt x="862958" y="2340818"/>
                </a:moveTo>
                <a:cubicBezTo>
                  <a:pt x="867889" y="2328822"/>
                  <a:pt x="884006" y="2332848"/>
                  <a:pt x="894979" y="2328184"/>
                </a:cubicBezTo>
                <a:cubicBezTo>
                  <a:pt x="889761" y="2337614"/>
                  <a:pt x="871998" y="2337588"/>
                  <a:pt x="862958" y="2340818"/>
                </a:cubicBezTo>
                <a:close/>
                <a:moveTo>
                  <a:pt x="834758" y="2339368"/>
                </a:moveTo>
                <a:lnTo>
                  <a:pt x="846089" y="2339436"/>
                </a:lnTo>
                <a:cubicBezTo>
                  <a:pt x="845677" y="2338656"/>
                  <a:pt x="843905" y="2338368"/>
                  <a:pt x="840937" y="2338517"/>
                </a:cubicBezTo>
                <a:close/>
                <a:moveTo>
                  <a:pt x="828664" y="2340205"/>
                </a:moveTo>
                <a:lnTo>
                  <a:pt x="834758" y="2339368"/>
                </a:lnTo>
                <a:lnTo>
                  <a:pt x="833205" y="2339358"/>
                </a:lnTo>
                <a:close/>
                <a:moveTo>
                  <a:pt x="3425354" y="2678138"/>
                </a:moveTo>
                <a:cubicBezTo>
                  <a:pt x="3399160" y="2677420"/>
                  <a:pt x="3398444" y="2671000"/>
                  <a:pt x="3422320" y="2660241"/>
                </a:cubicBezTo>
                <a:cubicBezTo>
                  <a:pt x="3426272" y="2666427"/>
                  <a:pt x="3430057" y="2656452"/>
                  <a:pt x="3430099" y="2657738"/>
                </a:cubicBezTo>
                <a:cubicBezTo>
                  <a:pt x="3430125" y="2658511"/>
                  <a:pt x="3428800" y="2663335"/>
                  <a:pt x="3425354" y="2678138"/>
                </a:cubicBezTo>
                <a:close/>
                <a:moveTo>
                  <a:pt x="380217" y="2283396"/>
                </a:moveTo>
                <a:cubicBezTo>
                  <a:pt x="382005" y="2280683"/>
                  <a:pt x="383970" y="2279571"/>
                  <a:pt x="386026" y="2279262"/>
                </a:cubicBezTo>
                <a:cubicBezTo>
                  <a:pt x="388079" y="2278955"/>
                  <a:pt x="390224" y="2279450"/>
                  <a:pt x="392368" y="2279943"/>
                </a:cubicBezTo>
                <a:cubicBezTo>
                  <a:pt x="392797" y="2283793"/>
                  <a:pt x="384649" y="2285670"/>
                  <a:pt x="380217" y="2283396"/>
                </a:cubicBezTo>
                <a:close/>
                <a:moveTo>
                  <a:pt x="199602" y="2261202"/>
                </a:moveTo>
                <a:lnTo>
                  <a:pt x="205070" y="2258371"/>
                </a:lnTo>
                <a:lnTo>
                  <a:pt x="199444" y="2260763"/>
                </a:lnTo>
                <a:close/>
                <a:moveTo>
                  <a:pt x="198212" y="2261287"/>
                </a:moveTo>
                <a:lnTo>
                  <a:pt x="199444" y="2260763"/>
                </a:lnTo>
                <a:lnTo>
                  <a:pt x="197386" y="2255038"/>
                </a:lnTo>
                <a:cubicBezTo>
                  <a:pt x="196778" y="2258963"/>
                  <a:pt x="196992" y="2260888"/>
                  <a:pt x="198212" y="2261287"/>
                </a:cubicBezTo>
                <a:close/>
                <a:moveTo>
                  <a:pt x="3377538" y="2680257"/>
                </a:moveTo>
                <a:cubicBezTo>
                  <a:pt x="3377324" y="2678331"/>
                  <a:pt x="3378182" y="2676652"/>
                  <a:pt x="3379665" y="2675899"/>
                </a:cubicBezTo>
                <a:cubicBezTo>
                  <a:pt x="3381148" y="2675147"/>
                  <a:pt x="3383257" y="2675319"/>
                  <a:pt x="3385544" y="2677098"/>
                </a:cubicBezTo>
                <a:cubicBezTo>
                  <a:pt x="3383757" y="2679813"/>
                  <a:pt x="3380933" y="2682602"/>
                  <a:pt x="3377538" y="2680257"/>
                </a:cubicBezTo>
                <a:close/>
                <a:moveTo>
                  <a:pt x="536853" y="2311037"/>
                </a:moveTo>
                <a:cubicBezTo>
                  <a:pt x="538570" y="2307680"/>
                  <a:pt x="540463" y="2305930"/>
                  <a:pt x="542612" y="2305291"/>
                </a:cubicBezTo>
                <a:cubicBezTo>
                  <a:pt x="544760" y="2304653"/>
                  <a:pt x="547163" y="2305126"/>
                  <a:pt x="549897" y="2306226"/>
                </a:cubicBezTo>
                <a:cubicBezTo>
                  <a:pt x="550324" y="2310076"/>
                  <a:pt x="542320" y="2313235"/>
                  <a:pt x="536853" y="2311037"/>
                </a:cubicBezTo>
                <a:close/>
                <a:moveTo>
                  <a:pt x="818964" y="2349135"/>
                </a:moveTo>
                <a:cubicBezTo>
                  <a:pt x="819553" y="2349740"/>
                  <a:pt x="821144" y="2349950"/>
                  <a:pt x="822532" y="2349528"/>
                </a:cubicBezTo>
                <a:lnTo>
                  <a:pt x="824350" y="2346907"/>
                </a:lnTo>
                <a:lnTo>
                  <a:pt x="819496" y="2348223"/>
                </a:lnTo>
                <a:close/>
                <a:moveTo>
                  <a:pt x="3281143" y="2671984"/>
                </a:moveTo>
                <a:lnTo>
                  <a:pt x="3282549" y="2671507"/>
                </a:lnTo>
                <a:lnTo>
                  <a:pt x="3282499" y="2671504"/>
                </a:lnTo>
                <a:close/>
                <a:moveTo>
                  <a:pt x="2314888" y="2546465"/>
                </a:moveTo>
                <a:cubicBezTo>
                  <a:pt x="2319859" y="2544170"/>
                  <a:pt x="2323745" y="2543893"/>
                  <a:pt x="2326290" y="2545653"/>
                </a:cubicBezTo>
                <a:lnTo>
                  <a:pt x="2326332" y="2545791"/>
                </a:lnTo>
                <a:lnTo>
                  <a:pt x="2328362" y="2545504"/>
                </a:lnTo>
                <a:cubicBezTo>
                  <a:pt x="2327260" y="2543804"/>
                  <a:pt x="2324200" y="2543436"/>
                  <a:pt x="2319642" y="2544092"/>
                </a:cubicBezTo>
                <a:lnTo>
                  <a:pt x="2316590" y="2544909"/>
                </a:lnTo>
                <a:close/>
                <a:moveTo>
                  <a:pt x="2264716" y="2546165"/>
                </a:moveTo>
                <a:cubicBezTo>
                  <a:pt x="2267760" y="2543036"/>
                  <a:pt x="2269944" y="2540656"/>
                  <a:pt x="2271447" y="2538891"/>
                </a:cubicBezTo>
                <a:lnTo>
                  <a:pt x="2271697" y="2538552"/>
                </a:lnTo>
                <a:lnTo>
                  <a:pt x="2268126" y="2539134"/>
                </a:lnTo>
                <a:lnTo>
                  <a:pt x="2265397" y="2541748"/>
                </a:lnTo>
                <a:cubicBezTo>
                  <a:pt x="2263798" y="2543804"/>
                  <a:pt x="2263088" y="2545634"/>
                  <a:pt x="2264716" y="2546165"/>
                </a:cubicBezTo>
                <a:close/>
                <a:moveTo>
                  <a:pt x="3217608" y="2685198"/>
                </a:moveTo>
                <a:cubicBezTo>
                  <a:pt x="3214559" y="2684768"/>
                  <a:pt x="3212342" y="2683632"/>
                  <a:pt x="3215006" y="2684089"/>
                </a:cubicBezTo>
                <a:cubicBezTo>
                  <a:pt x="3216559" y="2683979"/>
                  <a:pt x="3218004" y="2682907"/>
                  <a:pt x="3219619" y="2682144"/>
                </a:cubicBezTo>
                <a:cubicBezTo>
                  <a:pt x="3221233" y="2681381"/>
                  <a:pt x="3223010" y="2680932"/>
                  <a:pt x="3225224" y="2682067"/>
                </a:cubicBezTo>
                <a:cubicBezTo>
                  <a:pt x="3224545" y="2685351"/>
                  <a:pt x="3220659" y="2685628"/>
                  <a:pt x="3217608" y="2685198"/>
                </a:cubicBezTo>
                <a:close/>
                <a:moveTo>
                  <a:pt x="2232977" y="2561368"/>
                </a:moveTo>
                <a:lnTo>
                  <a:pt x="2233499" y="2555834"/>
                </a:lnTo>
                <a:lnTo>
                  <a:pt x="2229269" y="2557367"/>
                </a:lnTo>
                <a:cubicBezTo>
                  <a:pt x="2228531" y="2558370"/>
                  <a:pt x="2229398" y="2559684"/>
                  <a:pt x="2232977" y="2561368"/>
                </a:cubicBezTo>
                <a:close/>
                <a:moveTo>
                  <a:pt x="210932" y="2303384"/>
                </a:moveTo>
                <a:lnTo>
                  <a:pt x="211043" y="2303381"/>
                </a:lnTo>
                <a:lnTo>
                  <a:pt x="211105" y="2303228"/>
                </a:lnTo>
                <a:close/>
                <a:moveTo>
                  <a:pt x="2889043" y="2655592"/>
                </a:moveTo>
                <a:cubicBezTo>
                  <a:pt x="2904911" y="2657373"/>
                  <a:pt x="2893901" y="2655247"/>
                  <a:pt x="2889711" y="2655000"/>
                </a:cubicBezTo>
                <a:cubicBezTo>
                  <a:pt x="2888314" y="2654917"/>
                  <a:pt x="2887676" y="2655043"/>
                  <a:pt x="2889043" y="2655592"/>
                </a:cubicBezTo>
                <a:close/>
                <a:moveTo>
                  <a:pt x="2985641" y="2669402"/>
                </a:moveTo>
                <a:cubicBezTo>
                  <a:pt x="2986982" y="2667366"/>
                  <a:pt x="2989617" y="2665236"/>
                  <a:pt x="2991989" y="2664259"/>
                </a:cubicBezTo>
                <a:cubicBezTo>
                  <a:pt x="2993174" y="2663770"/>
                  <a:pt x="2994296" y="2663570"/>
                  <a:pt x="2995155" y="2663810"/>
                </a:cubicBezTo>
                <a:cubicBezTo>
                  <a:pt x="2996013" y="2664053"/>
                  <a:pt x="2996611" y="2664738"/>
                  <a:pt x="2996754" y="2666022"/>
                </a:cubicBezTo>
                <a:cubicBezTo>
                  <a:pt x="2993788" y="2667527"/>
                  <a:pt x="2990073" y="2671674"/>
                  <a:pt x="2985641" y="2669402"/>
                </a:cubicBezTo>
                <a:close/>
                <a:moveTo>
                  <a:pt x="3144779" y="2700748"/>
                </a:moveTo>
                <a:cubicBezTo>
                  <a:pt x="3146332" y="2700636"/>
                  <a:pt x="3148923" y="2700450"/>
                  <a:pt x="3151054" y="2699652"/>
                </a:cubicBezTo>
                <a:lnTo>
                  <a:pt x="3152419" y="2697798"/>
                </a:lnTo>
                <a:lnTo>
                  <a:pt x="3147793" y="2696166"/>
                </a:lnTo>
                <a:close/>
                <a:moveTo>
                  <a:pt x="3109505" y="2712323"/>
                </a:moveTo>
                <a:cubicBezTo>
                  <a:pt x="3114828" y="2713237"/>
                  <a:pt x="3119117" y="2714225"/>
                  <a:pt x="3121798" y="2710150"/>
                </a:cubicBezTo>
                <a:cubicBezTo>
                  <a:pt x="3119726" y="2710299"/>
                  <a:pt x="3117546" y="2709483"/>
                  <a:pt x="3115437" y="2709311"/>
                </a:cubicBezTo>
                <a:cubicBezTo>
                  <a:pt x="3113327" y="2709138"/>
                  <a:pt x="3111292" y="2709606"/>
                  <a:pt x="3109505" y="2712323"/>
                </a:cubicBezTo>
                <a:close/>
                <a:moveTo>
                  <a:pt x="10307526" y="3650610"/>
                </a:moveTo>
                <a:lnTo>
                  <a:pt x="10193273" y="3420042"/>
                </a:lnTo>
                <a:lnTo>
                  <a:pt x="10186739" y="3397397"/>
                </a:lnTo>
                <a:lnTo>
                  <a:pt x="10162339" y="3335936"/>
                </a:lnTo>
                <a:lnTo>
                  <a:pt x="10177788" y="3340433"/>
                </a:lnTo>
                <a:cubicBezTo>
                  <a:pt x="10185180" y="3344662"/>
                  <a:pt x="10191084" y="3350174"/>
                  <a:pt x="10196863" y="3356291"/>
                </a:cubicBezTo>
                <a:lnTo>
                  <a:pt x="10225465" y="3381283"/>
                </a:lnTo>
                <a:lnTo>
                  <a:pt x="10241831" y="3443875"/>
                </a:lnTo>
                <a:cubicBezTo>
                  <a:pt x="10261179" y="3506263"/>
                  <a:pt x="10284746" y="3567872"/>
                  <a:pt x="10302972" y="3629921"/>
                </a:cubicBezTo>
                <a:close/>
                <a:moveTo>
                  <a:pt x="3285833" y="2738558"/>
                </a:moveTo>
                <a:cubicBezTo>
                  <a:pt x="3288333" y="2742260"/>
                  <a:pt x="3295909" y="2735251"/>
                  <a:pt x="3292514" y="2732906"/>
                </a:cubicBezTo>
                <a:cubicBezTo>
                  <a:pt x="3291629" y="2731999"/>
                  <a:pt x="3290882" y="2731727"/>
                  <a:pt x="3290229" y="2731876"/>
                </a:cubicBezTo>
                <a:cubicBezTo>
                  <a:pt x="3288271" y="2732318"/>
                  <a:pt x="3287172" y="2736523"/>
                  <a:pt x="3285833" y="2738558"/>
                </a:cubicBezTo>
                <a:close/>
                <a:moveTo>
                  <a:pt x="10174129" y="3635674"/>
                </a:moveTo>
                <a:lnTo>
                  <a:pt x="10111283" y="3517742"/>
                </a:lnTo>
                <a:lnTo>
                  <a:pt x="10053662" y="3313600"/>
                </a:lnTo>
                <a:lnTo>
                  <a:pt x="10061972" y="3325626"/>
                </a:lnTo>
                <a:lnTo>
                  <a:pt x="10154746" y="3571940"/>
                </a:lnTo>
                <a:close/>
                <a:moveTo>
                  <a:pt x="2050109" y="2579593"/>
                </a:moveTo>
                <a:cubicBezTo>
                  <a:pt x="2050930" y="2577593"/>
                  <a:pt x="2052154" y="2576860"/>
                  <a:pt x="2053597" y="2576918"/>
                </a:cubicBezTo>
                <a:cubicBezTo>
                  <a:pt x="2055039" y="2576977"/>
                  <a:pt x="2056704" y="2577828"/>
                  <a:pt x="2058399" y="2579002"/>
                </a:cubicBezTo>
                <a:cubicBezTo>
                  <a:pt x="2056612" y="2581715"/>
                  <a:pt x="2053502" y="2581938"/>
                  <a:pt x="2050109" y="2579593"/>
                </a:cubicBezTo>
                <a:close/>
                <a:moveTo>
                  <a:pt x="2853772" y="2691404"/>
                </a:moveTo>
                <a:lnTo>
                  <a:pt x="2858271" y="2688843"/>
                </a:lnTo>
                <a:lnTo>
                  <a:pt x="2853524" y="2690715"/>
                </a:lnTo>
                <a:close/>
                <a:moveTo>
                  <a:pt x="2852265" y="2691212"/>
                </a:moveTo>
                <a:lnTo>
                  <a:pt x="2853524" y="2690715"/>
                </a:lnTo>
                <a:lnTo>
                  <a:pt x="2851622" y="2685435"/>
                </a:lnTo>
                <a:cubicBezTo>
                  <a:pt x="2850943" y="2688718"/>
                  <a:pt x="2851158" y="2690644"/>
                  <a:pt x="2852265" y="2691212"/>
                </a:cubicBezTo>
                <a:close/>
                <a:moveTo>
                  <a:pt x="613849" y="2399935"/>
                </a:moveTo>
                <a:lnTo>
                  <a:pt x="622501" y="2397830"/>
                </a:lnTo>
                <a:lnTo>
                  <a:pt x="647786" y="2389935"/>
                </a:lnTo>
                <a:cubicBezTo>
                  <a:pt x="661847" y="2386257"/>
                  <a:pt x="676359" y="2383046"/>
                  <a:pt x="691048" y="2380098"/>
                </a:cubicBezTo>
                <a:lnTo>
                  <a:pt x="709387" y="2376713"/>
                </a:lnTo>
                <a:lnTo>
                  <a:pt x="756640" y="2365228"/>
                </a:lnTo>
                <a:lnTo>
                  <a:pt x="819496" y="2348223"/>
                </a:lnTo>
                <a:lnTo>
                  <a:pt x="820938" y="2345760"/>
                </a:lnTo>
                <a:cubicBezTo>
                  <a:pt x="822493" y="2345648"/>
                  <a:pt x="824379" y="2346160"/>
                  <a:pt x="824896" y="2346123"/>
                </a:cubicBezTo>
                <a:lnTo>
                  <a:pt x="824350" y="2346907"/>
                </a:lnTo>
                <a:lnTo>
                  <a:pt x="837174" y="2343439"/>
                </a:lnTo>
                <a:lnTo>
                  <a:pt x="835805" y="2343243"/>
                </a:lnTo>
                <a:cubicBezTo>
                  <a:pt x="831119" y="2342202"/>
                  <a:pt x="827790" y="2341025"/>
                  <a:pt x="828580" y="2340220"/>
                </a:cubicBezTo>
                <a:lnTo>
                  <a:pt x="828664" y="2340205"/>
                </a:lnTo>
                <a:lnTo>
                  <a:pt x="828596" y="2340213"/>
                </a:lnTo>
                <a:cubicBezTo>
                  <a:pt x="797364" y="2346005"/>
                  <a:pt x="728729" y="2365521"/>
                  <a:pt x="657069" y="2386890"/>
                </a:cubicBezTo>
                <a:close/>
                <a:moveTo>
                  <a:pt x="3056665" y="2720944"/>
                </a:moveTo>
                <a:cubicBezTo>
                  <a:pt x="3053557" y="2721166"/>
                  <a:pt x="3050859" y="2720388"/>
                  <a:pt x="3050574" y="2717821"/>
                </a:cubicBezTo>
                <a:cubicBezTo>
                  <a:pt x="3053236" y="2718278"/>
                  <a:pt x="3055459" y="2717149"/>
                  <a:pt x="3057737" y="2716502"/>
                </a:cubicBezTo>
                <a:cubicBezTo>
                  <a:pt x="3058876" y="2716177"/>
                  <a:pt x="3060031" y="2715974"/>
                  <a:pt x="3061257" y="2716149"/>
                </a:cubicBezTo>
                <a:cubicBezTo>
                  <a:pt x="3062484" y="2716324"/>
                  <a:pt x="3063785" y="2716879"/>
                  <a:pt x="3065224" y="2718070"/>
                </a:cubicBezTo>
                <a:cubicBezTo>
                  <a:pt x="3063294" y="2719501"/>
                  <a:pt x="3059774" y="2720723"/>
                  <a:pt x="3056665" y="2720944"/>
                </a:cubicBezTo>
                <a:close/>
                <a:moveTo>
                  <a:pt x="36310" y="2337698"/>
                </a:moveTo>
                <a:cubicBezTo>
                  <a:pt x="34192" y="2339791"/>
                  <a:pt x="26790" y="2331343"/>
                  <a:pt x="29565" y="2332539"/>
                </a:cubicBezTo>
                <a:cubicBezTo>
                  <a:pt x="30492" y="2332937"/>
                  <a:pt x="32549" y="2334409"/>
                  <a:pt x="36310" y="2337698"/>
                </a:cubicBezTo>
                <a:close/>
                <a:moveTo>
                  <a:pt x="3020623" y="2730310"/>
                </a:moveTo>
                <a:cubicBezTo>
                  <a:pt x="3021892" y="2727631"/>
                  <a:pt x="3023598" y="2726538"/>
                  <a:pt x="3025524" y="2726238"/>
                </a:cubicBezTo>
                <a:cubicBezTo>
                  <a:pt x="3027451" y="2725940"/>
                  <a:pt x="3029594" y="2726435"/>
                  <a:pt x="3031738" y="2726930"/>
                </a:cubicBezTo>
                <a:cubicBezTo>
                  <a:pt x="3032165" y="2730780"/>
                  <a:pt x="3025055" y="2732581"/>
                  <a:pt x="3020623" y="2730310"/>
                </a:cubicBezTo>
                <a:close/>
                <a:moveTo>
                  <a:pt x="2132552" y="2616411"/>
                </a:moveTo>
                <a:cubicBezTo>
                  <a:pt x="2135892" y="2613584"/>
                  <a:pt x="2139638" y="2612024"/>
                  <a:pt x="2143601" y="2611254"/>
                </a:cubicBezTo>
                <a:cubicBezTo>
                  <a:pt x="2147564" y="2610488"/>
                  <a:pt x="2151743" y="2610512"/>
                  <a:pt x="2155962" y="2610858"/>
                </a:cubicBezTo>
                <a:cubicBezTo>
                  <a:pt x="2145881" y="2614164"/>
                  <a:pt x="2141737" y="2614461"/>
                  <a:pt x="2132552" y="2616411"/>
                </a:cubicBezTo>
                <a:close/>
                <a:moveTo>
                  <a:pt x="1981633" y="2602594"/>
                </a:moveTo>
                <a:cubicBezTo>
                  <a:pt x="1983279" y="2598595"/>
                  <a:pt x="1986529" y="2599658"/>
                  <a:pt x="1988172" y="2595659"/>
                </a:cubicBezTo>
                <a:cubicBezTo>
                  <a:pt x="1994820" y="2599067"/>
                  <a:pt x="1985027" y="2604941"/>
                  <a:pt x="1981633" y="2602594"/>
                </a:cubicBezTo>
                <a:close/>
                <a:moveTo>
                  <a:pt x="3166287" y="2762615"/>
                </a:moveTo>
                <a:cubicBezTo>
                  <a:pt x="3168504" y="2763751"/>
                  <a:pt x="3171647" y="2763850"/>
                  <a:pt x="3174166" y="2763024"/>
                </a:cubicBezTo>
                <a:lnTo>
                  <a:pt x="3176821" y="2759714"/>
                </a:lnTo>
                <a:lnTo>
                  <a:pt x="3166549" y="2762355"/>
                </a:lnTo>
                <a:close/>
                <a:moveTo>
                  <a:pt x="1321" y="2351840"/>
                </a:moveTo>
                <a:lnTo>
                  <a:pt x="7586" y="2347319"/>
                </a:lnTo>
                <a:lnTo>
                  <a:pt x="6605" y="2346346"/>
                </a:lnTo>
                <a:cubicBezTo>
                  <a:pt x="4982" y="2345014"/>
                  <a:pt x="3468" y="2344074"/>
                  <a:pt x="2303" y="2343785"/>
                </a:cubicBezTo>
                <a:cubicBezTo>
                  <a:pt x="-30" y="2343202"/>
                  <a:pt x="-981" y="2345213"/>
                  <a:pt x="1321" y="2351840"/>
                </a:cubicBezTo>
                <a:close/>
                <a:moveTo>
                  <a:pt x="10004" y="2364160"/>
                </a:moveTo>
                <a:cubicBezTo>
                  <a:pt x="16249" y="2366302"/>
                  <a:pt x="18254" y="2364946"/>
                  <a:pt x="17890" y="2362122"/>
                </a:cubicBezTo>
                <a:lnTo>
                  <a:pt x="16359" y="2359491"/>
                </a:lnTo>
                <a:close/>
                <a:moveTo>
                  <a:pt x="2070618" y="2632475"/>
                </a:moveTo>
                <a:cubicBezTo>
                  <a:pt x="2071956" y="2630439"/>
                  <a:pt x="2074594" y="2628309"/>
                  <a:pt x="2076968" y="2627332"/>
                </a:cubicBezTo>
                <a:cubicBezTo>
                  <a:pt x="2078153" y="2626843"/>
                  <a:pt x="2079273" y="2626641"/>
                  <a:pt x="2080131" y="2626883"/>
                </a:cubicBezTo>
                <a:cubicBezTo>
                  <a:pt x="2080990" y="2627127"/>
                  <a:pt x="2081588" y="2627811"/>
                  <a:pt x="2081732" y="2629093"/>
                </a:cubicBezTo>
                <a:cubicBezTo>
                  <a:pt x="2077301" y="2626823"/>
                  <a:pt x="2075049" y="2634747"/>
                  <a:pt x="2070618" y="2632475"/>
                </a:cubicBezTo>
                <a:close/>
                <a:moveTo>
                  <a:pt x="2861162" y="2742983"/>
                </a:moveTo>
                <a:lnTo>
                  <a:pt x="2862983" y="2742911"/>
                </a:lnTo>
                <a:lnTo>
                  <a:pt x="2862847" y="2741704"/>
                </a:lnTo>
                <a:close/>
                <a:moveTo>
                  <a:pt x="2511927" y="2704823"/>
                </a:moveTo>
                <a:cubicBezTo>
                  <a:pt x="2510301" y="2704292"/>
                  <a:pt x="2509345" y="2702742"/>
                  <a:pt x="2510685" y="2700706"/>
                </a:cubicBezTo>
                <a:cubicBezTo>
                  <a:pt x="2512311" y="2701237"/>
                  <a:pt x="2513536" y="2700502"/>
                  <a:pt x="2514554" y="2700269"/>
                </a:cubicBezTo>
                <a:cubicBezTo>
                  <a:pt x="2515573" y="2700034"/>
                  <a:pt x="2516385" y="2700299"/>
                  <a:pt x="2517189" y="2702830"/>
                </a:cubicBezTo>
                <a:cubicBezTo>
                  <a:pt x="2515850" y="2704867"/>
                  <a:pt x="2513553" y="2705354"/>
                  <a:pt x="2511927" y="2704823"/>
                </a:cubicBezTo>
                <a:close/>
                <a:moveTo>
                  <a:pt x="1904841" y="2626781"/>
                </a:moveTo>
                <a:cubicBezTo>
                  <a:pt x="1902742" y="2627224"/>
                  <a:pt x="1899629" y="2626643"/>
                  <a:pt x="1895254" y="2624287"/>
                </a:cubicBezTo>
                <a:cubicBezTo>
                  <a:pt x="1897944" y="2617948"/>
                  <a:pt x="1900747" y="2615564"/>
                  <a:pt x="1903074" y="2615359"/>
                </a:cubicBezTo>
                <a:cubicBezTo>
                  <a:pt x="1908311" y="2614893"/>
                  <a:pt x="1911139" y="2625449"/>
                  <a:pt x="1904841" y="2626781"/>
                </a:cubicBezTo>
                <a:close/>
                <a:moveTo>
                  <a:pt x="2865031" y="2751883"/>
                </a:moveTo>
                <a:lnTo>
                  <a:pt x="2864540" y="2749808"/>
                </a:lnTo>
                <a:lnTo>
                  <a:pt x="2864157" y="2750013"/>
                </a:lnTo>
                <a:close/>
                <a:moveTo>
                  <a:pt x="2866735" y="2755523"/>
                </a:moveTo>
                <a:lnTo>
                  <a:pt x="2865031" y="2751883"/>
                </a:lnTo>
                <a:lnTo>
                  <a:pt x="2865265" y="2752880"/>
                </a:lnTo>
                <a:cubicBezTo>
                  <a:pt x="2865988" y="2755255"/>
                  <a:pt x="2866584" y="2756505"/>
                  <a:pt x="2866735" y="2755523"/>
                </a:cubicBezTo>
                <a:close/>
                <a:moveTo>
                  <a:pt x="1844305" y="2636979"/>
                </a:moveTo>
                <a:cubicBezTo>
                  <a:pt x="1841879" y="2637476"/>
                  <a:pt x="1839182" y="2636698"/>
                  <a:pt x="1835859" y="2634994"/>
                </a:cubicBezTo>
                <a:cubicBezTo>
                  <a:pt x="1837714" y="2632921"/>
                  <a:pt x="1839939" y="2631791"/>
                  <a:pt x="1842496" y="2631286"/>
                </a:cubicBezTo>
                <a:cubicBezTo>
                  <a:pt x="1845052" y="2630779"/>
                  <a:pt x="1847935" y="2630898"/>
                  <a:pt x="1851118" y="2631317"/>
                </a:cubicBezTo>
                <a:cubicBezTo>
                  <a:pt x="1848883" y="2634712"/>
                  <a:pt x="1846730" y="2636483"/>
                  <a:pt x="1844305" y="2636979"/>
                </a:cubicBezTo>
                <a:close/>
                <a:moveTo>
                  <a:pt x="435777" y="2454115"/>
                </a:moveTo>
                <a:cubicBezTo>
                  <a:pt x="454392" y="2448906"/>
                  <a:pt x="515815" y="2429723"/>
                  <a:pt x="585675" y="2408437"/>
                </a:cubicBezTo>
                <a:lnTo>
                  <a:pt x="613849" y="2399935"/>
                </a:lnTo>
                <a:lnTo>
                  <a:pt x="594141" y="2404724"/>
                </a:lnTo>
                <a:cubicBezTo>
                  <a:pt x="540259" y="2418516"/>
                  <a:pt x="487070" y="2433957"/>
                  <a:pt x="435777" y="2454115"/>
                </a:cubicBezTo>
                <a:close/>
                <a:moveTo>
                  <a:pt x="2012576" y="2674142"/>
                </a:moveTo>
                <a:cubicBezTo>
                  <a:pt x="2013328" y="2671499"/>
                  <a:pt x="2015669" y="2669069"/>
                  <a:pt x="2017913" y="2668099"/>
                </a:cubicBezTo>
                <a:cubicBezTo>
                  <a:pt x="2019032" y="2667615"/>
                  <a:pt x="2020129" y="2667496"/>
                  <a:pt x="2020990" y="2667901"/>
                </a:cubicBezTo>
                <a:cubicBezTo>
                  <a:pt x="2021851" y="2668304"/>
                  <a:pt x="2022477" y="2669229"/>
                  <a:pt x="2022657" y="2670835"/>
                </a:cubicBezTo>
                <a:cubicBezTo>
                  <a:pt x="2017330" y="2669920"/>
                  <a:pt x="2019080" y="2676265"/>
                  <a:pt x="2012576" y="2674142"/>
                </a:cubicBezTo>
                <a:close/>
                <a:moveTo>
                  <a:pt x="2703878" y="2765851"/>
                </a:moveTo>
                <a:lnTo>
                  <a:pt x="2699452" y="2761445"/>
                </a:lnTo>
                <a:lnTo>
                  <a:pt x="2698880" y="2762027"/>
                </a:lnTo>
                <a:lnTo>
                  <a:pt x="2701445" y="2765115"/>
                </a:lnTo>
                <a:cubicBezTo>
                  <a:pt x="2702461" y="2766034"/>
                  <a:pt x="2703434" y="2766530"/>
                  <a:pt x="2703878" y="2765851"/>
                </a:cubicBezTo>
                <a:close/>
                <a:moveTo>
                  <a:pt x="2669534" y="2767009"/>
                </a:moveTo>
                <a:lnTo>
                  <a:pt x="2675212" y="2763008"/>
                </a:lnTo>
                <a:lnTo>
                  <a:pt x="2674990" y="2762752"/>
                </a:lnTo>
                <a:cubicBezTo>
                  <a:pt x="2673522" y="2761315"/>
                  <a:pt x="2672136" y="2760252"/>
                  <a:pt x="2671034" y="2759826"/>
                </a:cubicBezTo>
                <a:cubicBezTo>
                  <a:pt x="2668837" y="2758972"/>
                  <a:pt x="2667783" y="2760663"/>
                  <a:pt x="2669534" y="2767009"/>
                </a:cubicBezTo>
                <a:close/>
                <a:moveTo>
                  <a:pt x="2404721" y="2734148"/>
                </a:moveTo>
                <a:cubicBezTo>
                  <a:pt x="2406578" y="2732072"/>
                  <a:pt x="2409732" y="2729908"/>
                  <a:pt x="2412642" y="2729052"/>
                </a:cubicBezTo>
                <a:cubicBezTo>
                  <a:pt x="2414096" y="2728626"/>
                  <a:pt x="2415489" y="2728528"/>
                  <a:pt x="2416626" y="2728931"/>
                </a:cubicBezTo>
                <a:cubicBezTo>
                  <a:pt x="2417765" y="2729334"/>
                  <a:pt x="2418650" y="2730241"/>
                  <a:pt x="2419086" y="2731827"/>
                </a:cubicBezTo>
                <a:cubicBezTo>
                  <a:pt x="2415084" y="2733407"/>
                  <a:pt x="2411224" y="2736270"/>
                  <a:pt x="2404721" y="2734148"/>
                </a:cubicBezTo>
                <a:close/>
                <a:moveTo>
                  <a:pt x="1033196" y="2556405"/>
                </a:moveTo>
                <a:lnTo>
                  <a:pt x="1037610" y="2551636"/>
                </a:lnTo>
                <a:lnTo>
                  <a:pt x="1033838" y="2552252"/>
                </a:lnTo>
                <a:close/>
                <a:moveTo>
                  <a:pt x="1931962" y="2674880"/>
                </a:moveTo>
                <a:cubicBezTo>
                  <a:pt x="1929165" y="2675564"/>
                  <a:pt x="1926573" y="2675750"/>
                  <a:pt x="1925842" y="2673861"/>
                </a:cubicBezTo>
                <a:cubicBezTo>
                  <a:pt x="1927841" y="2673072"/>
                  <a:pt x="1931068" y="2671548"/>
                  <a:pt x="1933866" y="2670862"/>
                </a:cubicBezTo>
                <a:cubicBezTo>
                  <a:pt x="1935263" y="2670520"/>
                  <a:pt x="1936556" y="2670388"/>
                  <a:pt x="1937532" y="2670662"/>
                </a:cubicBezTo>
                <a:cubicBezTo>
                  <a:pt x="1938510" y="2670936"/>
                  <a:pt x="1939173" y="2671616"/>
                  <a:pt x="1939316" y="2672900"/>
                </a:cubicBezTo>
                <a:cubicBezTo>
                  <a:pt x="1937760" y="2673010"/>
                  <a:pt x="1934759" y="2674195"/>
                  <a:pt x="1931962" y="2674880"/>
                </a:cubicBezTo>
                <a:close/>
                <a:moveTo>
                  <a:pt x="1995107" y="2683409"/>
                </a:moveTo>
                <a:cubicBezTo>
                  <a:pt x="1985265" y="2685959"/>
                  <a:pt x="1983391" y="2675608"/>
                  <a:pt x="1991210" y="2672956"/>
                </a:cubicBezTo>
                <a:cubicBezTo>
                  <a:pt x="1992948" y="2672369"/>
                  <a:pt x="1995164" y="2672158"/>
                  <a:pt x="1997880" y="2672556"/>
                </a:cubicBezTo>
                <a:cubicBezTo>
                  <a:pt x="2000595" y="2672954"/>
                  <a:pt x="2003808" y="2673958"/>
                  <a:pt x="2007536" y="2675794"/>
                </a:cubicBezTo>
                <a:cubicBezTo>
                  <a:pt x="2002550" y="2680274"/>
                  <a:pt x="1998387" y="2682558"/>
                  <a:pt x="1995107" y="2683409"/>
                </a:cubicBezTo>
                <a:close/>
                <a:moveTo>
                  <a:pt x="1098131" y="2567298"/>
                </a:moveTo>
                <a:cubicBezTo>
                  <a:pt x="1098916" y="2555597"/>
                  <a:pt x="1093308" y="2552117"/>
                  <a:pt x="1083372" y="2556707"/>
                </a:cubicBezTo>
                <a:cubicBezTo>
                  <a:pt x="1103546" y="2526802"/>
                  <a:pt x="1151971" y="2520759"/>
                  <a:pt x="1196546" y="2520003"/>
                </a:cubicBezTo>
                <a:lnTo>
                  <a:pt x="1239203" y="2520368"/>
                </a:lnTo>
                <a:lnTo>
                  <a:pt x="1242441" y="2518857"/>
                </a:lnTo>
                <a:lnTo>
                  <a:pt x="1242842" y="2520399"/>
                </a:lnTo>
                <a:lnTo>
                  <a:pt x="1239203" y="2520368"/>
                </a:lnTo>
                <a:lnTo>
                  <a:pt x="1218801" y="2529897"/>
                </a:lnTo>
                <a:cubicBezTo>
                  <a:pt x="1201003" y="2538933"/>
                  <a:pt x="1184349" y="2548856"/>
                  <a:pt x="1188191" y="2550522"/>
                </a:cubicBezTo>
                <a:cubicBezTo>
                  <a:pt x="1183438" y="2554742"/>
                  <a:pt x="1120253" y="2550194"/>
                  <a:pt x="1098131" y="2567298"/>
                </a:cubicBezTo>
                <a:close/>
                <a:moveTo>
                  <a:pt x="1972727" y="2682162"/>
                </a:moveTo>
                <a:cubicBezTo>
                  <a:pt x="1974140" y="2680765"/>
                  <a:pt x="1975919" y="2680315"/>
                  <a:pt x="1977879" y="2680337"/>
                </a:cubicBezTo>
                <a:cubicBezTo>
                  <a:pt x="1979842" y="2680358"/>
                  <a:pt x="1981987" y="2680853"/>
                  <a:pt x="1984129" y="2681346"/>
                </a:cubicBezTo>
                <a:cubicBezTo>
                  <a:pt x="1981448" y="2685419"/>
                  <a:pt x="1977303" y="2685715"/>
                  <a:pt x="1972727" y="2682162"/>
                </a:cubicBezTo>
                <a:close/>
                <a:moveTo>
                  <a:pt x="2677180" y="2779401"/>
                </a:moveTo>
                <a:cubicBezTo>
                  <a:pt x="2682981" y="2782224"/>
                  <a:pt x="2684961" y="2781273"/>
                  <a:pt x="2684788" y="2778658"/>
                </a:cubicBezTo>
                <a:lnTo>
                  <a:pt x="2683095" y="2775265"/>
                </a:lnTo>
                <a:close/>
                <a:moveTo>
                  <a:pt x="1951679" y="2690132"/>
                </a:moveTo>
                <a:cubicBezTo>
                  <a:pt x="1953922" y="2684473"/>
                  <a:pt x="1955801" y="2681993"/>
                  <a:pt x="1957166" y="2681371"/>
                </a:cubicBezTo>
                <a:cubicBezTo>
                  <a:pt x="1961269" y="2679501"/>
                  <a:pt x="1960765" y="2694337"/>
                  <a:pt x="1951679" y="2690132"/>
                </a:cubicBezTo>
                <a:close/>
                <a:moveTo>
                  <a:pt x="2352436" y="2743055"/>
                </a:moveTo>
                <a:cubicBezTo>
                  <a:pt x="2353777" y="2741017"/>
                  <a:pt x="2355187" y="2739622"/>
                  <a:pt x="2356707" y="2739191"/>
                </a:cubicBezTo>
                <a:cubicBezTo>
                  <a:pt x="2358225" y="2738759"/>
                  <a:pt x="2359853" y="2739291"/>
                  <a:pt x="2361619" y="2741104"/>
                </a:cubicBezTo>
                <a:cubicBezTo>
                  <a:pt x="2358939" y="2745177"/>
                  <a:pt x="2355544" y="2742832"/>
                  <a:pt x="2352436" y="2743055"/>
                </a:cubicBezTo>
                <a:close/>
                <a:moveTo>
                  <a:pt x="1057958" y="2581812"/>
                </a:moveTo>
                <a:cubicBezTo>
                  <a:pt x="1059818" y="2579738"/>
                  <a:pt x="1062043" y="2578609"/>
                  <a:pt x="1064339" y="2578121"/>
                </a:cubicBezTo>
                <a:cubicBezTo>
                  <a:pt x="1066634" y="2577635"/>
                  <a:pt x="1069002" y="2577788"/>
                  <a:pt x="1071147" y="2578282"/>
                </a:cubicBezTo>
                <a:cubicBezTo>
                  <a:pt x="1067429" y="2582429"/>
                  <a:pt x="1062389" y="2584083"/>
                  <a:pt x="1057958" y="2581812"/>
                </a:cubicBezTo>
                <a:close/>
                <a:moveTo>
                  <a:pt x="999671" y="2574325"/>
                </a:moveTo>
                <a:lnTo>
                  <a:pt x="1000190" y="2568791"/>
                </a:lnTo>
                <a:lnTo>
                  <a:pt x="995962" y="2570324"/>
                </a:lnTo>
                <a:cubicBezTo>
                  <a:pt x="995224" y="2571327"/>
                  <a:pt x="996089" y="2572641"/>
                  <a:pt x="999671" y="2574325"/>
                </a:cubicBezTo>
                <a:close/>
                <a:moveTo>
                  <a:pt x="1916374" y="2704944"/>
                </a:moveTo>
                <a:cubicBezTo>
                  <a:pt x="1904852" y="2703502"/>
                  <a:pt x="1893836" y="2700729"/>
                  <a:pt x="1897606" y="2701755"/>
                </a:cubicBezTo>
                <a:cubicBezTo>
                  <a:pt x="1895070" y="2707110"/>
                  <a:pt x="1928773" y="2681416"/>
                  <a:pt x="1937633" y="2685959"/>
                </a:cubicBezTo>
                <a:cubicBezTo>
                  <a:pt x="1929487" y="2687834"/>
                  <a:pt x="1923695" y="2692128"/>
                  <a:pt x="1919371" y="2700201"/>
                </a:cubicBezTo>
                <a:cubicBezTo>
                  <a:pt x="1931664" y="2698031"/>
                  <a:pt x="1953788" y="2680923"/>
                  <a:pt x="1938170" y="2700153"/>
                </a:cubicBezTo>
                <a:cubicBezTo>
                  <a:pt x="1939920" y="2706498"/>
                  <a:pt x="1927894" y="2706386"/>
                  <a:pt x="1916374" y="2704944"/>
                </a:cubicBezTo>
                <a:close/>
                <a:moveTo>
                  <a:pt x="2311053" y="2758982"/>
                </a:moveTo>
                <a:cubicBezTo>
                  <a:pt x="2309106" y="2759092"/>
                  <a:pt x="2307661" y="2758423"/>
                  <a:pt x="2306771" y="2757459"/>
                </a:cubicBezTo>
                <a:cubicBezTo>
                  <a:pt x="2304988" y="2755532"/>
                  <a:pt x="2305426" y="2752424"/>
                  <a:pt x="2308512" y="2751990"/>
                </a:cubicBezTo>
                <a:cubicBezTo>
                  <a:pt x="2310566" y="2751703"/>
                  <a:pt x="2313802" y="2752604"/>
                  <a:pt x="2318341" y="2755837"/>
                </a:cubicBezTo>
                <a:cubicBezTo>
                  <a:pt x="2315446" y="2757985"/>
                  <a:pt x="2312999" y="2758873"/>
                  <a:pt x="2311053" y="2758982"/>
                </a:cubicBezTo>
                <a:close/>
                <a:moveTo>
                  <a:pt x="1820626" y="2704660"/>
                </a:moveTo>
                <a:cubicBezTo>
                  <a:pt x="1818269" y="2702241"/>
                  <a:pt x="1823916" y="2696661"/>
                  <a:pt x="1826275" y="2699081"/>
                </a:cubicBezTo>
                <a:cubicBezTo>
                  <a:pt x="1826275" y="2699081"/>
                  <a:pt x="1824166" y="2708289"/>
                  <a:pt x="1820626" y="2704660"/>
                </a:cubicBezTo>
                <a:close/>
                <a:moveTo>
                  <a:pt x="1097196" y="2615243"/>
                </a:moveTo>
                <a:cubicBezTo>
                  <a:pt x="1095950" y="2614603"/>
                  <a:pt x="1094907" y="2609856"/>
                  <a:pt x="1094911" y="2608539"/>
                </a:cubicBezTo>
                <a:cubicBezTo>
                  <a:pt x="1094911" y="2608100"/>
                  <a:pt x="1095025" y="2608042"/>
                  <a:pt x="1095288" y="2608646"/>
                </a:cubicBezTo>
                <a:cubicBezTo>
                  <a:pt x="1095639" y="2609451"/>
                  <a:pt x="1096252" y="2611428"/>
                  <a:pt x="1097196" y="2615243"/>
                </a:cubicBezTo>
                <a:close/>
                <a:moveTo>
                  <a:pt x="1792925" y="2706963"/>
                </a:moveTo>
                <a:lnTo>
                  <a:pt x="1799041" y="2698436"/>
                </a:lnTo>
                <a:cubicBezTo>
                  <a:pt x="1798524" y="2698473"/>
                  <a:pt x="1795514" y="2701921"/>
                  <a:pt x="1793185" y="2705647"/>
                </a:cubicBezTo>
                <a:close/>
                <a:moveTo>
                  <a:pt x="1846787" y="2714439"/>
                </a:moveTo>
                <a:lnTo>
                  <a:pt x="1847766" y="2714446"/>
                </a:lnTo>
                <a:lnTo>
                  <a:pt x="1847694" y="2714374"/>
                </a:lnTo>
                <a:lnTo>
                  <a:pt x="1847137" y="2714255"/>
                </a:lnTo>
                <a:close/>
                <a:moveTo>
                  <a:pt x="2286747" y="2772325"/>
                </a:moveTo>
                <a:cubicBezTo>
                  <a:pt x="2260551" y="2771606"/>
                  <a:pt x="2259837" y="2765188"/>
                  <a:pt x="2283714" y="2754429"/>
                </a:cubicBezTo>
                <a:cubicBezTo>
                  <a:pt x="2287665" y="2760615"/>
                  <a:pt x="2291450" y="2750640"/>
                  <a:pt x="2291492" y="2751925"/>
                </a:cubicBezTo>
                <a:cubicBezTo>
                  <a:pt x="2291516" y="2752699"/>
                  <a:pt x="2290193" y="2757523"/>
                  <a:pt x="2286747" y="2772325"/>
                </a:cubicBezTo>
                <a:close/>
                <a:moveTo>
                  <a:pt x="420224" y="2530273"/>
                </a:moveTo>
                <a:cubicBezTo>
                  <a:pt x="420787" y="2528293"/>
                  <a:pt x="425190" y="2523855"/>
                  <a:pt x="428095" y="2524435"/>
                </a:cubicBezTo>
                <a:cubicBezTo>
                  <a:pt x="429063" y="2524628"/>
                  <a:pt x="429865" y="2525379"/>
                  <a:pt x="430303" y="2526966"/>
                </a:cubicBezTo>
                <a:cubicBezTo>
                  <a:pt x="425120" y="2527335"/>
                  <a:pt x="425265" y="2528621"/>
                  <a:pt x="420224" y="2530273"/>
                </a:cubicBezTo>
                <a:close/>
                <a:moveTo>
                  <a:pt x="10590244" y="3859368"/>
                </a:moveTo>
                <a:lnTo>
                  <a:pt x="10485989" y="3605469"/>
                </a:lnTo>
                <a:lnTo>
                  <a:pt x="10431121" y="3507977"/>
                </a:lnTo>
                <a:lnTo>
                  <a:pt x="10431159" y="3507836"/>
                </a:lnTo>
                <a:cubicBezTo>
                  <a:pt x="10430346" y="3497311"/>
                  <a:pt x="10427076" y="3486557"/>
                  <a:pt x="10424581" y="3475523"/>
                </a:cubicBezTo>
                <a:lnTo>
                  <a:pt x="10306976" y="3182523"/>
                </a:lnTo>
                <a:lnTo>
                  <a:pt x="10310433" y="3187637"/>
                </a:lnTo>
                <a:cubicBezTo>
                  <a:pt x="10380630" y="3305500"/>
                  <a:pt x="10450829" y="3423362"/>
                  <a:pt x="10514274" y="3543293"/>
                </a:cubicBezTo>
                <a:lnTo>
                  <a:pt x="10541534" y="3598785"/>
                </a:lnTo>
                <a:lnTo>
                  <a:pt x="10576033" y="3714335"/>
                </a:lnTo>
                <a:cubicBezTo>
                  <a:pt x="10582736" y="3746044"/>
                  <a:pt x="10587674" y="3777926"/>
                  <a:pt x="10590243" y="3810151"/>
                </a:cubicBezTo>
                <a:close/>
                <a:moveTo>
                  <a:pt x="2238931" y="2774444"/>
                </a:moveTo>
                <a:cubicBezTo>
                  <a:pt x="2238717" y="2772518"/>
                  <a:pt x="2239575" y="2770838"/>
                  <a:pt x="2241058" y="2770087"/>
                </a:cubicBezTo>
                <a:cubicBezTo>
                  <a:pt x="2242541" y="2769333"/>
                  <a:pt x="2244648" y="2769507"/>
                  <a:pt x="2246935" y="2771285"/>
                </a:cubicBezTo>
                <a:cubicBezTo>
                  <a:pt x="2245150" y="2773999"/>
                  <a:pt x="2242324" y="2776790"/>
                  <a:pt x="2238931" y="2774444"/>
                </a:cubicBezTo>
                <a:close/>
                <a:moveTo>
                  <a:pt x="1840388" y="2722658"/>
                </a:moveTo>
                <a:cubicBezTo>
                  <a:pt x="1835754" y="2716196"/>
                  <a:pt x="1835810" y="2713200"/>
                  <a:pt x="1837913" y="2712281"/>
                </a:cubicBezTo>
                <a:lnTo>
                  <a:pt x="1847137" y="2714255"/>
                </a:lnTo>
                <a:lnTo>
                  <a:pt x="1859923" y="2707536"/>
                </a:lnTo>
                <a:cubicBezTo>
                  <a:pt x="1866961" y="2704467"/>
                  <a:pt x="1875600" y="2701141"/>
                  <a:pt x="1882685" y="2699099"/>
                </a:cubicBezTo>
                <a:cubicBezTo>
                  <a:pt x="1886229" y="2698078"/>
                  <a:pt x="1889383" y="2697378"/>
                  <a:pt x="1891753" y="2697191"/>
                </a:cubicBezTo>
                <a:cubicBezTo>
                  <a:pt x="1898866" y="2696631"/>
                  <a:pt x="1898923" y="2700690"/>
                  <a:pt x="1881274" y="2714565"/>
                </a:cubicBezTo>
                <a:cubicBezTo>
                  <a:pt x="1872321" y="2704528"/>
                  <a:pt x="1862383" y="2712032"/>
                  <a:pt x="1854237" y="2714493"/>
                </a:cubicBezTo>
                <a:lnTo>
                  <a:pt x="1847766" y="2714446"/>
                </a:lnTo>
                <a:lnTo>
                  <a:pt x="1853823" y="2720608"/>
                </a:lnTo>
                <a:cubicBezTo>
                  <a:pt x="1853488" y="2722451"/>
                  <a:pt x="1849895" y="2723599"/>
                  <a:pt x="1840388" y="2722658"/>
                </a:cubicBezTo>
                <a:close/>
                <a:moveTo>
                  <a:pt x="818587" y="2589835"/>
                </a:moveTo>
                <a:cubicBezTo>
                  <a:pt x="819409" y="2587835"/>
                  <a:pt x="820635" y="2587102"/>
                  <a:pt x="822077" y="2587160"/>
                </a:cubicBezTo>
                <a:cubicBezTo>
                  <a:pt x="823520" y="2587218"/>
                  <a:pt x="825181" y="2588070"/>
                  <a:pt x="826880" y="2589244"/>
                </a:cubicBezTo>
                <a:cubicBezTo>
                  <a:pt x="825091" y="2591959"/>
                  <a:pt x="821983" y="2592180"/>
                  <a:pt x="818587" y="2589835"/>
                </a:cubicBezTo>
                <a:close/>
                <a:moveTo>
                  <a:pt x="963938" y="2611517"/>
                </a:moveTo>
                <a:cubicBezTo>
                  <a:pt x="958433" y="2609688"/>
                  <a:pt x="971774" y="2605313"/>
                  <a:pt x="976977" y="2606534"/>
                </a:cubicBezTo>
                <a:cubicBezTo>
                  <a:pt x="979291" y="2607078"/>
                  <a:pt x="979996" y="2608725"/>
                  <a:pt x="976726" y="2612194"/>
                </a:cubicBezTo>
                <a:cubicBezTo>
                  <a:pt x="969703" y="2612453"/>
                  <a:pt x="965774" y="2612126"/>
                  <a:pt x="963938" y="2611517"/>
                </a:cubicBezTo>
                <a:close/>
                <a:moveTo>
                  <a:pt x="2125716" y="2770878"/>
                </a:moveTo>
                <a:cubicBezTo>
                  <a:pt x="2125805" y="2766990"/>
                  <a:pt x="2128771" y="2765485"/>
                  <a:pt x="2132510" y="2765055"/>
                </a:cubicBezTo>
                <a:cubicBezTo>
                  <a:pt x="2136249" y="2764627"/>
                  <a:pt x="2140760" y="2765276"/>
                  <a:pt x="2143941" y="2765695"/>
                </a:cubicBezTo>
                <a:cubicBezTo>
                  <a:pt x="2138151" y="2769991"/>
                  <a:pt x="2131647" y="2767867"/>
                  <a:pt x="2125716" y="2770878"/>
                </a:cubicBezTo>
                <a:close/>
                <a:moveTo>
                  <a:pt x="2079001" y="2779387"/>
                </a:moveTo>
                <a:cubicBezTo>
                  <a:pt x="2075950" y="2778958"/>
                  <a:pt x="2073735" y="2777821"/>
                  <a:pt x="2076397" y="2778279"/>
                </a:cubicBezTo>
                <a:cubicBezTo>
                  <a:pt x="2077952" y="2778167"/>
                  <a:pt x="2079397" y="2777093"/>
                  <a:pt x="2081012" y="2776332"/>
                </a:cubicBezTo>
                <a:cubicBezTo>
                  <a:pt x="2082624" y="2775569"/>
                  <a:pt x="2084403" y="2775120"/>
                  <a:pt x="2086617" y="2776255"/>
                </a:cubicBezTo>
                <a:cubicBezTo>
                  <a:pt x="2085938" y="2779538"/>
                  <a:pt x="2082052" y="2779816"/>
                  <a:pt x="2079001" y="2779387"/>
                </a:cubicBezTo>
                <a:close/>
                <a:moveTo>
                  <a:pt x="901033" y="2626653"/>
                </a:moveTo>
                <a:cubicBezTo>
                  <a:pt x="904374" y="2623826"/>
                  <a:pt x="908117" y="2622264"/>
                  <a:pt x="912080" y="2621496"/>
                </a:cubicBezTo>
                <a:cubicBezTo>
                  <a:pt x="916042" y="2620728"/>
                  <a:pt x="920224" y="2620754"/>
                  <a:pt x="924441" y="2621100"/>
                </a:cubicBezTo>
                <a:cubicBezTo>
                  <a:pt x="914362" y="2624408"/>
                  <a:pt x="910218" y="2624703"/>
                  <a:pt x="901033" y="2626653"/>
                </a:cubicBezTo>
                <a:close/>
                <a:moveTo>
                  <a:pt x="750115" y="2612836"/>
                </a:moveTo>
                <a:cubicBezTo>
                  <a:pt x="751758" y="2608837"/>
                  <a:pt x="755011" y="2609898"/>
                  <a:pt x="756653" y="2605901"/>
                </a:cubicBezTo>
                <a:cubicBezTo>
                  <a:pt x="763301" y="2609307"/>
                  <a:pt x="753508" y="2615182"/>
                  <a:pt x="750115" y="2612836"/>
                </a:cubicBezTo>
                <a:close/>
                <a:moveTo>
                  <a:pt x="1847032" y="2763590"/>
                </a:moveTo>
                <a:cubicBezTo>
                  <a:pt x="1848375" y="2761554"/>
                  <a:pt x="1851010" y="2759424"/>
                  <a:pt x="1853382" y="2758447"/>
                </a:cubicBezTo>
                <a:cubicBezTo>
                  <a:pt x="1854567" y="2757958"/>
                  <a:pt x="1855687" y="2757758"/>
                  <a:pt x="1856548" y="2758000"/>
                </a:cubicBezTo>
                <a:cubicBezTo>
                  <a:pt x="1857406" y="2758240"/>
                  <a:pt x="1858005" y="2758926"/>
                  <a:pt x="1858147" y="2760210"/>
                </a:cubicBezTo>
                <a:cubicBezTo>
                  <a:pt x="1855181" y="2761715"/>
                  <a:pt x="1851466" y="2765862"/>
                  <a:pt x="1847032" y="2763590"/>
                </a:cubicBezTo>
                <a:close/>
                <a:moveTo>
                  <a:pt x="942666" y="2653442"/>
                </a:moveTo>
                <a:cubicBezTo>
                  <a:pt x="945345" y="2649369"/>
                  <a:pt x="942239" y="2649590"/>
                  <a:pt x="946238" y="2648011"/>
                </a:cubicBezTo>
                <a:cubicBezTo>
                  <a:pt x="952599" y="2648851"/>
                  <a:pt x="947239" y="2656997"/>
                  <a:pt x="942666" y="2653442"/>
                </a:cubicBezTo>
                <a:close/>
                <a:moveTo>
                  <a:pt x="839097" y="2642717"/>
                </a:moveTo>
                <a:cubicBezTo>
                  <a:pt x="840437" y="2640681"/>
                  <a:pt x="843073" y="2638551"/>
                  <a:pt x="845445" y="2637573"/>
                </a:cubicBezTo>
                <a:cubicBezTo>
                  <a:pt x="846632" y="2637085"/>
                  <a:pt x="847751" y="2636883"/>
                  <a:pt x="848610" y="2637125"/>
                </a:cubicBezTo>
                <a:cubicBezTo>
                  <a:pt x="849471" y="2637367"/>
                  <a:pt x="850069" y="2638051"/>
                  <a:pt x="850214" y="2639337"/>
                </a:cubicBezTo>
                <a:cubicBezTo>
                  <a:pt x="845780" y="2637066"/>
                  <a:pt x="843528" y="2644989"/>
                  <a:pt x="839097" y="2642717"/>
                </a:cubicBezTo>
                <a:close/>
                <a:moveTo>
                  <a:pt x="2006169" y="2794934"/>
                </a:moveTo>
                <a:cubicBezTo>
                  <a:pt x="2007727" y="2794824"/>
                  <a:pt x="2010316" y="2794639"/>
                  <a:pt x="2012447" y="2793841"/>
                </a:cubicBezTo>
                <a:lnTo>
                  <a:pt x="2012835" y="2793313"/>
                </a:lnTo>
                <a:lnTo>
                  <a:pt x="2008292" y="2791712"/>
                </a:lnTo>
                <a:close/>
                <a:moveTo>
                  <a:pt x="1280408" y="2715065"/>
                </a:moveTo>
                <a:cubicBezTo>
                  <a:pt x="1278782" y="2714534"/>
                  <a:pt x="1277826" y="2712985"/>
                  <a:pt x="1279167" y="2710948"/>
                </a:cubicBezTo>
                <a:cubicBezTo>
                  <a:pt x="1280792" y="2711480"/>
                  <a:pt x="1282017" y="2710744"/>
                  <a:pt x="1283035" y="2710511"/>
                </a:cubicBezTo>
                <a:cubicBezTo>
                  <a:pt x="1284054" y="2710276"/>
                  <a:pt x="1284866" y="2710541"/>
                  <a:pt x="1285670" y="2713072"/>
                </a:cubicBezTo>
                <a:cubicBezTo>
                  <a:pt x="1284331" y="2715109"/>
                  <a:pt x="1282035" y="2715596"/>
                  <a:pt x="1280408" y="2715065"/>
                </a:cubicBezTo>
                <a:close/>
                <a:moveTo>
                  <a:pt x="673321" y="2637022"/>
                </a:moveTo>
                <a:cubicBezTo>
                  <a:pt x="671222" y="2637466"/>
                  <a:pt x="668109" y="2636884"/>
                  <a:pt x="663733" y="2634528"/>
                </a:cubicBezTo>
                <a:cubicBezTo>
                  <a:pt x="666425" y="2628190"/>
                  <a:pt x="669227" y="2625806"/>
                  <a:pt x="671555" y="2625601"/>
                </a:cubicBezTo>
                <a:cubicBezTo>
                  <a:pt x="676791" y="2625135"/>
                  <a:pt x="679619" y="2635692"/>
                  <a:pt x="673321" y="2637022"/>
                </a:cubicBezTo>
                <a:close/>
                <a:moveTo>
                  <a:pt x="1970898" y="2806509"/>
                </a:moveTo>
                <a:cubicBezTo>
                  <a:pt x="1976223" y="2807423"/>
                  <a:pt x="1980510" y="2808411"/>
                  <a:pt x="1983191" y="2804338"/>
                </a:cubicBezTo>
                <a:cubicBezTo>
                  <a:pt x="1981117" y="2804487"/>
                  <a:pt x="1978937" y="2803671"/>
                  <a:pt x="1976830" y="2803499"/>
                </a:cubicBezTo>
                <a:cubicBezTo>
                  <a:pt x="1974721" y="2803326"/>
                  <a:pt x="1972683" y="2803794"/>
                  <a:pt x="1970898" y="2806509"/>
                </a:cubicBezTo>
                <a:close/>
                <a:moveTo>
                  <a:pt x="852783" y="2662444"/>
                </a:moveTo>
                <a:cubicBezTo>
                  <a:pt x="855090" y="2659692"/>
                  <a:pt x="857184" y="2658573"/>
                  <a:pt x="858796" y="2658375"/>
                </a:cubicBezTo>
                <a:cubicBezTo>
                  <a:pt x="863626" y="2657788"/>
                  <a:pt x="864095" y="2665519"/>
                  <a:pt x="852783" y="2662444"/>
                </a:cubicBezTo>
                <a:close/>
                <a:moveTo>
                  <a:pt x="2147224" y="2832745"/>
                </a:moveTo>
                <a:cubicBezTo>
                  <a:pt x="2149725" y="2836448"/>
                  <a:pt x="2157303" y="2829439"/>
                  <a:pt x="2153909" y="2827094"/>
                </a:cubicBezTo>
                <a:lnTo>
                  <a:pt x="2152612" y="2826510"/>
                </a:lnTo>
                <a:lnTo>
                  <a:pt x="2150490" y="2827039"/>
                </a:lnTo>
                <a:lnTo>
                  <a:pt x="2149909" y="2827539"/>
                </a:lnTo>
                <a:cubicBezTo>
                  <a:pt x="2148904" y="2829067"/>
                  <a:pt x="2148118" y="2831388"/>
                  <a:pt x="2147224" y="2832745"/>
                </a:cubicBezTo>
                <a:close/>
                <a:moveTo>
                  <a:pt x="571157" y="2628416"/>
                </a:moveTo>
                <a:cubicBezTo>
                  <a:pt x="568737" y="2626539"/>
                  <a:pt x="565363" y="2616260"/>
                  <a:pt x="567119" y="2617181"/>
                </a:cubicBezTo>
                <a:cubicBezTo>
                  <a:pt x="567899" y="2617592"/>
                  <a:pt x="569693" y="2620212"/>
                  <a:pt x="573033" y="2626765"/>
                </a:cubicBezTo>
                <a:cubicBezTo>
                  <a:pt x="572664" y="2628733"/>
                  <a:pt x="571964" y="2629041"/>
                  <a:pt x="571157" y="2628416"/>
                </a:cubicBezTo>
                <a:close/>
                <a:moveTo>
                  <a:pt x="585215" y="2634099"/>
                </a:moveTo>
                <a:cubicBezTo>
                  <a:pt x="583848" y="2633182"/>
                  <a:pt x="583679" y="2630677"/>
                  <a:pt x="585519" y="2629393"/>
                </a:cubicBezTo>
                <a:cubicBezTo>
                  <a:pt x="586743" y="2628537"/>
                  <a:pt x="588864" y="2628225"/>
                  <a:pt x="592117" y="2629288"/>
                </a:cubicBezTo>
                <a:cubicBezTo>
                  <a:pt x="589153" y="2634350"/>
                  <a:pt x="586586" y="2635018"/>
                  <a:pt x="585215" y="2634099"/>
                </a:cubicBezTo>
                <a:close/>
                <a:moveTo>
                  <a:pt x="547264" y="2629900"/>
                </a:moveTo>
                <a:cubicBezTo>
                  <a:pt x="526947" y="2630377"/>
                  <a:pt x="543641" y="2620211"/>
                  <a:pt x="548357" y="2622543"/>
                </a:cubicBezTo>
                <a:cubicBezTo>
                  <a:pt x="549928" y="2623320"/>
                  <a:pt x="550169" y="2625487"/>
                  <a:pt x="547264" y="2629900"/>
                </a:cubicBezTo>
                <a:close/>
                <a:moveTo>
                  <a:pt x="1714269" y="2786949"/>
                </a:moveTo>
                <a:lnTo>
                  <a:pt x="1718770" y="2784388"/>
                </a:lnTo>
                <a:lnTo>
                  <a:pt x="1714021" y="2786262"/>
                </a:lnTo>
                <a:close/>
                <a:moveTo>
                  <a:pt x="1712765" y="2786758"/>
                </a:moveTo>
                <a:lnTo>
                  <a:pt x="1714021" y="2786262"/>
                </a:lnTo>
                <a:lnTo>
                  <a:pt x="1712122" y="2780982"/>
                </a:lnTo>
                <a:cubicBezTo>
                  <a:pt x="1711443" y="2784265"/>
                  <a:pt x="1711657" y="2786190"/>
                  <a:pt x="1712765" y="2786758"/>
                </a:cubicBezTo>
                <a:close/>
                <a:moveTo>
                  <a:pt x="1918058" y="2815132"/>
                </a:moveTo>
                <a:cubicBezTo>
                  <a:pt x="1914949" y="2815354"/>
                  <a:pt x="1912251" y="2814576"/>
                  <a:pt x="1911965" y="2812008"/>
                </a:cubicBezTo>
                <a:cubicBezTo>
                  <a:pt x="1914626" y="2812466"/>
                  <a:pt x="1916852" y="2811337"/>
                  <a:pt x="1919132" y="2810689"/>
                </a:cubicBezTo>
                <a:cubicBezTo>
                  <a:pt x="1920269" y="2810365"/>
                  <a:pt x="1921421" y="2810161"/>
                  <a:pt x="1922648" y="2810337"/>
                </a:cubicBezTo>
                <a:cubicBezTo>
                  <a:pt x="1923877" y="2810512"/>
                  <a:pt x="1925180" y="2811066"/>
                  <a:pt x="1926617" y="2812257"/>
                </a:cubicBezTo>
                <a:cubicBezTo>
                  <a:pt x="1924687" y="2813689"/>
                  <a:pt x="1921167" y="2814910"/>
                  <a:pt x="1918058" y="2815132"/>
                </a:cubicBezTo>
                <a:close/>
                <a:moveTo>
                  <a:pt x="612785" y="2647220"/>
                </a:moveTo>
                <a:cubicBezTo>
                  <a:pt x="610359" y="2647717"/>
                  <a:pt x="607660" y="2646939"/>
                  <a:pt x="604335" y="2645236"/>
                </a:cubicBezTo>
                <a:cubicBezTo>
                  <a:pt x="606195" y="2643163"/>
                  <a:pt x="608421" y="2642033"/>
                  <a:pt x="610977" y="2641528"/>
                </a:cubicBezTo>
                <a:cubicBezTo>
                  <a:pt x="613531" y="2641021"/>
                  <a:pt x="616418" y="2641140"/>
                  <a:pt x="619599" y="2641560"/>
                </a:cubicBezTo>
                <a:cubicBezTo>
                  <a:pt x="617364" y="2644953"/>
                  <a:pt x="615211" y="2646723"/>
                  <a:pt x="612785" y="2647220"/>
                </a:cubicBezTo>
                <a:close/>
                <a:moveTo>
                  <a:pt x="822213" y="2677564"/>
                </a:moveTo>
                <a:cubicBezTo>
                  <a:pt x="818528" y="2678474"/>
                  <a:pt x="815275" y="2677413"/>
                  <a:pt x="815295" y="2672882"/>
                </a:cubicBezTo>
                <a:cubicBezTo>
                  <a:pt x="820333" y="2671230"/>
                  <a:pt x="825516" y="2670860"/>
                  <a:pt x="831735" y="2670416"/>
                </a:cubicBezTo>
                <a:cubicBezTo>
                  <a:pt x="830017" y="2673772"/>
                  <a:pt x="825899" y="2676655"/>
                  <a:pt x="822213" y="2677564"/>
                </a:cubicBezTo>
                <a:close/>
                <a:moveTo>
                  <a:pt x="459143" y="2637508"/>
                </a:moveTo>
                <a:lnTo>
                  <a:pt x="459314" y="2637469"/>
                </a:lnTo>
                <a:cubicBezTo>
                  <a:pt x="458948" y="2636525"/>
                  <a:pt x="458773" y="2636275"/>
                  <a:pt x="458801" y="2636518"/>
                </a:cubicBezTo>
                <a:close/>
                <a:moveTo>
                  <a:pt x="1882016" y="2824498"/>
                </a:moveTo>
                <a:cubicBezTo>
                  <a:pt x="1883285" y="2821819"/>
                  <a:pt x="1884991" y="2820726"/>
                  <a:pt x="1886917" y="2820428"/>
                </a:cubicBezTo>
                <a:cubicBezTo>
                  <a:pt x="1888844" y="2820128"/>
                  <a:pt x="1890989" y="2820623"/>
                  <a:pt x="1893131" y="2821117"/>
                </a:cubicBezTo>
                <a:cubicBezTo>
                  <a:pt x="1893558" y="2824968"/>
                  <a:pt x="1886448" y="2826769"/>
                  <a:pt x="1882016" y="2824498"/>
                </a:cubicBezTo>
                <a:close/>
                <a:moveTo>
                  <a:pt x="524249" y="2648362"/>
                </a:moveTo>
                <a:cubicBezTo>
                  <a:pt x="516494" y="2644387"/>
                  <a:pt x="520810" y="2638579"/>
                  <a:pt x="524906" y="2636671"/>
                </a:cubicBezTo>
                <a:cubicBezTo>
                  <a:pt x="529004" y="2634761"/>
                  <a:pt x="532879" y="2636748"/>
                  <a:pt x="524249" y="2648362"/>
                </a:cubicBezTo>
                <a:close/>
                <a:moveTo>
                  <a:pt x="781055" y="2684382"/>
                </a:moveTo>
                <a:cubicBezTo>
                  <a:pt x="781807" y="2681742"/>
                  <a:pt x="784148" y="2679309"/>
                  <a:pt x="786391" y="2678341"/>
                </a:cubicBezTo>
                <a:cubicBezTo>
                  <a:pt x="787513" y="2677857"/>
                  <a:pt x="788608" y="2677740"/>
                  <a:pt x="789469" y="2678143"/>
                </a:cubicBezTo>
                <a:cubicBezTo>
                  <a:pt x="790330" y="2678546"/>
                  <a:pt x="790956" y="2679472"/>
                  <a:pt x="791134" y="2681077"/>
                </a:cubicBezTo>
                <a:cubicBezTo>
                  <a:pt x="785809" y="2680162"/>
                  <a:pt x="787561" y="2686507"/>
                  <a:pt x="781055" y="2684382"/>
                </a:cubicBezTo>
                <a:close/>
                <a:moveTo>
                  <a:pt x="506022" y="2653545"/>
                </a:moveTo>
                <a:cubicBezTo>
                  <a:pt x="508247" y="2652416"/>
                  <a:pt x="510151" y="2648399"/>
                  <a:pt x="512832" y="2647418"/>
                </a:cubicBezTo>
                <a:cubicBezTo>
                  <a:pt x="513726" y="2647092"/>
                  <a:pt x="514707" y="2647104"/>
                  <a:pt x="515815" y="2647671"/>
                </a:cubicBezTo>
                <a:cubicBezTo>
                  <a:pt x="512098" y="2651817"/>
                  <a:pt x="510595" y="2657103"/>
                  <a:pt x="506022" y="2653545"/>
                </a:cubicBezTo>
                <a:close/>
                <a:moveTo>
                  <a:pt x="329917" y="2631661"/>
                </a:moveTo>
                <a:cubicBezTo>
                  <a:pt x="331266" y="2632051"/>
                  <a:pt x="332267" y="2631654"/>
                  <a:pt x="333983" y="2628297"/>
                </a:cubicBezTo>
                <a:lnTo>
                  <a:pt x="331413" y="2626230"/>
                </a:lnTo>
                <a:lnTo>
                  <a:pt x="329707" y="2626238"/>
                </a:lnTo>
                <a:cubicBezTo>
                  <a:pt x="327153" y="2626762"/>
                  <a:pt x="325065" y="2627964"/>
                  <a:pt x="323762" y="2630321"/>
                </a:cubicBezTo>
                <a:cubicBezTo>
                  <a:pt x="326872" y="2630098"/>
                  <a:pt x="328568" y="2631272"/>
                  <a:pt x="329917" y="2631661"/>
                </a:cubicBezTo>
                <a:close/>
                <a:moveTo>
                  <a:pt x="1173202" y="2744388"/>
                </a:moveTo>
                <a:cubicBezTo>
                  <a:pt x="1175061" y="2742315"/>
                  <a:pt x="1178214" y="2740150"/>
                  <a:pt x="1181123" y="2739294"/>
                </a:cubicBezTo>
                <a:cubicBezTo>
                  <a:pt x="1182577" y="2738868"/>
                  <a:pt x="1183970" y="2738768"/>
                  <a:pt x="1185107" y="2739173"/>
                </a:cubicBezTo>
                <a:cubicBezTo>
                  <a:pt x="1186246" y="2739577"/>
                  <a:pt x="1187131" y="2740484"/>
                  <a:pt x="1187569" y="2742069"/>
                </a:cubicBezTo>
                <a:cubicBezTo>
                  <a:pt x="1183565" y="2743650"/>
                  <a:pt x="1179705" y="2746512"/>
                  <a:pt x="1173202" y="2744388"/>
                </a:cubicBezTo>
                <a:close/>
                <a:moveTo>
                  <a:pt x="2030823" y="2856968"/>
                </a:moveTo>
                <a:lnTo>
                  <a:pt x="2035561" y="2857211"/>
                </a:lnTo>
                <a:lnTo>
                  <a:pt x="2036996" y="2855422"/>
                </a:lnTo>
                <a:close/>
                <a:moveTo>
                  <a:pt x="417679" y="2648202"/>
                </a:moveTo>
                <a:lnTo>
                  <a:pt x="419250" y="2646019"/>
                </a:lnTo>
                <a:lnTo>
                  <a:pt x="418621" y="2646217"/>
                </a:lnTo>
                <a:close/>
                <a:moveTo>
                  <a:pt x="700441" y="2685123"/>
                </a:moveTo>
                <a:cubicBezTo>
                  <a:pt x="697646" y="2685807"/>
                  <a:pt x="695054" y="2685991"/>
                  <a:pt x="694323" y="2684102"/>
                </a:cubicBezTo>
                <a:cubicBezTo>
                  <a:pt x="696323" y="2683312"/>
                  <a:pt x="699549" y="2681790"/>
                  <a:pt x="702344" y="2681104"/>
                </a:cubicBezTo>
                <a:cubicBezTo>
                  <a:pt x="703742" y="2680762"/>
                  <a:pt x="705034" y="2680629"/>
                  <a:pt x="706011" y="2680904"/>
                </a:cubicBezTo>
                <a:cubicBezTo>
                  <a:pt x="706988" y="2681178"/>
                  <a:pt x="707652" y="2681856"/>
                  <a:pt x="707794" y="2683140"/>
                </a:cubicBezTo>
                <a:cubicBezTo>
                  <a:pt x="706239" y="2683253"/>
                  <a:pt x="703238" y="2684437"/>
                  <a:pt x="700441" y="2685123"/>
                </a:cubicBezTo>
                <a:close/>
                <a:moveTo>
                  <a:pt x="763586" y="2693649"/>
                </a:moveTo>
                <a:cubicBezTo>
                  <a:pt x="753747" y="2696200"/>
                  <a:pt x="751869" y="2685849"/>
                  <a:pt x="759689" y="2683200"/>
                </a:cubicBezTo>
                <a:cubicBezTo>
                  <a:pt x="761429" y="2682611"/>
                  <a:pt x="763645" y="2682402"/>
                  <a:pt x="766359" y="2682798"/>
                </a:cubicBezTo>
                <a:cubicBezTo>
                  <a:pt x="769076" y="2683197"/>
                  <a:pt x="772289" y="2684200"/>
                  <a:pt x="776019" y="2686036"/>
                </a:cubicBezTo>
                <a:cubicBezTo>
                  <a:pt x="771034" y="2690516"/>
                  <a:pt x="766868" y="2692800"/>
                  <a:pt x="763586" y="2693649"/>
                </a:cubicBezTo>
                <a:close/>
                <a:moveTo>
                  <a:pt x="414713" y="2649709"/>
                </a:moveTo>
                <a:cubicBezTo>
                  <a:pt x="416419" y="2648616"/>
                  <a:pt x="416582" y="2647716"/>
                  <a:pt x="416036" y="2647069"/>
                </a:cubicBezTo>
                <a:lnTo>
                  <a:pt x="415992" y="2647052"/>
                </a:lnTo>
                <a:lnTo>
                  <a:pt x="412764" y="2648130"/>
                </a:lnTo>
                <a:close/>
                <a:moveTo>
                  <a:pt x="741208" y="2692404"/>
                </a:moveTo>
                <a:cubicBezTo>
                  <a:pt x="742619" y="2691009"/>
                  <a:pt x="744398" y="2690558"/>
                  <a:pt x="746360" y="2690580"/>
                </a:cubicBezTo>
                <a:cubicBezTo>
                  <a:pt x="748321" y="2690602"/>
                  <a:pt x="750465" y="2691095"/>
                  <a:pt x="752610" y="2691588"/>
                </a:cubicBezTo>
                <a:cubicBezTo>
                  <a:pt x="749929" y="2695661"/>
                  <a:pt x="745782" y="2695957"/>
                  <a:pt x="741208" y="2692404"/>
                </a:cubicBezTo>
                <a:close/>
                <a:moveTo>
                  <a:pt x="720158" y="2700374"/>
                </a:moveTo>
                <a:cubicBezTo>
                  <a:pt x="722403" y="2694714"/>
                  <a:pt x="724280" y="2692235"/>
                  <a:pt x="725647" y="2691613"/>
                </a:cubicBezTo>
                <a:cubicBezTo>
                  <a:pt x="729750" y="2689743"/>
                  <a:pt x="729244" y="2704579"/>
                  <a:pt x="720158" y="2700374"/>
                </a:cubicBezTo>
                <a:close/>
                <a:moveTo>
                  <a:pt x="1120917" y="2753295"/>
                </a:moveTo>
                <a:cubicBezTo>
                  <a:pt x="1122257" y="2751259"/>
                  <a:pt x="1123670" y="2749864"/>
                  <a:pt x="1125188" y="2749433"/>
                </a:cubicBezTo>
                <a:cubicBezTo>
                  <a:pt x="1126709" y="2749001"/>
                  <a:pt x="1128334" y="2749531"/>
                  <a:pt x="1130102" y="2751346"/>
                </a:cubicBezTo>
                <a:cubicBezTo>
                  <a:pt x="1127420" y="2755419"/>
                  <a:pt x="1124025" y="2753074"/>
                  <a:pt x="1120917" y="2753295"/>
                </a:cubicBezTo>
                <a:close/>
                <a:moveTo>
                  <a:pt x="1722553" y="2837171"/>
                </a:moveTo>
                <a:lnTo>
                  <a:pt x="1723333" y="2837139"/>
                </a:lnTo>
                <a:lnTo>
                  <a:pt x="1723278" y="2836623"/>
                </a:lnTo>
                <a:close/>
                <a:moveTo>
                  <a:pt x="406468" y="2665985"/>
                </a:moveTo>
                <a:cubicBezTo>
                  <a:pt x="404838" y="2666589"/>
                  <a:pt x="403544" y="2666680"/>
                  <a:pt x="403704" y="2663435"/>
                </a:cubicBezTo>
                <a:cubicBezTo>
                  <a:pt x="405259" y="2663323"/>
                  <a:pt x="407743" y="2662175"/>
                  <a:pt x="409539" y="2661886"/>
                </a:cubicBezTo>
                <a:cubicBezTo>
                  <a:pt x="411333" y="2661597"/>
                  <a:pt x="412444" y="2662165"/>
                  <a:pt x="411246" y="2665484"/>
                </a:cubicBezTo>
                <a:cubicBezTo>
                  <a:pt x="410065" y="2664275"/>
                  <a:pt x="408100" y="2665385"/>
                  <a:pt x="406468" y="2665985"/>
                </a:cubicBezTo>
                <a:close/>
                <a:moveTo>
                  <a:pt x="431650" y="2670499"/>
                </a:moveTo>
                <a:cubicBezTo>
                  <a:pt x="432848" y="2667178"/>
                  <a:pt x="434520" y="2665764"/>
                  <a:pt x="436445" y="2665466"/>
                </a:cubicBezTo>
                <a:cubicBezTo>
                  <a:pt x="438368" y="2665166"/>
                  <a:pt x="440550" y="2665982"/>
                  <a:pt x="442767" y="2667117"/>
                </a:cubicBezTo>
                <a:cubicBezTo>
                  <a:pt x="438762" y="2668697"/>
                  <a:pt x="436084" y="2672770"/>
                  <a:pt x="431650" y="2670499"/>
                </a:cubicBezTo>
                <a:close/>
                <a:moveTo>
                  <a:pt x="1725530" y="2847429"/>
                </a:moveTo>
                <a:lnTo>
                  <a:pt x="1725039" y="2845354"/>
                </a:lnTo>
                <a:lnTo>
                  <a:pt x="1724654" y="2845561"/>
                </a:lnTo>
                <a:close/>
                <a:moveTo>
                  <a:pt x="684853" y="2715186"/>
                </a:moveTo>
                <a:cubicBezTo>
                  <a:pt x="673331" y="2713744"/>
                  <a:pt x="662315" y="2710971"/>
                  <a:pt x="666087" y="2711997"/>
                </a:cubicBezTo>
                <a:cubicBezTo>
                  <a:pt x="663549" y="2717352"/>
                  <a:pt x="697252" y="2691657"/>
                  <a:pt x="706114" y="2696201"/>
                </a:cubicBezTo>
                <a:cubicBezTo>
                  <a:pt x="697966" y="2698076"/>
                  <a:pt x="692176" y="2702370"/>
                  <a:pt x="687852" y="2710445"/>
                </a:cubicBezTo>
                <a:cubicBezTo>
                  <a:pt x="700145" y="2708273"/>
                  <a:pt x="722267" y="2691167"/>
                  <a:pt x="706649" y="2710396"/>
                </a:cubicBezTo>
                <a:cubicBezTo>
                  <a:pt x="708399" y="2716740"/>
                  <a:pt x="696373" y="2716628"/>
                  <a:pt x="684853" y="2715186"/>
                </a:cubicBezTo>
                <a:close/>
                <a:moveTo>
                  <a:pt x="1727234" y="2851070"/>
                </a:moveTo>
                <a:lnTo>
                  <a:pt x="1725530" y="2847429"/>
                </a:lnTo>
                <a:lnTo>
                  <a:pt x="1725765" y="2848425"/>
                </a:lnTo>
                <a:cubicBezTo>
                  <a:pt x="1726487" y="2850800"/>
                  <a:pt x="1727083" y="2852051"/>
                  <a:pt x="1727234" y="2851070"/>
                </a:cubicBezTo>
                <a:close/>
                <a:moveTo>
                  <a:pt x="1079533" y="2769224"/>
                </a:moveTo>
                <a:cubicBezTo>
                  <a:pt x="1077587" y="2769333"/>
                  <a:pt x="1076141" y="2768665"/>
                  <a:pt x="1075250" y="2767702"/>
                </a:cubicBezTo>
                <a:cubicBezTo>
                  <a:pt x="1073469" y="2765774"/>
                  <a:pt x="1073907" y="2762666"/>
                  <a:pt x="1076993" y="2762232"/>
                </a:cubicBezTo>
                <a:cubicBezTo>
                  <a:pt x="1079048" y="2761945"/>
                  <a:pt x="1082283" y="2762846"/>
                  <a:pt x="1086822" y="2766079"/>
                </a:cubicBezTo>
                <a:cubicBezTo>
                  <a:pt x="1083927" y="2768227"/>
                  <a:pt x="1081480" y="2769114"/>
                  <a:pt x="1079533" y="2769224"/>
                </a:cubicBezTo>
                <a:close/>
                <a:moveTo>
                  <a:pt x="589109" y="2714902"/>
                </a:moveTo>
                <a:cubicBezTo>
                  <a:pt x="586750" y="2712483"/>
                  <a:pt x="592395" y="2706903"/>
                  <a:pt x="594754" y="2709324"/>
                </a:cubicBezTo>
                <a:cubicBezTo>
                  <a:pt x="594754" y="2709324"/>
                  <a:pt x="592645" y="2718531"/>
                  <a:pt x="589109" y="2714902"/>
                </a:cubicBezTo>
                <a:close/>
                <a:moveTo>
                  <a:pt x="615266" y="2724681"/>
                </a:moveTo>
                <a:lnTo>
                  <a:pt x="616245" y="2724688"/>
                </a:lnTo>
                <a:lnTo>
                  <a:pt x="616173" y="2724616"/>
                </a:lnTo>
                <a:lnTo>
                  <a:pt x="615616" y="2724497"/>
                </a:lnTo>
                <a:close/>
                <a:moveTo>
                  <a:pt x="1055229" y="2782568"/>
                </a:moveTo>
                <a:cubicBezTo>
                  <a:pt x="1029032" y="2781849"/>
                  <a:pt x="1028318" y="2775430"/>
                  <a:pt x="1052192" y="2764669"/>
                </a:cubicBezTo>
                <a:cubicBezTo>
                  <a:pt x="1056144" y="2770857"/>
                  <a:pt x="1059931" y="2760882"/>
                  <a:pt x="1059973" y="2762167"/>
                </a:cubicBezTo>
                <a:cubicBezTo>
                  <a:pt x="1059997" y="2762939"/>
                  <a:pt x="1058674" y="2767765"/>
                  <a:pt x="1055229" y="2782568"/>
                </a:cubicBezTo>
                <a:close/>
                <a:moveTo>
                  <a:pt x="559619" y="2719920"/>
                </a:moveTo>
                <a:lnTo>
                  <a:pt x="565737" y="2711394"/>
                </a:lnTo>
                <a:cubicBezTo>
                  <a:pt x="565217" y="2711429"/>
                  <a:pt x="562206" y="2714881"/>
                  <a:pt x="559879" y="2718605"/>
                </a:cubicBezTo>
                <a:close/>
                <a:moveTo>
                  <a:pt x="1007412" y="2784687"/>
                </a:moveTo>
                <a:cubicBezTo>
                  <a:pt x="1007197" y="2782761"/>
                  <a:pt x="1008056" y="2781080"/>
                  <a:pt x="1009539" y="2780329"/>
                </a:cubicBezTo>
                <a:cubicBezTo>
                  <a:pt x="1011020" y="2779575"/>
                  <a:pt x="1013129" y="2779751"/>
                  <a:pt x="1015418" y="2781526"/>
                </a:cubicBezTo>
                <a:cubicBezTo>
                  <a:pt x="1013629" y="2784241"/>
                  <a:pt x="1010805" y="2787032"/>
                  <a:pt x="1007412" y="2784687"/>
                </a:cubicBezTo>
                <a:close/>
                <a:moveTo>
                  <a:pt x="608870" y="2732900"/>
                </a:moveTo>
                <a:cubicBezTo>
                  <a:pt x="604232" y="2726438"/>
                  <a:pt x="604292" y="2723442"/>
                  <a:pt x="606392" y="2722523"/>
                </a:cubicBezTo>
                <a:lnTo>
                  <a:pt x="615616" y="2724497"/>
                </a:lnTo>
                <a:lnTo>
                  <a:pt x="628404" y="2717778"/>
                </a:lnTo>
                <a:cubicBezTo>
                  <a:pt x="635440" y="2714709"/>
                  <a:pt x="644082" y="2711383"/>
                  <a:pt x="651166" y="2709341"/>
                </a:cubicBezTo>
                <a:cubicBezTo>
                  <a:pt x="654710" y="2708320"/>
                  <a:pt x="657864" y="2707621"/>
                  <a:pt x="660232" y="2707433"/>
                </a:cubicBezTo>
                <a:cubicBezTo>
                  <a:pt x="667345" y="2706872"/>
                  <a:pt x="667404" y="2710932"/>
                  <a:pt x="649753" y="2724807"/>
                </a:cubicBezTo>
                <a:cubicBezTo>
                  <a:pt x="640803" y="2714772"/>
                  <a:pt x="630864" y="2722272"/>
                  <a:pt x="622716" y="2724735"/>
                </a:cubicBezTo>
                <a:lnTo>
                  <a:pt x="616245" y="2724688"/>
                </a:lnTo>
                <a:lnTo>
                  <a:pt x="622302" y="2730850"/>
                </a:lnTo>
                <a:cubicBezTo>
                  <a:pt x="621969" y="2732693"/>
                  <a:pt x="618374" y="2733841"/>
                  <a:pt x="608870" y="2732900"/>
                </a:cubicBezTo>
                <a:close/>
                <a:moveTo>
                  <a:pt x="1565271" y="2860039"/>
                </a:moveTo>
                <a:lnTo>
                  <a:pt x="1561072" y="2855857"/>
                </a:lnTo>
                <a:lnTo>
                  <a:pt x="1560476" y="2856462"/>
                </a:lnTo>
                <a:lnTo>
                  <a:pt x="1562840" y="2859302"/>
                </a:lnTo>
                <a:cubicBezTo>
                  <a:pt x="1563854" y="2860221"/>
                  <a:pt x="1564824" y="2860718"/>
                  <a:pt x="1565271" y="2860039"/>
                </a:cubicBezTo>
                <a:close/>
                <a:moveTo>
                  <a:pt x="1530033" y="2862554"/>
                </a:moveTo>
                <a:lnTo>
                  <a:pt x="1535711" y="2858553"/>
                </a:lnTo>
                <a:lnTo>
                  <a:pt x="1535489" y="2858297"/>
                </a:lnTo>
                <a:cubicBezTo>
                  <a:pt x="1534024" y="2856861"/>
                  <a:pt x="1532635" y="2855797"/>
                  <a:pt x="1531536" y="2855369"/>
                </a:cubicBezTo>
                <a:cubicBezTo>
                  <a:pt x="1529336" y="2854517"/>
                  <a:pt x="1528283" y="2856208"/>
                  <a:pt x="1530033" y="2862554"/>
                </a:cubicBezTo>
                <a:close/>
                <a:moveTo>
                  <a:pt x="894194" y="2781119"/>
                </a:moveTo>
                <a:cubicBezTo>
                  <a:pt x="894284" y="2777230"/>
                  <a:pt x="897252" y="2775727"/>
                  <a:pt x="900989" y="2775297"/>
                </a:cubicBezTo>
                <a:cubicBezTo>
                  <a:pt x="904731" y="2774867"/>
                  <a:pt x="909241" y="2775516"/>
                  <a:pt x="912421" y="2775937"/>
                </a:cubicBezTo>
                <a:cubicBezTo>
                  <a:pt x="906632" y="2780233"/>
                  <a:pt x="900128" y="2778107"/>
                  <a:pt x="894194" y="2781119"/>
                </a:cubicBezTo>
                <a:close/>
                <a:moveTo>
                  <a:pt x="1537680" y="2874947"/>
                </a:moveTo>
                <a:cubicBezTo>
                  <a:pt x="1543478" y="2877767"/>
                  <a:pt x="1545460" y="2876819"/>
                  <a:pt x="1545285" y="2874202"/>
                </a:cubicBezTo>
                <a:lnTo>
                  <a:pt x="1543592" y="2870811"/>
                </a:lnTo>
                <a:close/>
                <a:moveTo>
                  <a:pt x="847482" y="2789628"/>
                </a:moveTo>
                <a:cubicBezTo>
                  <a:pt x="844431" y="2789198"/>
                  <a:pt x="842214" y="2788063"/>
                  <a:pt x="844878" y="2788519"/>
                </a:cubicBezTo>
                <a:cubicBezTo>
                  <a:pt x="846431" y="2788409"/>
                  <a:pt x="847879" y="2787337"/>
                  <a:pt x="849491" y="2786574"/>
                </a:cubicBezTo>
                <a:cubicBezTo>
                  <a:pt x="851105" y="2785811"/>
                  <a:pt x="852882" y="2785362"/>
                  <a:pt x="855098" y="2786497"/>
                </a:cubicBezTo>
                <a:cubicBezTo>
                  <a:pt x="854419" y="2789780"/>
                  <a:pt x="850534" y="2790058"/>
                  <a:pt x="847482" y="2789628"/>
                </a:cubicBezTo>
                <a:close/>
                <a:moveTo>
                  <a:pt x="615513" y="2773834"/>
                </a:moveTo>
                <a:cubicBezTo>
                  <a:pt x="616854" y="2771796"/>
                  <a:pt x="619491" y="2769666"/>
                  <a:pt x="621861" y="2768689"/>
                </a:cubicBezTo>
                <a:cubicBezTo>
                  <a:pt x="623047" y="2768200"/>
                  <a:pt x="624168" y="2768000"/>
                  <a:pt x="625027" y="2768240"/>
                </a:cubicBezTo>
                <a:cubicBezTo>
                  <a:pt x="625888" y="2768482"/>
                  <a:pt x="626486" y="2769168"/>
                  <a:pt x="626628" y="2770452"/>
                </a:cubicBezTo>
                <a:cubicBezTo>
                  <a:pt x="623662" y="2771957"/>
                  <a:pt x="619945" y="2776104"/>
                  <a:pt x="615513" y="2773834"/>
                </a:cubicBezTo>
                <a:close/>
                <a:moveTo>
                  <a:pt x="10796494" y="4104780"/>
                </a:moveTo>
                <a:lnTo>
                  <a:pt x="10678577" y="3781106"/>
                </a:lnTo>
                <a:lnTo>
                  <a:pt x="10656235" y="3648401"/>
                </a:lnTo>
                <a:cubicBezTo>
                  <a:pt x="10545286" y="3154327"/>
                  <a:pt x="10318411" y="2699191"/>
                  <a:pt x="9946364" y="2290588"/>
                </a:cubicBezTo>
                <a:cubicBezTo>
                  <a:pt x="9897336" y="2236694"/>
                  <a:pt x="9897636" y="2230616"/>
                  <a:pt x="9921995" y="2168088"/>
                </a:cubicBezTo>
                <a:cubicBezTo>
                  <a:pt x="10019250" y="2261245"/>
                  <a:pt x="10099335" y="2363594"/>
                  <a:pt x="10178017" y="2463467"/>
                </a:cubicBezTo>
                <a:cubicBezTo>
                  <a:pt x="10485889" y="2855736"/>
                  <a:pt x="10658011" y="3278631"/>
                  <a:pt x="10744933" y="3721428"/>
                </a:cubicBezTo>
                <a:close/>
                <a:moveTo>
                  <a:pt x="774650" y="2805176"/>
                </a:moveTo>
                <a:lnTo>
                  <a:pt x="775145" y="2805090"/>
                </a:lnTo>
                <a:lnTo>
                  <a:pt x="774797" y="2804953"/>
                </a:lnTo>
                <a:close/>
                <a:moveTo>
                  <a:pt x="739377" y="2816751"/>
                </a:moveTo>
                <a:cubicBezTo>
                  <a:pt x="744702" y="2817665"/>
                  <a:pt x="748989" y="2818653"/>
                  <a:pt x="751672" y="2814580"/>
                </a:cubicBezTo>
                <a:lnTo>
                  <a:pt x="745469" y="2813763"/>
                </a:lnTo>
                <a:lnTo>
                  <a:pt x="744187" y="2814310"/>
                </a:lnTo>
                <a:close/>
                <a:moveTo>
                  <a:pt x="915705" y="2842988"/>
                </a:moveTo>
                <a:cubicBezTo>
                  <a:pt x="916956" y="2844840"/>
                  <a:pt x="919475" y="2844013"/>
                  <a:pt x="921258" y="2842430"/>
                </a:cubicBezTo>
                <a:lnTo>
                  <a:pt x="922005" y="2839062"/>
                </a:lnTo>
                <a:lnTo>
                  <a:pt x="917124" y="2840237"/>
                </a:lnTo>
                <a:close/>
                <a:moveTo>
                  <a:pt x="686538" y="2825374"/>
                </a:moveTo>
                <a:cubicBezTo>
                  <a:pt x="683428" y="2825595"/>
                  <a:pt x="680730" y="2824818"/>
                  <a:pt x="680444" y="2822251"/>
                </a:cubicBezTo>
                <a:cubicBezTo>
                  <a:pt x="683108" y="2822708"/>
                  <a:pt x="685333" y="2821579"/>
                  <a:pt x="687611" y="2820931"/>
                </a:cubicBezTo>
                <a:cubicBezTo>
                  <a:pt x="688748" y="2820607"/>
                  <a:pt x="689903" y="2820404"/>
                  <a:pt x="691129" y="2820579"/>
                </a:cubicBezTo>
                <a:cubicBezTo>
                  <a:pt x="692358" y="2820754"/>
                  <a:pt x="693659" y="2821307"/>
                  <a:pt x="695098" y="2822500"/>
                </a:cubicBezTo>
                <a:cubicBezTo>
                  <a:pt x="693169" y="2823931"/>
                  <a:pt x="689648" y="2825152"/>
                  <a:pt x="686538" y="2825374"/>
                </a:cubicBezTo>
                <a:close/>
                <a:moveTo>
                  <a:pt x="480962" y="2799905"/>
                </a:moveTo>
                <a:lnTo>
                  <a:pt x="485462" y="2797346"/>
                </a:lnTo>
                <a:lnTo>
                  <a:pt x="480716" y="2799219"/>
                </a:lnTo>
                <a:close/>
                <a:moveTo>
                  <a:pt x="479457" y="2799716"/>
                </a:moveTo>
                <a:lnTo>
                  <a:pt x="480716" y="2799219"/>
                </a:lnTo>
                <a:lnTo>
                  <a:pt x="478816" y="2793939"/>
                </a:lnTo>
                <a:cubicBezTo>
                  <a:pt x="478136" y="2797222"/>
                  <a:pt x="478350" y="2799148"/>
                  <a:pt x="479457" y="2799716"/>
                </a:cubicBezTo>
                <a:close/>
                <a:moveTo>
                  <a:pt x="650496" y="2834740"/>
                </a:moveTo>
                <a:cubicBezTo>
                  <a:pt x="651766" y="2832061"/>
                  <a:pt x="653470" y="2830968"/>
                  <a:pt x="655396" y="2830670"/>
                </a:cubicBezTo>
                <a:cubicBezTo>
                  <a:pt x="657321" y="2830370"/>
                  <a:pt x="659466" y="2830863"/>
                  <a:pt x="661610" y="2831358"/>
                </a:cubicBezTo>
                <a:cubicBezTo>
                  <a:pt x="662039" y="2835210"/>
                  <a:pt x="654927" y="2837011"/>
                  <a:pt x="650496" y="2834740"/>
                </a:cubicBezTo>
                <a:close/>
                <a:moveTo>
                  <a:pt x="796161" y="2867045"/>
                </a:moveTo>
                <a:cubicBezTo>
                  <a:pt x="797359" y="2863724"/>
                  <a:pt x="799289" y="2862293"/>
                  <a:pt x="801453" y="2861816"/>
                </a:cubicBezTo>
                <a:cubicBezTo>
                  <a:pt x="803622" y="2861337"/>
                  <a:pt x="806025" y="2861812"/>
                  <a:pt x="808169" y="2862307"/>
                </a:cubicBezTo>
                <a:cubicBezTo>
                  <a:pt x="808741" y="2867441"/>
                  <a:pt x="800590" y="2869316"/>
                  <a:pt x="796161" y="2867045"/>
                </a:cubicBezTo>
                <a:close/>
                <a:moveTo>
                  <a:pt x="491034" y="2847411"/>
                </a:moveTo>
                <a:cubicBezTo>
                  <a:pt x="492749" y="2844054"/>
                  <a:pt x="494752" y="2843265"/>
                  <a:pt x="496453" y="2843305"/>
                </a:cubicBezTo>
                <a:cubicBezTo>
                  <a:pt x="498156" y="2843345"/>
                  <a:pt x="499558" y="2844217"/>
                  <a:pt x="500077" y="2844180"/>
                </a:cubicBezTo>
                <a:cubicBezTo>
                  <a:pt x="497108" y="2845685"/>
                  <a:pt x="495463" y="2849685"/>
                  <a:pt x="491034" y="2847411"/>
                </a:cubicBezTo>
                <a:close/>
                <a:moveTo>
                  <a:pt x="492222" y="2860386"/>
                </a:moveTo>
                <a:lnTo>
                  <a:pt x="491731" y="2858311"/>
                </a:lnTo>
                <a:lnTo>
                  <a:pt x="491347" y="2858517"/>
                </a:lnTo>
                <a:close/>
                <a:moveTo>
                  <a:pt x="493928" y="2864028"/>
                </a:moveTo>
                <a:lnTo>
                  <a:pt x="492222" y="2860386"/>
                </a:lnTo>
                <a:lnTo>
                  <a:pt x="492456" y="2861383"/>
                </a:lnTo>
                <a:cubicBezTo>
                  <a:pt x="493179" y="2863757"/>
                  <a:pt x="493777" y="2865008"/>
                  <a:pt x="493928" y="2864028"/>
                </a:cubicBezTo>
                <a:close/>
                <a:moveTo>
                  <a:pt x="333750" y="2870281"/>
                </a:moveTo>
                <a:lnTo>
                  <a:pt x="330002" y="2866550"/>
                </a:lnTo>
                <a:lnTo>
                  <a:pt x="329365" y="2867196"/>
                </a:lnTo>
                <a:lnTo>
                  <a:pt x="331319" y="2869544"/>
                </a:lnTo>
                <a:cubicBezTo>
                  <a:pt x="332335" y="2870464"/>
                  <a:pt x="333306" y="2870960"/>
                  <a:pt x="333750" y="2870281"/>
                </a:cubicBezTo>
                <a:close/>
                <a:moveTo>
                  <a:pt x="296727" y="2875510"/>
                </a:moveTo>
                <a:lnTo>
                  <a:pt x="302402" y="2871511"/>
                </a:lnTo>
                <a:lnTo>
                  <a:pt x="302183" y="2871254"/>
                </a:lnTo>
                <a:cubicBezTo>
                  <a:pt x="300715" y="2869818"/>
                  <a:pt x="299329" y="2868755"/>
                  <a:pt x="298227" y="2868327"/>
                </a:cubicBezTo>
                <a:cubicBezTo>
                  <a:pt x="296028" y="2867473"/>
                  <a:pt x="294976" y="2869165"/>
                  <a:pt x="296727" y="2875510"/>
                </a:cubicBezTo>
                <a:close/>
                <a:moveTo>
                  <a:pt x="304374" y="2887905"/>
                </a:moveTo>
                <a:cubicBezTo>
                  <a:pt x="310172" y="2890725"/>
                  <a:pt x="312154" y="2889776"/>
                  <a:pt x="311979" y="2887159"/>
                </a:cubicBezTo>
                <a:lnTo>
                  <a:pt x="310286" y="2883768"/>
                </a:lnTo>
                <a:close/>
                <a:moveTo>
                  <a:pt x="10403980" y="4215335"/>
                </a:moveTo>
                <a:lnTo>
                  <a:pt x="10327906" y="3989238"/>
                </a:lnTo>
                <a:lnTo>
                  <a:pt x="10321792" y="3974714"/>
                </a:lnTo>
                <a:lnTo>
                  <a:pt x="10319469" y="3939178"/>
                </a:lnTo>
                <a:lnTo>
                  <a:pt x="10271772" y="3702776"/>
                </a:lnTo>
                <a:lnTo>
                  <a:pt x="10368329" y="3943937"/>
                </a:lnTo>
                <a:lnTo>
                  <a:pt x="10381296" y="3985681"/>
                </a:lnTo>
                <a:lnTo>
                  <a:pt x="10386195" y="4007934"/>
                </a:lnTo>
                <a:close/>
                <a:moveTo>
                  <a:pt x="10075890" y="4506062"/>
                </a:moveTo>
                <a:lnTo>
                  <a:pt x="10072943" y="4490625"/>
                </a:lnTo>
                <a:cubicBezTo>
                  <a:pt x="10056752" y="4441784"/>
                  <a:pt x="10024737" y="4397404"/>
                  <a:pt x="10010132" y="4346730"/>
                </a:cubicBezTo>
                <a:cubicBezTo>
                  <a:pt x="9999547" y="4314746"/>
                  <a:pt x="9990360" y="4285240"/>
                  <a:pt x="10017720" y="4254455"/>
                </a:cubicBezTo>
                <a:cubicBezTo>
                  <a:pt x="10032396" y="4234226"/>
                  <a:pt x="10024304" y="4213277"/>
                  <a:pt x="10019314" y="4191208"/>
                </a:cubicBezTo>
                <a:cubicBezTo>
                  <a:pt x="9850550" y="3667308"/>
                  <a:pt x="9536013" y="3202096"/>
                  <a:pt x="9109745" y="2783257"/>
                </a:cubicBezTo>
                <a:cubicBezTo>
                  <a:pt x="8996514" y="2674989"/>
                  <a:pt x="8876791" y="2575037"/>
                  <a:pt x="8758765" y="2471488"/>
                </a:cubicBezTo>
                <a:cubicBezTo>
                  <a:pt x="8726814" y="2441259"/>
                  <a:pt x="8685276" y="2420470"/>
                  <a:pt x="8637247" y="2407995"/>
                </a:cubicBezTo>
                <a:cubicBezTo>
                  <a:pt x="8560863" y="2384885"/>
                  <a:pt x="8505049" y="2345384"/>
                  <a:pt x="8465304" y="2288132"/>
                </a:cubicBezTo>
                <a:cubicBezTo>
                  <a:pt x="8404295" y="2199775"/>
                  <a:pt x="8315928" y="2142203"/>
                  <a:pt x="8181033" y="2134284"/>
                </a:cubicBezTo>
                <a:cubicBezTo>
                  <a:pt x="8162758" y="2134923"/>
                  <a:pt x="8141690" y="2130604"/>
                  <a:pt x="8125417" y="2121569"/>
                </a:cubicBezTo>
                <a:cubicBezTo>
                  <a:pt x="7950281" y="2035689"/>
                  <a:pt x="7756772" y="1983312"/>
                  <a:pt x="7581335" y="1903509"/>
                </a:cubicBezTo>
                <a:cubicBezTo>
                  <a:pt x="7545688" y="1886556"/>
                  <a:pt x="7512839" y="1874561"/>
                  <a:pt x="7487075" y="1842096"/>
                </a:cubicBezTo>
                <a:cubicBezTo>
                  <a:pt x="7540494" y="1837699"/>
                  <a:pt x="7583730" y="1854893"/>
                  <a:pt x="7628659" y="1868487"/>
                </a:cubicBezTo>
                <a:cubicBezTo>
                  <a:pt x="7727214" y="1904470"/>
                  <a:pt x="7809189" y="1937496"/>
                  <a:pt x="7899555" y="1985393"/>
                </a:cubicBezTo>
                <a:cubicBezTo>
                  <a:pt x="7920323" y="1995786"/>
                  <a:pt x="7911338" y="1993071"/>
                  <a:pt x="7973140" y="2003545"/>
                </a:cubicBezTo>
                <a:cubicBezTo>
                  <a:pt x="7983028" y="1988033"/>
                  <a:pt x="8008289" y="1999788"/>
                  <a:pt x="8026262" y="2005227"/>
                </a:cubicBezTo>
                <a:cubicBezTo>
                  <a:pt x="8163556" y="2057043"/>
                  <a:pt x="8300849" y="2108861"/>
                  <a:pt x="8439540" y="2163155"/>
                </a:cubicBezTo>
                <a:cubicBezTo>
                  <a:pt x="8543985" y="2202975"/>
                  <a:pt x="8629254" y="2261668"/>
                  <a:pt x="8706340" y="2332274"/>
                </a:cubicBezTo>
                <a:cubicBezTo>
                  <a:pt x="8865803" y="2489480"/>
                  <a:pt x="9050630" y="2625574"/>
                  <a:pt x="9200806" y="2786137"/>
                </a:cubicBezTo>
                <a:cubicBezTo>
                  <a:pt x="9505908" y="3118976"/>
                  <a:pt x="9759559" y="3472099"/>
                  <a:pt x="9947990" y="3851745"/>
                </a:cubicBezTo>
                <a:lnTo>
                  <a:pt x="10063656" y="4122304"/>
                </a:lnTo>
                <a:lnTo>
                  <a:pt x="10075016" y="4249917"/>
                </a:lnTo>
                <a:cubicBezTo>
                  <a:pt x="10078813" y="4330986"/>
                  <a:pt x="10078990" y="4412245"/>
                  <a:pt x="10074948" y="4494285"/>
                </a:cubicBezTo>
                <a:close/>
                <a:moveTo>
                  <a:pt x="10118224" y="4730189"/>
                </a:moveTo>
                <a:lnTo>
                  <a:pt x="10103028" y="4674987"/>
                </a:lnTo>
                <a:lnTo>
                  <a:pt x="10085172" y="4558020"/>
                </a:lnTo>
                <a:lnTo>
                  <a:pt x="10106405" y="4596313"/>
                </a:lnTo>
                <a:cubicBezTo>
                  <a:pt x="10130767" y="4626299"/>
                  <a:pt x="10118289" y="4663641"/>
                  <a:pt x="10115093" y="4697623"/>
                </a:cubicBezTo>
                <a:close/>
                <a:moveTo>
                  <a:pt x="10630591" y="6958044"/>
                </a:moveTo>
                <a:cubicBezTo>
                  <a:pt x="10662027" y="6853425"/>
                  <a:pt x="10656818" y="6756510"/>
                  <a:pt x="10660371" y="6660738"/>
                </a:cubicBezTo>
                <a:cubicBezTo>
                  <a:pt x="10668689" y="6446183"/>
                  <a:pt x="10640817" y="6235828"/>
                  <a:pt x="10541410" y="6041114"/>
                </a:cubicBezTo>
                <a:cubicBezTo>
                  <a:pt x="10453056" y="5871004"/>
                  <a:pt x="10311309" y="5768798"/>
                  <a:pt x="10129197" y="5716585"/>
                </a:cubicBezTo>
                <a:cubicBezTo>
                  <a:pt x="10043172" y="5692913"/>
                  <a:pt x="9959965" y="5674958"/>
                  <a:pt x="9872812" y="5701040"/>
                </a:cubicBezTo>
                <a:cubicBezTo>
                  <a:pt x="9839443" y="5710955"/>
                  <a:pt x="9842408" y="5688172"/>
                  <a:pt x="9837451" y="5671488"/>
                </a:cubicBezTo>
                <a:cubicBezTo>
                  <a:pt x="9814572" y="5600790"/>
                  <a:pt x="9800687" y="5529480"/>
                  <a:pt x="9794264" y="5455577"/>
                </a:cubicBezTo>
                <a:cubicBezTo>
                  <a:pt x="9792925" y="5438472"/>
                  <a:pt x="9791921" y="5425643"/>
                  <a:pt x="9789909" y="5415858"/>
                </a:cubicBezTo>
                <a:lnTo>
                  <a:pt x="9784803" y="5405330"/>
                </a:lnTo>
                <a:lnTo>
                  <a:pt x="9809077" y="5171355"/>
                </a:lnTo>
                <a:cubicBezTo>
                  <a:pt x="9827737" y="4770813"/>
                  <a:pt x="9775265" y="4377949"/>
                  <a:pt x="9637086" y="3989221"/>
                </a:cubicBezTo>
                <a:cubicBezTo>
                  <a:pt x="9793862" y="4386146"/>
                  <a:pt x="9936860" y="4785069"/>
                  <a:pt x="9899334" y="5207495"/>
                </a:cubicBezTo>
                <a:cubicBezTo>
                  <a:pt x="9983092" y="4834004"/>
                  <a:pt x="9894513" y="4472105"/>
                  <a:pt x="9781473" y="4113082"/>
                </a:cubicBezTo>
                <a:cubicBezTo>
                  <a:pt x="9667035" y="3751581"/>
                  <a:pt x="9444260" y="3429258"/>
                  <a:pt x="9189433" y="3109573"/>
                </a:cubicBezTo>
                <a:cubicBezTo>
                  <a:pt x="9234667" y="3117093"/>
                  <a:pt x="9248646" y="3141880"/>
                  <a:pt x="9262926" y="3160590"/>
                </a:cubicBezTo>
                <a:cubicBezTo>
                  <a:pt x="9440463" y="3382882"/>
                  <a:pt x="9602525" y="3610772"/>
                  <a:pt x="9716461" y="3859048"/>
                </a:cubicBezTo>
                <a:cubicBezTo>
                  <a:pt x="9730141" y="3889913"/>
                  <a:pt x="9743823" y="3920778"/>
                  <a:pt x="9779468" y="3937730"/>
                </a:cubicBezTo>
                <a:cubicBezTo>
                  <a:pt x="9795744" y="3946767"/>
                  <a:pt x="9801336" y="3956680"/>
                  <a:pt x="9800738" y="3968836"/>
                </a:cubicBezTo>
                <a:cubicBezTo>
                  <a:pt x="9803439" y="4099171"/>
                  <a:pt x="9861253" y="4221509"/>
                  <a:pt x="9897705" y="4345607"/>
                </a:cubicBezTo>
                <a:cubicBezTo>
                  <a:pt x="9972000" y="4596283"/>
                  <a:pt x="10006655" y="4849358"/>
                  <a:pt x="10013755" y="5106429"/>
                </a:cubicBezTo>
                <a:cubicBezTo>
                  <a:pt x="10014256" y="5127138"/>
                  <a:pt x="10008565" y="5150087"/>
                  <a:pt x="10033230" y="5173993"/>
                </a:cubicBezTo>
                <a:cubicBezTo>
                  <a:pt x="10068167" y="4958424"/>
                  <a:pt x="10025224" y="4750127"/>
                  <a:pt x="10015733" y="4541672"/>
                </a:cubicBezTo>
                <a:cubicBezTo>
                  <a:pt x="10067358" y="4666250"/>
                  <a:pt x="10043898" y="4803060"/>
                  <a:pt x="10125877" y="4928601"/>
                </a:cubicBezTo>
                <a:cubicBezTo>
                  <a:pt x="10152437" y="4883182"/>
                  <a:pt x="10149738" y="4845362"/>
                  <a:pt x="10139452" y="4807302"/>
                </a:cubicBezTo>
                <a:lnTo>
                  <a:pt x="10139266" y="4806626"/>
                </a:lnTo>
                <a:lnTo>
                  <a:pt x="10172512" y="4858902"/>
                </a:lnTo>
                <a:lnTo>
                  <a:pt x="10185111" y="4737456"/>
                </a:lnTo>
                <a:lnTo>
                  <a:pt x="10185160" y="4779626"/>
                </a:lnTo>
                <a:cubicBezTo>
                  <a:pt x="10193652" y="4935613"/>
                  <a:pt x="10221588" y="5091701"/>
                  <a:pt x="10219648" y="5246842"/>
                </a:cubicBezTo>
                <a:cubicBezTo>
                  <a:pt x="10220148" y="5267551"/>
                  <a:pt x="10221744" y="5296817"/>
                  <a:pt x="10250402" y="5301376"/>
                </a:cubicBezTo>
                <a:cubicBezTo>
                  <a:pt x="10279061" y="5305933"/>
                  <a:pt x="10298527" y="5280986"/>
                  <a:pt x="10313206" y="5260758"/>
                </a:cubicBezTo>
                <a:cubicBezTo>
                  <a:pt x="10327882" y="5240526"/>
                  <a:pt x="10332176" y="5215100"/>
                  <a:pt x="10330279" y="5191911"/>
                </a:cubicBezTo>
                <a:cubicBezTo>
                  <a:pt x="10305806" y="4917248"/>
                  <a:pt x="10311984" y="4637471"/>
                  <a:pt x="10250968" y="4364086"/>
                </a:cubicBezTo>
                <a:lnTo>
                  <a:pt x="10211130" y="4226837"/>
                </a:lnTo>
                <a:lnTo>
                  <a:pt x="10208753" y="4057556"/>
                </a:lnTo>
                <a:lnTo>
                  <a:pt x="10188311" y="3914452"/>
                </a:lnTo>
                <a:lnTo>
                  <a:pt x="10222472" y="4001347"/>
                </a:lnTo>
                <a:lnTo>
                  <a:pt x="10302697" y="4299650"/>
                </a:lnTo>
                <a:lnTo>
                  <a:pt x="10304601" y="4491809"/>
                </a:lnTo>
                <a:lnTo>
                  <a:pt x="10319780" y="4363173"/>
                </a:lnTo>
                <a:lnTo>
                  <a:pt x="10339667" y="4437113"/>
                </a:lnTo>
                <a:cubicBezTo>
                  <a:pt x="10368640" y="4584712"/>
                  <a:pt x="10388147" y="4734522"/>
                  <a:pt x="10400061" y="4886147"/>
                </a:cubicBezTo>
                <a:cubicBezTo>
                  <a:pt x="10402657" y="4956831"/>
                  <a:pt x="10412847" y="5027757"/>
                  <a:pt x="10418540" y="5097320"/>
                </a:cubicBezTo>
                <a:cubicBezTo>
                  <a:pt x="10417942" y="5109474"/>
                  <a:pt x="10408056" y="5124988"/>
                  <a:pt x="10432220" y="5128187"/>
                </a:cubicBezTo>
                <a:cubicBezTo>
                  <a:pt x="10453288" y="5132504"/>
                  <a:pt x="10465967" y="5121949"/>
                  <a:pt x="10472759" y="5107557"/>
                </a:cubicBezTo>
                <a:cubicBezTo>
                  <a:pt x="10488034" y="5075173"/>
                  <a:pt x="10491227" y="5041191"/>
                  <a:pt x="10485136" y="5010567"/>
                </a:cubicBezTo>
                <a:cubicBezTo>
                  <a:pt x="10463759" y="4827297"/>
                  <a:pt x="10468545" y="4637553"/>
                  <a:pt x="10395450" y="4455084"/>
                </a:cubicBezTo>
                <a:cubicBezTo>
                  <a:pt x="10433394" y="4456281"/>
                  <a:pt x="10436390" y="4488027"/>
                  <a:pt x="10467842" y="4497543"/>
                </a:cubicBezTo>
                <a:cubicBezTo>
                  <a:pt x="10469490" y="4464120"/>
                  <a:pt x="10466145" y="4431756"/>
                  <a:pt x="10459916" y="4400062"/>
                </a:cubicBezTo>
                <a:lnTo>
                  <a:pt x="10447243" y="4353117"/>
                </a:lnTo>
                <a:lnTo>
                  <a:pt x="10451836" y="4297878"/>
                </a:lnTo>
                <a:lnTo>
                  <a:pt x="10448627" y="4204214"/>
                </a:lnTo>
                <a:lnTo>
                  <a:pt x="10507121" y="4453308"/>
                </a:lnTo>
                <a:cubicBezTo>
                  <a:pt x="10524408" y="4539198"/>
                  <a:pt x="10539064" y="4625480"/>
                  <a:pt x="10551523" y="4711997"/>
                </a:cubicBezTo>
                <a:cubicBezTo>
                  <a:pt x="10561711" y="4782922"/>
                  <a:pt x="10573296" y="4856325"/>
                  <a:pt x="10597262" y="4925251"/>
                </a:cubicBezTo>
                <a:cubicBezTo>
                  <a:pt x="10592608" y="4649389"/>
                  <a:pt x="10553508" y="4378524"/>
                  <a:pt x="10479186" y="4112936"/>
                </a:cubicBezTo>
                <a:lnTo>
                  <a:pt x="10433726" y="3983012"/>
                </a:lnTo>
                <a:lnTo>
                  <a:pt x="10420999" y="3825987"/>
                </a:lnTo>
                <a:cubicBezTo>
                  <a:pt x="10472625" y="3950564"/>
                  <a:pt x="10449164" y="4087375"/>
                  <a:pt x="10531144" y="4212915"/>
                </a:cubicBezTo>
                <a:cubicBezTo>
                  <a:pt x="10557704" y="4167497"/>
                  <a:pt x="10555004" y="4129677"/>
                  <a:pt x="10544719" y="4091616"/>
                </a:cubicBezTo>
                <a:cubicBezTo>
                  <a:pt x="10517158" y="4003099"/>
                  <a:pt x="10494090" y="3915942"/>
                  <a:pt x="10487895" y="3825668"/>
                </a:cubicBezTo>
                <a:cubicBezTo>
                  <a:pt x="10485297" y="3754985"/>
                  <a:pt x="10434871" y="3698610"/>
                  <a:pt x="10415399" y="3631044"/>
                </a:cubicBezTo>
                <a:cubicBezTo>
                  <a:pt x="10410106" y="3615052"/>
                  <a:pt x="10405164" y="3599680"/>
                  <a:pt x="10404964" y="3584457"/>
                </a:cubicBezTo>
                <a:lnTo>
                  <a:pt x="10410314" y="3570895"/>
                </a:lnTo>
                <a:lnTo>
                  <a:pt x="10480494" y="3746881"/>
                </a:lnTo>
                <a:lnTo>
                  <a:pt x="10591559" y="4077373"/>
                </a:lnTo>
                <a:lnTo>
                  <a:pt x="10603573" y="4219923"/>
                </a:lnTo>
                <a:cubicBezTo>
                  <a:pt x="10614223" y="4323881"/>
                  <a:pt x="10626209" y="4427729"/>
                  <a:pt x="10624915" y="4531157"/>
                </a:cubicBezTo>
                <a:cubicBezTo>
                  <a:pt x="10625414" y="4551866"/>
                  <a:pt x="10627012" y="4581131"/>
                  <a:pt x="10655669" y="4585690"/>
                </a:cubicBezTo>
                <a:cubicBezTo>
                  <a:pt x="10684328" y="4590247"/>
                  <a:pt x="10703794" y="4565300"/>
                  <a:pt x="10718473" y="4545072"/>
                </a:cubicBezTo>
                <a:lnTo>
                  <a:pt x="10718622" y="4544470"/>
                </a:lnTo>
                <a:lnTo>
                  <a:pt x="10758211" y="4774529"/>
                </a:lnTo>
                <a:cubicBezTo>
                  <a:pt x="10791570" y="4992261"/>
                  <a:pt x="10762524" y="5211671"/>
                  <a:pt x="10763827" y="5432038"/>
                </a:cubicBezTo>
                <a:cubicBezTo>
                  <a:pt x="10766025" y="5449151"/>
                  <a:pt x="10766526" y="5469860"/>
                  <a:pt x="10766725" y="5496646"/>
                </a:cubicBezTo>
                <a:cubicBezTo>
                  <a:pt x="10813753" y="5467702"/>
                  <a:pt x="10833820" y="5430601"/>
                  <a:pt x="10828029" y="5393900"/>
                </a:cubicBezTo>
                <a:cubicBezTo>
                  <a:pt x="10797368" y="5213988"/>
                  <a:pt x="10836701" y="5032641"/>
                  <a:pt x="10824314" y="4852093"/>
                </a:cubicBezTo>
                <a:cubicBezTo>
                  <a:pt x="10812801" y="4707785"/>
                  <a:pt x="10792833" y="4565416"/>
                  <a:pt x="10764172" y="4424978"/>
                </a:cubicBezTo>
                <a:lnTo>
                  <a:pt x="10722734" y="4271657"/>
                </a:lnTo>
                <a:lnTo>
                  <a:pt x="10709593" y="4061834"/>
                </a:lnTo>
                <a:lnTo>
                  <a:pt x="10700425" y="3959984"/>
                </a:lnTo>
                <a:lnTo>
                  <a:pt x="10744668" y="4054231"/>
                </a:lnTo>
                <a:lnTo>
                  <a:pt x="10802479" y="4149287"/>
                </a:lnTo>
                <a:lnTo>
                  <a:pt x="10805327" y="4170461"/>
                </a:lnTo>
                <a:cubicBezTo>
                  <a:pt x="10807924" y="4241146"/>
                  <a:pt x="10818113" y="4312071"/>
                  <a:pt x="10823807" y="4381634"/>
                </a:cubicBezTo>
                <a:cubicBezTo>
                  <a:pt x="10823209" y="4393789"/>
                  <a:pt x="10813323" y="4409302"/>
                  <a:pt x="10837487" y="4412501"/>
                </a:cubicBezTo>
                <a:cubicBezTo>
                  <a:pt x="10858555" y="4416818"/>
                  <a:pt x="10871234" y="4406264"/>
                  <a:pt x="10878026" y="4391872"/>
                </a:cubicBezTo>
                <a:cubicBezTo>
                  <a:pt x="10893301" y="4359487"/>
                  <a:pt x="10896494" y="4325505"/>
                  <a:pt x="10890403" y="4294881"/>
                </a:cubicBezTo>
                <a:cubicBezTo>
                  <a:pt x="10869026" y="4111611"/>
                  <a:pt x="10873812" y="3921868"/>
                  <a:pt x="10800717" y="3739398"/>
                </a:cubicBezTo>
                <a:cubicBezTo>
                  <a:pt x="10838660" y="3740596"/>
                  <a:pt x="10841657" y="3772342"/>
                  <a:pt x="10873109" y="3781857"/>
                </a:cubicBezTo>
                <a:cubicBezTo>
                  <a:pt x="10876405" y="3715011"/>
                  <a:pt x="10859727" y="3652402"/>
                  <a:pt x="10839953" y="3590912"/>
                </a:cubicBezTo>
                <a:cubicBezTo>
                  <a:pt x="10710535" y="3163205"/>
                  <a:pt x="10534686" y="2752289"/>
                  <a:pt x="10247710" y="2375592"/>
                </a:cubicBezTo>
                <a:cubicBezTo>
                  <a:pt x="10043310" y="2112279"/>
                  <a:pt x="9809057" y="1868717"/>
                  <a:pt x="9529176" y="1656578"/>
                </a:cubicBezTo>
                <a:cubicBezTo>
                  <a:pt x="9444202" y="1591807"/>
                  <a:pt x="9341454" y="1548388"/>
                  <a:pt x="9277049" y="1467228"/>
                </a:cubicBezTo>
                <a:cubicBezTo>
                  <a:pt x="9261375" y="1446038"/>
                  <a:pt x="9230519" y="1424368"/>
                  <a:pt x="9269659" y="1401260"/>
                </a:cubicBezTo>
                <a:cubicBezTo>
                  <a:pt x="9307401" y="1375675"/>
                  <a:pt x="9319384" y="1410137"/>
                  <a:pt x="9342951" y="1425489"/>
                </a:cubicBezTo>
                <a:cubicBezTo>
                  <a:pt x="9366214" y="1446921"/>
                  <a:pt x="9390579" y="1476905"/>
                  <a:pt x="9442300" y="1476107"/>
                </a:cubicBezTo>
                <a:cubicBezTo>
                  <a:pt x="9332562" y="1327779"/>
                  <a:pt x="9165611" y="1229985"/>
                  <a:pt x="9015836" y="1122996"/>
                </a:cubicBezTo>
                <a:cubicBezTo>
                  <a:pt x="8918479" y="1062704"/>
                  <a:pt x="8806449" y="1022640"/>
                  <a:pt x="8718680" y="952915"/>
                </a:cubicBezTo>
                <a:cubicBezTo>
                  <a:pt x="8832407" y="989379"/>
                  <a:pt x="8922175" y="1049431"/>
                  <a:pt x="9021227" y="1106123"/>
                </a:cubicBezTo>
                <a:cubicBezTo>
                  <a:pt x="9165209" y="1176412"/>
                  <a:pt x="9286629" y="1272767"/>
                  <a:pt x="9408048" y="1369119"/>
                </a:cubicBezTo>
                <a:cubicBezTo>
                  <a:pt x="9738655" y="1631555"/>
                  <a:pt x="10045599" y="1911499"/>
                  <a:pt x="10303817" y="2223988"/>
                </a:cubicBezTo>
                <a:cubicBezTo>
                  <a:pt x="10333774" y="2263890"/>
                  <a:pt x="10374412" y="2302910"/>
                  <a:pt x="10390293" y="2350886"/>
                </a:cubicBezTo>
                <a:cubicBezTo>
                  <a:pt x="10356242" y="2363199"/>
                  <a:pt x="10349853" y="2338653"/>
                  <a:pt x="10338368" y="2324899"/>
                </a:cubicBezTo>
                <a:cubicBezTo>
                  <a:pt x="10128081" y="2057749"/>
                  <a:pt x="9886537" y="1807869"/>
                  <a:pt x="9605854" y="1581098"/>
                </a:cubicBezTo>
                <a:cubicBezTo>
                  <a:pt x="9591273" y="1568463"/>
                  <a:pt x="9577597" y="1537600"/>
                  <a:pt x="9550839" y="1556228"/>
                </a:cubicBezTo>
                <a:cubicBezTo>
                  <a:pt x="9524078" y="1574857"/>
                  <a:pt x="9548741" y="1598767"/>
                  <a:pt x="9567812" y="1612759"/>
                </a:cubicBezTo>
                <a:cubicBezTo>
                  <a:pt x="9653885" y="1686086"/>
                  <a:pt x="9750940" y="1752454"/>
                  <a:pt x="9830522" y="1834095"/>
                </a:cubicBezTo>
                <a:cubicBezTo>
                  <a:pt x="10171816" y="2188164"/>
                  <a:pt x="10483557" y="2555906"/>
                  <a:pt x="10673982" y="2979456"/>
                </a:cubicBezTo>
                <a:cubicBezTo>
                  <a:pt x="10821971" y="3307935"/>
                  <a:pt x="10906954" y="3650244"/>
                  <a:pt x="10956790" y="3996311"/>
                </a:cubicBezTo>
                <a:cubicBezTo>
                  <a:pt x="10966977" y="4067236"/>
                  <a:pt x="10978562" y="4140640"/>
                  <a:pt x="11002529" y="4209565"/>
                </a:cubicBezTo>
                <a:cubicBezTo>
                  <a:pt x="10993221" y="3657841"/>
                  <a:pt x="10846125" y="3126105"/>
                  <a:pt x="10555051" y="2616596"/>
                </a:cubicBezTo>
                <a:cubicBezTo>
                  <a:pt x="10601978" y="2620516"/>
                  <a:pt x="10603279" y="2655857"/>
                  <a:pt x="10646215" y="2679126"/>
                </a:cubicBezTo>
                <a:cubicBezTo>
                  <a:pt x="10595886" y="2589890"/>
                  <a:pt x="10552550" y="2513048"/>
                  <a:pt x="10501327" y="2442044"/>
                </a:cubicBezTo>
                <a:cubicBezTo>
                  <a:pt x="10422942" y="2336095"/>
                  <a:pt x="10341458" y="2231265"/>
                  <a:pt x="10264774" y="2121719"/>
                </a:cubicBezTo>
                <a:cubicBezTo>
                  <a:pt x="10257485" y="2115402"/>
                  <a:pt x="10235317" y="2102529"/>
                  <a:pt x="10255587" y="2092213"/>
                </a:cubicBezTo>
                <a:cubicBezTo>
                  <a:pt x="10271360" y="2080540"/>
                  <a:pt x="10281148" y="2097891"/>
                  <a:pt x="10289837" y="2106686"/>
                </a:cubicBezTo>
                <a:cubicBezTo>
                  <a:pt x="10402170" y="2233186"/>
                  <a:pt x="10524089" y="2350247"/>
                  <a:pt x="10589691" y="2499615"/>
                </a:cubicBezTo>
                <a:cubicBezTo>
                  <a:pt x="10601676" y="2534078"/>
                  <a:pt x="10642916" y="2560945"/>
                  <a:pt x="10668678" y="2593410"/>
                </a:cubicBezTo>
                <a:cubicBezTo>
                  <a:pt x="10780710" y="2725984"/>
                  <a:pt x="10823251" y="2880708"/>
                  <a:pt x="10885761" y="3031195"/>
                </a:cubicBezTo>
                <a:cubicBezTo>
                  <a:pt x="11019671" y="3367748"/>
                  <a:pt x="11115338" y="3709178"/>
                  <a:pt x="11163478" y="4058843"/>
                </a:cubicBezTo>
                <a:cubicBezTo>
                  <a:pt x="11196837" y="4276575"/>
                  <a:pt x="11167791" y="4495986"/>
                  <a:pt x="11169093" y="4716352"/>
                </a:cubicBezTo>
                <a:cubicBezTo>
                  <a:pt x="11171291" y="4733465"/>
                  <a:pt x="11171793" y="4754175"/>
                  <a:pt x="11171992" y="4780961"/>
                </a:cubicBezTo>
                <a:cubicBezTo>
                  <a:pt x="11219019" y="4752017"/>
                  <a:pt x="11239087" y="4714916"/>
                  <a:pt x="11233296" y="4678215"/>
                </a:cubicBezTo>
                <a:cubicBezTo>
                  <a:pt x="11202634" y="4498303"/>
                  <a:pt x="11241968" y="4316956"/>
                  <a:pt x="11229581" y="4136407"/>
                </a:cubicBezTo>
                <a:cubicBezTo>
                  <a:pt x="11183530" y="3559176"/>
                  <a:pt x="11002185" y="3012965"/>
                  <a:pt x="10670370" y="2497300"/>
                </a:cubicBezTo>
                <a:cubicBezTo>
                  <a:pt x="10531876" y="2284763"/>
                  <a:pt x="10346350" y="2101171"/>
                  <a:pt x="10176600" y="1905905"/>
                </a:cubicBezTo>
                <a:cubicBezTo>
                  <a:pt x="9964013" y="1654509"/>
                  <a:pt x="9715085" y="1431174"/>
                  <a:pt x="9412335" y="1251179"/>
                </a:cubicBezTo>
                <a:cubicBezTo>
                  <a:pt x="9384281" y="1234466"/>
                  <a:pt x="9364108" y="1211918"/>
                  <a:pt x="9322174" y="1230067"/>
                </a:cubicBezTo>
                <a:cubicBezTo>
                  <a:pt x="9311188" y="1237024"/>
                  <a:pt x="9296311" y="1230467"/>
                  <a:pt x="9287626" y="1221672"/>
                </a:cubicBezTo>
                <a:cubicBezTo>
                  <a:pt x="9115683" y="1101808"/>
                  <a:pt x="8929362" y="996097"/>
                  <a:pt x="8735153" y="896223"/>
                </a:cubicBezTo>
                <a:cubicBezTo>
                  <a:pt x="8730661" y="894864"/>
                  <a:pt x="8727865" y="889907"/>
                  <a:pt x="8723669" y="882469"/>
                </a:cubicBezTo>
                <a:cubicBezTo>
                  <a:pt x="8756918" y="855524"/>
                  <a:pt x="8785876" y="854005"/>
                  <a:pt x="8828810" y="877275"/>
                </a:cubicBezTo>
                <a:cubicBezTo>
                  <a:pt x="9125168" y="1032723"/>
                  <a:pt x="9426315" y="1183454"/>
                  <a:pt x="9690521" y="1374403"/>
                </a:cubicBezTo>
                <a:cubicBezTo>
                  <a:pt x="10120475" y="1687454"/>
                  <a:pt x="10464269" y="2052558"/>
                  <a:pt x="10715700" y="2471952"/>
                </a:cubicBezTo>
                <a:cubicBezTo>
                  <a:pt x="10856094" y="2707677"/>
                  <a:pt x="10996492" y="2943401"/>
                  <a:pt x="11082868" y="3195676"/>
                </a:cubicBezTo>
                <a:cubicBezTo>
                  <a:pt x="11112925" y="3295226"/>
                  <a:pt x="11181525" y="3383824"/>
                  <a:pt x="11233252" y="3475538"/>
                </a:cubicBezTo>
                <a:cubicBezTo>
                  <a:pt x="11132190" y="3150980"/>
                  <a:pt x="11001879" y="2834017"/>
                  <a:pt x="10829930" y="2529128"/>
                </a:cubicBezTo>
                <a:cubicBezTo>
                  <a:pt x="10653484" y="2222875"/>
                  <a:pt x="10437905" y="1939733"/>
                  <a:pt x="10168004" y="1679219"/>
                </a:cubicBezTo>
                <a:cubicBezTo>
                  <a:pt x="10430714" y="1900554"/>
                  <a:pt x="10636809" y="2160266"/>
                  <a:pt x="10860377" y="2404708"/>
                </a:cubicBezTo>
                <a:cubicBezTo>
                  <a:pt x="10866567" y="2402468"/>
                  <a:pt x="10871361" y="2397751"/>
                  <a:pt x="10874456" y="2396632"/>
                </a:cubicBezTo>
                <a:cubicBezTo>
                  <a:pt x="10821833" y="2323150"/>
                  <a:pt x="10769211" y="2249666"/>
                  <a:pt x="10712096" y="2174820"/>
                </a:cubicBezTo>
                <a:cubicBezTo>
                  <a:pt x="10243085" y="1574473"/>
                  <a:pt x="9630401" y="1082786"/>
                  <a:pt x="8892606" y="693050"/>
                </a:cubicBezTo>
                <a:cubicBezTo>
                  <a:pt x="8451168" y="458757"/>
                  <a:pt x="7971593" y="288993"/>
                  <a:pt x="7449581" y="209183"/>
                </a:cubicBezTo>
                <a:cubicBezTo>
                  <a:pt x="7248985" y="177274"/>
                  <a:pt x="7058874" y="117702"/>
                  <a:pt x="6856580" y="89391"/>
                </a:cubicBezTo>
                <a:cubicBezTo>
                  <a:pt x="6761324" y="79075"/>
                  <a:pt x="6664370" y="72357"/>
                  <a:pt x="6566820" y="77793"/>
                </a:cubicBezTo>
                <a:cubicBezTo>
                  <a:pt x="6382400" y="87784"/>
                  <a:pt x="6198876" y="79545"/>
                  <a:pt x="6015356" y="71304"/>
                </a:cubicBezTo>
                <a:cubicBezTo>
                  <a:pt x="6045211" y="51555"/>
                  <a:pt x="6180206" y="26610"/>
                  <a:pt x="6247106" y="26292"/>
                </a:cubicBezTo>
                <a:cubicBezTo>
                  <a:pt x="6170218" y="-17528"/>
                  <a:pt x="5611668" y="-3548"/>
                  <a:pt x="5442027" y="45865"/>
                </a:cubicBezTo>
                <a:cubicBezTo>
                  <a:pt x="5474279" y="70013"/>
                  <a:pt x="5515020" y="76172"/>
                  <a:pt x="5555156" y="94483"/>
                </a:cubicBezTo>
                <a:cubicBezTo>
                  <a:pt x="5476080" y="126066"/>
                  <a:pt x="5395701" y="122306"/>
                  <a:pt x="5319518" y="125981"/>
                </a:cubicBezTo>
                <a:cubicBezTo>
                  <a:pt x="5304340" y="125502"/>
                  <a:pt x="5293955" y="120305"/>
                  <a:pt x="5297648" y="107032"/>
                </a:cubicBezTo>
                <a:cubicBezTo>
                  <a:pt x="5311028" y="51460"/>
                  <a:pt x="5265198" y="56098"/>
                  <a:pt x="5223862" y="62092"/>
                </a:cubicBezTo>
                <a:cubicBezTo>
                  <a:pt x="5023366" y="89834"/>
                  <a:pt x="4824270" y="120058"/>
                  <a:pt x="4626273" y="158834"/>
                </a:cubicBezTo>
                <a:cubicBezTo>
                  <a:pt x="4541902" y="174422"/>
                  <a:pt x="4459627" y="193731"/>
                  <a:pt x="4379063" y="216898"/>
                </a:cubicBezTo>
                <a:lnTo>
                  <a:pt x="4308943" y="240932"/>
                </a:lnTo>
                <a:lnTo>
                  <a:pt x="4309125" y="240760"/>
                </a:lnTo>
                <a:cubicBezTo>
                  <a:pt x="4307476" y="239618"/>
                  <a:pt x="4303104" y="240685"/>
                  <a:pt x="4297465" y="242943"/>
                </a:cubicBezTo>
                <a:lnTo>
                  <a:pt x="4283858" y="249531"/>
                </a:lnTo>
                <a:lnTo>
                  <a:pt x="4253655" y="259882"/>
                </a:lnTo>
                <a:lnTo>
                  <a:pt x="4256875" y="252376"/>
                </a:lnTo>
                <a:cubicBezTo>
                  <a:pt x="4254498" y="251525"/>
                  <a:pt x="4249686" y="252553"/>
                  <a:pt x="4245105" y="253941"/>
                </a:cubicBezTo>
                <a:lnTo>
                  <a:pt x="4239923" y="255700"/>
                </a:lnTo>
                <a:lnTo>
                  <a:pt x="4238931" y="257875"/>
                </a:lnTo>
                <a:cubicBezTo>
                  <a:pt x="4238022" y="259163"/>
                  <a:pt x="4236723" y="259726"/>
                  <a:pt x="4234723" y="257656"/>
                </a:cubicBezTo>
                <a:cubicBezTo>
                  <a:pt x="4235450" y="257365"/>
                  <a:pt x="4236898" y="256782"/>
                  <a:pt x="4238740" y="256100"/>
                </a:cubicBezTo>
                <a:lnTo>
                  <a:pt x="4239923" y="255700"/>
                </a:lnTo>
                <a:lnTo>
                  <a:pt x="4240822" y="253733"/>
                </a:lnTo>
                <a:cubicBezTo>
                  <a:pt x="4205085" y="235916"/>
                  <a:pt x="4184026" y="273736"/>
                  <a:pt x="4139796" y="269499"/>
                </a:cubicBezTo>
                <a:cubicBezTo>
                  <a:pt x="4140663" y="231251"/>
                  <a:pt x="4146573" y="277937"/>
                  <a:pt x="4146126" y="251538"/>
                </a:cubicBezTo>
                <a:cubicBezTo>
                  <a:pt x="4145531" y="250934"/>
                  <a:pt x="4143723" y="251078"/>
                  <a:pt x="4141010" y="251811"/>
                </a:cubicBezTo>
                <a:cubicBezTo>
                  <a:pt x="4131505" y="254379"/>
                  <a:pt x="4110857" y="264181"/>
                  <a:pt x="4091958" y="274615"/>
                </a:cubicBezTo>
                <a:lnTo>
                  <a:pt x="4076475" y="285297"/>
                </a:lnTo>
                <a:lnTo>
                  <a:pt x="4083503" y="280692"/>
                </a:lnTo>
                <a:cubicBezTo>
                  <a:pt x="4087441" y="279282"/>
                  <a:pt x="4091706" y="279201"/>
                  <a:pt x="4096420" y="281492"/>
                </a:cubicBezTo>
                <a:cubicBezTo>
                  <a:pt x="4080243" y="288312"/>
                  <a:pt x="4064990" y="296565"/>
                  <a:pt x="4049896" y="305576"/>
                </a:cubicBezTo>
                <a:lnTo>
                  <a:pt x="4044133" y="305685"/>
                </a:lnTo>
                <a:lnTo>
                  <a:pt x="4041254" y="309352"/>
                </a:lnTo>
                <a:cubicBezTo>
                  <a:pt x="4039596" y="310447"/>
                  <a:pt x="4037535" y="311110"/>
                  <a:pt x="4035850" y="310557"/>
                </a:cubicBezTo>
                <a:cubicBezTo>
                  <a:pt x="4036985" y="308461"/>
                  <a:pt x="4038358" y="307500"/>
                  <a:pt x="4039807" y="306918"/>
                </a:cubicBezTo>
                <a:lnTo>
                  <a:pt x="4043782" y="305692"/>
                </a:lnTo>
                <a:lnTo>
                  <a:pt x="4039031" y="305781"/>
                </a:lnTo>
                <a:cubicBezTo>
                  <a:pt x="4018749" y="307237"/>
                  <a:pt x="3976584" y="311822"/>
                  <a:pt x="3969940" y="313873"/>
                </a:cubicBezTo>
                <a:cubicBezTo>
                  <a:pt x="3967967" y="316469"/>
                  <a:pt x="3988284" y="311433"/>
                  <a:pt x="3983583" y="319061"/>
                </a:cubicBezTo>
                <a:cubicBezTo>
                  <a:pt x="3983583" y="319061"/>
                  <a:pt x="3963860" y="320907"/>
                  <a:pt x="3970429" y="319254"/>
                </a:cubicBezTo>
                <a:cubicBezTo>
                  <a:pt x="3975914" y="315413"/>
                  <a:pt x="3939173" y="338197"/>
                  <a:pt x="3929092" y="341093"/>
                </a:cubicBezTo>
                <a:cubicBezTo>
                  <a:pt x="3930913" y="337739"/>
                  <a:pt x="3932886" y="335141"/>
                  <a:pt x="3935471" y="332463"/>
                </a:cubicBezTo>
                <a:cubicBezTo>
                  <a:pt x="3875844" y="366073"/>
                  <a:pt x="3920972" y="338281"/>
                  <a:pt x="3919715" y="332224"/>
                </a:cubicBezTo>
                <a:cubicBezTo>
                  <a:pt x="3905356" y="335688"/>
                  <a:pt x="3892253" y="345213"/>
                  <a:pt x="3878047" y="349435"/>
                </a:cubicBezTo>
                <a:lnTo>
                  <a:pt x="3878247" y="347804"/>
                </a:lnTo>
                <a:lnTo>
                  <a:pt x="3871480" y="351088"/>
                </a:lnTo>
                <a:cubicBezTo>
                  <a:pt x="3875289" y="348246"/>
                  <a:pt x="3877892" y="348679"/>
                  <a:pt x="3879900" y="352303"/>
                </a:cubicBezTo>
                <a:cubicBezTo>
                  <a:pt x="3820932" y="395163"/>
                  <a:pt x="3746504" y="378599"/>
                  <a:pt x="3692940" y="402063"/>
                </a:cubicBezTo>
                <a:cubicBezTo>
                  <a:pt x="3697064" y="400737"/>
                  <a:pt x="3698880" y="397382"/>
                  <a:pt x="3697170" y="392161"/>
                </a:cubicBezTo>
                <a:cubicBezTo>
                  <a:pt x="3692784" y="401305"/>
                  <a:pt x="3687142" y="404391"/>
                  <a:pt x="3678721" y="403176"/>
                </a:cubicBezTo>
                <a:cubicBezTo>
                  <a:pt x="3677026" y="401065"/>
                  <a:pt x="3688453" y="392542"/>
                  <a:pt x="3687091" y="395059"/>
                </a:cubicBezTo>
                <a:cubicBezTo>
                  <a:pt x="3674954" y="384999"/>
                  <a:pt x="3666128" y="393954"/>
                  <a:pt x="3659191" y="401785"/>
                </a:cubicBezTo>
                <a:lnTo>
                  <a:pt x="3655070" y="406305"/>
                </a:lnTo>
                <a:lnTo>
                  <a:pt x="3661445" y="404694"/>
                </a:lnTo>
                <a:cubicBezTo>
                  <a:pt x="3662308" y="408858"/>
                  <a:pt x="3657835" y="409259"/>
                  <a:pt x="3655384" y="408417"/>
                </a:cubicBezTo>
                <a:lnTo>
                  <a:pt x="3654442" y="406996"/>
                </a:lnTo>
                <a:lnTo>
                  <a:pt x="3654321" y="407129"/>
                </a:lnTo>
                <a:cubicBezTo>
                  <a:pt x="3649759" y="411634"/>
                  <a:pt x="3646057" y="412674"/>
                  <a:pt x="3642615" y="401749"/>
                </a:cubicBezTo>
                <a:cubicBezTo>
                  <a:pt x="3646714" y="424552"/>
                  <a:pt x="3546764" y="412158"/>
                  <a:pt x="3536624" y="432963"/>
                </a:cubicBezTo>
                <a:cubicBezTo>
                  <a:pt x="3513204" y="429073"/>
                  <a:pt x="3497265" y="452204"/>
                  <a:pt x="3478839" y="439089"/>
                </a:cubicBezTo>
                <a:cubicBezTo>
                  <a:pt x="3484026" y="436843"/>
                  <a:pt x="3481424" y="436410"/>
                  <a:pt x="3469965" y="438713"/>
                </a:cubicBezTo>
                <a:cubicBezTo>
                  <a:pt x="3490001" y="438384"/>
                  <a:pt x="3478714" y="444552"/>
                  <a:pt x="3478434" y="449261"/>
                </a:cubicBezTo>
                <a:cubicBezTo>
                  <a:pt x="3460007" y="436146"/>
                  <a:pt x="3364306" y="474551"/>
                  <a:pt x="3368902" y="475496"/>
                </a:cubicBezTo>
                <a:cubicBezTo>
                  <a:pt x="3358206" y="477696"/>
                  <a:pt x="3352228" y="478977"/>
                  <a:pt x="3349271" y="479577"/>
                </a:cubicBezTo>
                <a:lnTo>
                  <a:pt x="3347770" y="479842"/>
                </a:lnTo>
                <a:lnTo>
                  <a:pt x="3347817" y="479856"/>
                </a:lnTo>
                <a:lnTo>
                  <a:pt x="3347679" y="479855"/>
                </a:lnTo>
                <a:lnTo>
                  <a:pt x="3346886" y="479996"/>
                </a:lnTo>
                <a:lnTo>
                  <a:pt x="3347162" y="479861"/>
                </a:lnTo>
                <a:lnTo>
                  <a:pt x="3341545" y="479912"/>
                </a:lnTo>
                <a:cubicBezTo>
                  <a:pt x="3342461" y="479789"/>
                  <a:pt x="3343414" y="479079"/>
                  <a:pt x="3344446" y="478747"/>
                </a:cubicBezTo>
                <a:lnTo>
                  <a:pt x="3347433" y="479729"/>
                </a:lnTo>
                <a:lnTo>
                  <a:pt x="3347758" y="479571"/>
                </a:lnTo>
                <a:cubicBezTo>
                  <a:pt x="3350524" y="478522"/>
                  <a:pt x="3358579" y="475702"/>
                  <a:pt x="3358334" y="473009"/>
                </a:cubicBezTo>
                <a:cubicBezTo>
                  <a:pt x="3326788" y="466309"/>
                  <a:pt x="3234531" y="491028"/>
                  <a:pt x="3213528" y="510940"/>
                </a:cubicBezTo>
                <a:cubicBezTo>
                  <a:pt x="3223905" y="506448"/>
                  <a:pt x="3230930" y="503957"/>
                  <a:pt x="3240588" y="508119"/>
                </a:cubicBezTo>
                <a:cubicBezTo>
                  <a:pt x="3227889" y="507474"/>
                  <a:pt x="3202432" y="524089"/>
                  <a:pt x="3190329" y="520251"/>
                </a:cubicBezTo>
                <a:cubicBezTo>
                  <a:pt x="3188461" y="514272"/>
                  <a:pt x="3190277" y="510917"/>
                  <a:pt x="3195170" y="510266"/>
                </a:cubicBezTo>
                <a:cubicBezTo>
                  <a:pt x="3171357" y="519659"/>
                  <a:pt x="3096385" y="515620"/>
                  <a:pt x="3081687" y="541698"/>
                </a:cubicBezTo>
                <a:cubicBezTo>
                  <a:pt x="3081983" y="540101"/>
                  <a:pt x="3086910" y="545673"/>
                  <a:pt x="3088132" y="545510"/>
                </a:cubicBezTo>
                <a:cubicBezTo>
                  <a:pt x="3087556" y="545003"/>
                  <a:pt x="3076160" y="548562"/>
                  <a:pt x="3069466" y="550509"/>
                </a:cubicBezTo>
                <a:lnTo>
                  <a:pt x="3068761" y="550696"/>
                </a:lnTo>
                <a:lnTo>
                  <a:pt x="3070417" y="550979"/>
                </a:lnTo>
                <a:cubicBezTo>
                  <a:pt x="3067081" y="556092"/>
                  <a:pt x="3064432" y="554692"/>
                  <a:pt x="3063944" y="552715"/>
                </a:cubicBezTo>
                <a:lnTo>
                  <a:pt x="3064904" y="550330"/>
                </a:lnTo>
                <a:lnTo>
                  <a:pt x="3064840" y="542564"/>
                </a:lnTo>
                <a:cubicBezTo>
                  <a:pt x="3062755" y="532383"/>
                  <a:pt x="3051651" y="545594"/>
                  <a:pt x="3043327" y="553268"/>
                </a:cubicBezTo>
                <a:lnTo>
                  <a:pt x="3040346" y="555688"/>
                </a:lnTo>
                <a:lnTo>
                  <a:pt x="3042309" y="557829"/>
                </a:lnTo>
                <a:cubicBezTo>
                  <a:pt x="3042576" y="557599"/>
                  <a:pt x="3040808" y="557590"/>
                  <a:pt x="3037996" y="557709"/>
                </a:cubicBezTo>
                <a:lnTo>
                  <a:pt x="3035854" y="557839"/>
                </a:lnTo>
                <a:lnTo>
                  <a:pt x="3035426" y="557965"/>
                </a:lnTo>
                <a:lnTo>
                  <a:pt x="3035554" y="557857"/>
                </a:lnTo>
                <a:lnTo>
                  <a:pt x="3027418" y="558349"/>
                </a:lnTo>
                <a:lnTo>
                  <a:pt x="3017155" y="559130"/>
                </a:lnTo>
                <a:lnTo>
                  <a:pt x="3016487" y="559414"/>
                </a:lnTo>
                <a:cubicBezTo>
                  <a:pt x="3004367" y="563456"/>
                  <a:pt x="2995388" y="564847"/>
                  <a:pt x="3011267" y="559621"/>
                </a:cubicBezTo>
                <a:cubicBezTo>
                  <a:pt x="3011421" y="559600"/>
                  <a:pt x="3013502" y="559421"/>
                  <a:pt x="3016527" y="559177"/>
                </a:cubicBezTo>
                <a:lnTo>
                  <a:pt x="3017155" y="559130"/>
                </a:lnTo>
                <a:lnTo>
                  <a:pt x="3034307" y="551852"/>
                </a:lnTo>
                <a:cubicBezTo>
                  <a:pt x="3039222" y="548997"/>
                  <a:pt x="3042208" y="545975"/>
                  <a:pt x="3040550" y="543277"/>
                </a:cubicBezTo>
                <a:cubicBezTo>
                  <a:pt x="3027048" y="535732"/>
                  <a:pt x="3029295" y="555668"/>
                  <a:pt x="3022239" y="551936"/>
                </a:cubicBezTo>
                <a:cubicBezTo>
                  <a:pt x="3020859" y="551342"/>
                  <a:pt x="3026642" y="545904"/>
                  <a:pt x="3026189" y="546743"/>
                </a:cubicBezTo>
                <a:cubicBezTo>
                  <a:pt x="3021054" y="544701"/>
                  <a:pt x="3012991" y="545968"/>
                  <a:pt x="3005837" y="548961"/>
                </a:cubicBezTo>
                <a:lnTo>
                  <a:pt x="3000304" y="552193"/>
                </a:lnTo>
                <a:lnTo>
                  <a:pt x="3000613" y="553694"/>
                </a:lnTo>
                <a:cubicBezTo>
                  <a:pt x="2999513" y="555006"/>
                  <a:pt x="2997369" y="556217"/>
                  <a:pt x="2995231" y="557278"/>
                </a:cubicBezTo>
                <a:lnTo>
                  <a:pt x="2993529" y="558143"/>
                </a:lnTo>
                <a:lnTo>
                  <a:pt x="2990933" y="561546"/>
                </a:lnTo>
                <a:cubicBezTo>
                  <a:pt x="2988830" y="561242"/>
                  <a:pt x="2988834" y="560707"/>
                  <a:pt x="2989903" y="559981"/>
                </a:cubicBezTo>
                <a:lnTo>
                  <a:pt x="2993529" y="558143"/>
                </a:lnTo>
                <a:lnTo>
                  <a:pt x="2996267" y="554550"/>
                </a:lnTo>
                <a:lnTo>
                  <a:pt x="3000304" y="552193"/>
                </a:lnTo>
                <a:lnTo>
                  <a:pt x="2999741" y="549481"/>
                </a:lnTo>
                <a:cubicBezTo>
                  <a:pt x="2994602" y="561058"/>
                  <a:pt x="2977762" y="558629"/>
                  <a:pt x="2967353" y="556899"/>
                </a:cubicBezTo>
                <a:cubicBezTo>
                  <a:pt x="2965909" y="565846"/>
                  <a:pt x="2965933" y="559714"/>
                  <a:pt x="2963234" y="563028"/>
                </a:cubicBezTo>
                <a:lnTo>
                  <a:pt x="2961758" y="565394"/>
                </a:lnTo>
                <a:lnTo>
                  <a:pt x="2972565" y="562298"/>
                </a:lnTo>
                <a:cubicBezTo>
                  <a:pt x="2975906" y="561598"/>
                  <a:pt x="2978504" y="561447"/>
                  <a:pt x="2979770" y="562253"/>
                </a:cubicBezTo>
                <a:cubicBezTo>
                  <a:pt x="2974301" y="569205"/>
                  <a:pt x="2967280" y="571695"/>
                  <a:pt x="2959471" y="570399"/>
                </a:cubicBezTo>
                <a:cubicBezTo>
                  <a:pt x="2960301" y="568342"/>
                  <a:pt x="2961017" y="566776"/>
                  <a:pt x="2961638" y="565585"/>
                </a:cubicBezTo>
                <a:lnTo>
                  <a:pt x="2961758" y="565394"/>
                </a:lnTo>
                <a:lnTo>
                  <a:pt x="2960917" y="565634"/>
                </a:lnTo>
                <a:cubicBezTo>
                  <a:pt x="2952461" y="568413"/>
                  <a:pt x="2943417" y="571754"/>
                  <a:pt x="2938525" y="572405"/>
                </a:cubicBezTo>
                <a:cubicBezTo>
                  <a:pt x="2945408" y="572268"/>
                  <a:pt x="2930752" y="577331"/>
                  <a:pt x="2933652" y="576166"/>
                </a:cubicBezTo>
                <a:cubicBezTo>
                  <a:pt x="2936026" y="577018"/>
                  <a:pt x="2938329" y="578269"/>
                  <a:pt x="2939938" y="579222"/>
                </a:cubicBezTo>
                <a:lnTo>
                  <a:pt x="2941310" y="580032"/>
                </a:lnTo>
                <a:lnTo>
                  <a:pt x="2946906" y="576459"/>
                </a:lnTo>
                <a:cubicBezTo>
                  <a:pt x="2949224" y="576090"/>
                  <a:pt x="2952312" y="576020"/>
                  <a:pt x="2956291" y="576269"/>
                </a:cubicBezTo>
                <a:cubicBezTo>
                  <a:pt x="2941774" y="578977"/>
                  <a:pt x="2945649" y="588580"/>
                  <a:pt x="2943500" y="587308"/>
                </a:cubicBezTo>
                <a:lnTo>
                  <a:pt x="2941487" y="580837"/>
                </a:lnTo>
                <a:lnTo>
                  <a:pt x="2933277" y="585578"/>
                </a:lnTo>
                <a:cubicBezTo>
                  <a:pt x="2921926" y="589495"/>
                  <a:pt x="2904667" y="590914"/>
                  <a:pt x="2896908" y="598949"/>
                </a:cubicBezTo>
                <a:cubicBezTo>
                  <a:pt x="2902255" y="597461"/>
                  <a:pt x="2903304" y="593431"/>
                  <a:pt x="2899761" y="588455"/>
                </a:cubicBezTo>
                <a:cubicBezTo>
                  <a:pt x="2892632" y="607106"/>
                  <a:pt x="2888830" y="590758"/>
                  <a:pt x="2878123" y="599683"/>
                </a:cubicBezTo>
                <a:lnTo>
                  <a:pt x="2873711" y="604537"/>
                </a:lnTo>
                <a:lnTo>
                  <a:pt x="2871417" y="604895"/>
                </a:lnTo>
                <a:lnTo>
                  <a:pt x="2864633" y="603521"/>
                </a:lnTo>
                <a:cubicBezTo>
                  <a:pt x="2833395" y="603163"/>
                  <a:pt x="2728854" y="626256"/>
                  <a:pt x="2705726" y="631372"/>
                </a:cubicBezTo>
                <a:cubicBezTo>
                  <a:pt x="2703775" y="631050"/>
                  <a:pt x="2706607" y="640157"/>
                  <a:pt x="2710068" y="642506"/>
                </a:cubicBezTo>
                <a:lnTo>
                  <a:pt x="2710964" y="642779"/>
                </a:lnTo>
                <a:lnTo>
                  <a:pt x="2713586" y="642001"/>
                </a:lnTo>
                <a:cubicBezTo>
                  <a:pt x="2713016" y="642660"/>
                  <a:pt x="2712425" y="642983"/>
                  <a:pt x="2711831" y="643041"/>
                </a:cubicBezTo>
                <a:lnTo>
                  <a:pt x="2710964" y="642779"/>
                </a:lnTo>
                <a:lnTo>
                  <a:pt x="2699010" y="646323"/>
                </a:lnTo>
                <a:cubicBezTo>
                  <a:pt x="2694139" y="647261"/>
                  <a:pt x="2689219" y="647964"/>
                  <a:pt x="2684141" y="649222"/>
                </a:cubicBezTo>
                <a:lnTo>
                  <a:pt x="2675695" y="652553"/>
                </a:lnTo>
                <a:lnTo>
                  <a:pt x="2677999" y="652179"/>
                </a:lnTo>
                <a:cubicBezTo>
                  <a:pt x="2675055" y="659187"/>
                  <a:pt x="2671038" y="658747"/>
                  <a:pt x="2669763" y="656777"/>
                </a:cubicBezTo>
                <a:lnTo>
                  <a:pt x="2670144" y="654740"/>
                </a:lnTo>
                <a:lnTo>
                  <a:pt x="2668315" y="655461"/>
                </a:lnTo>
                <a:lnTo>
                  <a:pt x="2662107" y="659749"/>
                </a:lnTo>
                <a:lnTo>
                  <a:pt x="2664259" y="660525"/>
                </a:lnTo>
                <a:cubicBezTo>
                  <a:pt x="2665152" y="661232"/>
                  <a:pt x="2665409" y="662000"/>
                  <a:pt x="2664361" y="662297"/>
                </a:cubicBezTo>
                <a:lnTo>
                  <a:pt x="2659498" y="661636"/>
                </a:lnTo>
                <a:lnTo>
                  <a:pt x="2650868" y="669794"/>
                </a:lnTo>
                <a:cubicBezTo>
                  <a:pt x="2642745" y="666984"/>
                  <a:pt x="2656162" y="658975"/>
                  <a:pt x="2654625" y="657623"/>
                </a:cubicBezTo>
                <a:cubicBezTo>
                  <a:pt x="2655463" y="657122"/>
                  <a:pt x="2649092" y="659720"/>
                  <a:pt x="2642816" y="662402"/>
                </a:cubicBezTo>
                <a:lnTo>
                  <a:pt x="2634873" y="665898"/>
                </a:lnTo>
                <a:lnTo>
                  <a:pt x="2638662" y="665095"/>
                </a:lnTo>
                <a:cubicBezTo>
                  <a:pt x="2642693" y="664462"/>
                  <a:pt x="2646859" y="664102"/>
                  <a:pt x="2646553" y="664142"/>
                </a:cubicBezTo>
                <a:cubicBezTo>
                  <a:pt x="2595363" y="702078"/>
                  <a:pt x="2516843" y="693062"/>
                  <a:pt x="2478754" y="721471"/>
                </a:cubicBezTo>
                <a:cubicBezTo>
                  <a:pt x="2464470" y="710142"/>
                  <a:pt x="2371865" y="727123"/>
                  <a:pt x="2350284" y="753338"/>
                </a:cubicBezTo>
                <a:cubicBezTo>
                  <a:pt x="2357311" y="751626"/>
                  <a:pt x="2362750" y="750210"/>
                  <a:pt x="2366914" y="749053"/>
                </a:cubicBezTo>
                <a:lnTo>
                  <a:pt x="2371793" y="747569"/>
                </a:lnTo>
                <a:lnTo>
                  <a:pt x="2372555" y="746548"/>
                </a:lnTo>
                <a:cubicBezTo>
                  <a:pt x="2375816" y="744484"/>
                  <a:pt x="2383571" y="743624"/>
                  <a:pt x="2375885" y="746323"/>
                </a:cubicBezTo>
                <a:lnTo>
                  <a:pt x="2371793" y="747569"/>
                </a:lnTo>
                <a:lnTo>
                  <a:pt x="2371260" y="748284"/>
                </a:lnTo>
                <a:cubicBezTo>
                  <a:pt x="2371317" y="748912"/>
                  <a:pt x="2371966" y="749581"/>
                  <a:pt x="2373519" y="750249"/>
                </a:cubicBezTo>
                <a:cubicBezTo>
                  <a:pt x="2371543" y="752847"/>
                  <a:pt x="2356606" y="762616"/>
                  <a:pt x="2355383" y="762777"/>
                </a:cubicBezTo>
                <a:cubicBezTo>
                  <a:pt x="2361182" y="760451"/>
                  <a:pt x="2362389" y="757176"/>
                  <a:pt x="2358233" y="752282"/>
                </a:cubicBezTo>
                <a:cubicBezTo>
                  <a:pt x="2351925" y="759735"/>
                  <a:pt x="2337058" y="768329"/>
                  <a:pt x="2321565" y="774668"/>
                </a:cubicBezTo>
                <a:lnTo>
                  <a:pt x="2304433" y="780246"/>
                </a:lnTo>
                <a:lnTo>
                  <a:pt x="2316666" y="780961"/>
                </a:lnTo>
                <a:cubicBezTo>
                  <a:pt x="2323676" y="781342"/>
                  <a:pt x="2330673" y="781591"/>
                  <a:pt x="2337454" y="781386"/>
                </a:cubicBezTo>
                <a:lnTo>
                  <a:pt x="2356610" y="779123"/>
                </a:lnTo>
                <a:lnTo>
                  <a:pt x="2357114" y="779014"/>
                </a:lnTo>
                <a:lnTo>
                  <a:pt x="2373928" y="772115"/>
                </a:lnTo>
                <a:lnTo>
                  <a:pt x="2386300" y="759446"/>
                </a:lnTo>
                <a:lnTo>
                  <a:pt x="2382436" y="758793"/>
                </a:lnTo>
                <a:cubicBezTo>
                  <a:pt x="2376958" y="756992"/>
                  <a:pt x="2373464" y="754538"/>
                  <a:pt x="2387176" y="758551"/>
                </a:cubicBezTo>
                <a:lnTo>
                  <a:pt x="2386300" y="759446"/>
                </a:lnTo>
                <a:lnTo>
                  <a:pt x="2388201" y="759769"/>
                </a:lnTo>
                <a:lnTo>
                  <a:pt x="2389084" y="756845"/>
                </a:lnTo>
                <a:lnTo>
                  <a:pt x="2387630" y="757713"/>
                </a:lnTo>
                <a:cubicBezTo>
                  <a:pt x="2391367" y="748462"/>
                  <a:pt x="2393281" y="752584"/>
                  <a:pt x="2391169" y="755601"/>
                </a:cubicBezTo>
                <a:lnTo>
                  <a:pt x="2390213" y="756171"/>
                </a:lnTo>
                <a:lnTo>
                  <a:pt x="2391691" y="758739"/>
                </a:lnTo>
                <a:cubicBezTo>
                  <a:pt x="2391717" y="759533"/>
                  <a:pt x="2391154" y="759956"/>
                  <a:pt x="2390238" y="760114"/>
                </a:cubicBezTo>
                <a:lnTo>
                  <a:pt x="2388201" y="759769"/>
                </a:lnTo>
                <a:lnTo>
                  <a:pt x="2387912" y="760726"/>
                </a:lnTo>
                <a:cubicBezTo>
                  <a:pt x="2388186" y="762710"/>
                  <a:pt x="2391187" y="761751"/>
                  <a:pt x="2396457" y="761318"/>
                </a:cubicBezTo>
                <a:lnTo>
                  <a:pt x="2403379" y="761445"/>
                </a:lnTo>
                <a:lnTo>
                  <a:pt x="2409304" y="754819"/>
                </a:lnTo>
                <a:cubicBezTo>
                  <a:pt x="2411283" y="752477"/>
                  <a:pt x="2412943" y="750261"/>
                  <a:pt x="2413434" y="748833"/>
                </a:cubicBezTo>
                <a:cubicBezTo>
                  <a:pt x="2415684" y="747562"/>
                  <a:pt x="2419845" y="746425"/>
                  <a:pt x="2425137" y="745381"/>
                </a:cubicBezTo>
                <a:lnTo>
                  <a:pt x="2443538" y="742499"/>
                </a:lnTo>
                <a:lnTo>
                  <a:pt x="2443533" y="742498"/>
                </a:lnTo>
                <a:lnTo>
                  <a:pt x="2443596" y="742489"/>
                </a:lnTo>
                <a:lnTo>
                  <a:pt x="2443610" y="742487"/>
                </a:lnTo>
                <a:lnTo>
                  <a:pt x="2443679" y="742479"/>
                </a:lnTo>
                <a:lnTo>
                  <a:pt x="2449647" y="741684"/>
                </a:lnTo>
                <a:lnTo>
                  <a:pt x="2449592" y="741734"/>
                </a:lnTo>
                <a:lnTo>
                  <a:pt x="2464150" y="739902"/>
                </a:lnTo>
                <a:cubicBezTo>
                  <a:pt x="2470818" y="739065"/>
                  <a:pt x="2477048" y="738237"/>
                  <a:pt x="2482053" y="737376"/>
                </a:cubicBezTo>
                <a:cubicBezTo>
                  <a:pt x="2482226" y="741245"/>
                  <a:pt x="2480393" y="741487"/>
                  <a:pt x="2476864" y="739623"/>
                </a:cubicBezTo>
                <a:cubicBezTo>
                  <a:pt x="2477177" y="741138"/>
                  <a:pt x="2476881" y="742733"/>
                  <a:pt x="2475815" y="743653"/>
                </a:cubicBezTo>
                <a:cubicBezTo>
                  <a:pt x="2477195" y="744248"/>
                  <a:pt x="2526910" y="744641"/>
                  <a:pt x="2534651" y="733496"/>
                </a:cubicBezTo>
                <a:lnTo>
                  <a:pt x="2528787" y="731926"/>
                </a:lnTo>
                <a:lnTo>
                  <a:pt x="2522878" y="734283"/>
                </a:lnTo>
                <a:cubicBezTo>
                  <a:pt x="2524781" y="732862"/>
                  <a:pt x="2526652" y="732029"/>
                  <a:pt x="2528581" y="731872"/>
                </a:cubicBezTo>
                <a:lnTo>
                  <a:pt x="2528787" y="731926"/>
                </a:lnTo>
                <a:lnTo>
                  <a:pt x="2534301" y="729726"/>
                </a:lnTo>
                <a:cubicBezTo>
                  <a:pt x="2553055" y="724360"/>
                  <a:pt x="2589302" y="717581"/>
                  <a:pt x="2602489" y="718518"/>
                </a:cubicBezTo>
                <a:lnTo>
                  <a:pt x="2603763" y="718903"/>
                </a:lnTo>
                <a:lnTo>
                  <a:pt x="2603864" y="718845"/>
                </a:lnTo>
                <a:lnTo>
                  <a:pt x="2603897" y="718942"/>
                </a:lnTo>
                <a:lnTo>
                  <a:pt x="2607235" y="719954"/>
                </a:lnTo>
                <a:cubicBezTo>
                  <a:pt x="2606326" y="721633"/>
                  <a:pt x="2605529" y="722322"/>
                  <a:pt x="2604933" y="722108"/>
                </a:cubicBezTo>
                <a:lnTo>
                  <a:pt x="2603897" y="718942"/>
                </a:lnTo>
                <a:lnTo>
                  <a:pt x="2603763" y="718903"/>
                </a:lnTo>
                <a:lnTo>
                  <a:pt x="2594504" y="724078"/>
                </a:lnTo>
                <a:cubicBezTo>
                  <a:pt x="2589490" y="726788"/>
                  <a:pt x="2582051" y="730307"/>
                  <a:pt x="2570601" y="734164"/>
                </a:cubicBezTo>
                <a:lnTo>
                  <a:pt x="2573773" y="740079"/>
                </a:lnTo>
                <a:lnTo>
                  <a:pt x="2582391" y="736486"/>
                </a:lnTo>
                <a:cubicBezTo>
                  <a:pt x="2582391" y="736486"/>
                  <a:pt x="2577817" y="739430"/>
                  <a:pt x="2574058" y="740610"/>
                </a:cubicBezTo>
                <a:lnTo>
                  <a:pt x="2573773" y="740079"/>
                </a:lnTo>
                <a:lnTo>
                  <a:pt x="2548127" y="750770"/>
                </a:lnTo>
                <a:cubicBezTo>
                  <a:pt x="2534000" y="754594"/>
                  <a:pt x="2527806" y="755029"/>
                  <a:pt x="2561478" y="744715"/>
                </a:cubicBezTo>
                <a:cubicBezTo>
                  <a:pt x="2558355" y="743282"/>
                  <a:pt x="2553848" y="742665"/>
                  <a:pt x="2548361" y="742669"/>
                </a:cubicBezTo>
                <a:lnTo>
                  <a:pt x="2533558" y="743971"/>
                </a:lnTo>
                <a:lnTo>
                  <a:pt x="2535942" y="745776"/>
                </a:lnTo>
                <a:cubicBezTo>
                  <a:pt x="2533057" y="750051"/>
                  <a:pt x="2532883" y="746181"/>
                  <a:pt x="2529512" y="745075"/>
                </a:cubicBezTo>
                <a:lnTo>
                  <a:pt x="2531236" y="744175"/>
                </a:lnTo>
                <a:lnTo>
                  <a:pt x="2529350" y="744343"/>
                </a:lnTo>
                <a:lnTo>
                  <a:pt x="2515180" y="747355"/>
                </a:lnTo>
                <a:lnTo>
                  <a:pt x="2517217" y="747839"/>
                </a:lnTo>
                <a:cubicBezTo>
                  <a:pt x="2517668" y="748702"/>
                  <a:pt x="2517263" y="750312"/>
                  <a:pt x="2516444" y="751984"/>
                </a:cubicBezTo>
                <a:lnTo>
                  <a:pt x="2514770" y="754299"/>
                </a:lnTo>
                <a:lnTo>
                  <a:pt x="2509730" y="755918"/>
                </a:lnTo>
                <a:lnTo>
                  <a:pt x="2509434" y="754869"/>
                </a:lnTo>
                <a:cubicBezTo>
                  <a:pt x="2509369" y="753701"/>
                  <a:pt x="2509474" y="752115"/>
                  <a:pt x="2509807" y="750028"/>
                </a:cubicBezTo>
                <a:lnTo>
                  <a:pt x="2514840" y="747427"/>
                </a:lnTo>
                <a:lnTo>
                  <a:pt x="2483251" y="754143"/>
                </a:lnTo>
                <a:cubicBezTo>
                  <a:pt x="2452127" y="761979"/>
                  <a:pt x="2424487" y="770321"/>
                  <a:pt x="2425920" y="766629"/>
                </a:cubicBezTo>
                <a:cubicBezTo>
                  <a:pt x="2420871" y="766132"/>
                  <a:pt x="2398828" y="770195"/>
                  <a:pt x="2373170" y="775559"/>
                </a:cubicBezTo>
                <a:lnTo>
                  <a:pt x="2357114" y="779014"/>
                </a:lnTo>
                <a:lnTo>
                  <a:pt x="2356948" y="779083"/>
                </a:lnTo>
                <a:lnTo>
                  <a:pt x="2356610" y="779123"/>
                </a:lnTo>
                <a:lnTo>
                  <a:pt x="2346801" y="781233"/>
                </a:lnTo>
                <a:cubicBezTo>
                  <a:pt x="2311357" y="789060"/>
                  <a:pt x="2277404" y="797271"/>
                  <a:pt x="2276644" y="798150"/>
                </a:cubicBezTo>
                <a:cubicBezTo>
                  <a:pt x="2270272" y="800747"/>
                  <a:pt x="2266623" y="803226"/>
                  <a:pt x="2264412" y="805540"/>
                </a:cubicBezTo>
                <a:lnTo>
                  <a:pt x="2261650" y="810437"/>
                </a:lnTo>
                <a:lnTo>
                  <a:pt x="2262493" y="812093"/>
                </a:lnTo>
                <a:cubicBezTo>
                  <a:pt x="2263146" y="812589"/>
                  <a:pt x="2263722" y="813096"/>
                  <a:pt x="2262962" y="813975"/>
                </a:cubicBezTo>
                <a:cubicBezTo>
                  <a:pt x="2262123" y="814477"/>
                  <a:pt x="2261387" y="814526"/>
                  <a:pt x="2260814" y="814310"/>
                </a:cubicBezTo>
                <a:lnTo>
                  <a:pt x="2260005" y="813454"/>
                </a:lnTo>
                <a:lnTo>
                  <a:pt x="2258117" y="817029"/>
                </a:lnTo>
                <a:cubicBezTo>
                  <a:pt x="2256516" y="818481"/>
                  <a:pt x="2253777" y="819673"/>
                  <a:pt x="2248619" y="820551"/>
                </a:cubicBezTo>
                <a:cubicBezTo>
                  <a:pt x="2253668" y="820660"/>
                  <a:pt x="2259031" y="822281"/>
                  <a:pt x="2264390" y="823904"/>
                </a:cubicBezTo>
                <a:cubicBezTo>
                  <a:pt x="2258826" y="834177"/>
                  <a:pt x="2199444" y="833133"/>
                  <a:pt x="2187011" y="845958"/>
                </a:cubicBezTo>
                <a:lnTo>
                  <a:pt x="2184981" y="851994"/>
                </a:lnTo>
                <a:lnTo>
                  <a:pt x="2191984" y="850780"/>
                </a:lnTo>
                <a:cubicBezTo>
                  <a:pt x="2195852" y="850185"/>
                  <a:pt x="2201050" y="849447"/>
                  <a:pt x="2207928" y="848531"/>
                </a:cubicBezTo>
                <a:cubicBezTo>
                  <a:pt x="2189447" y="853323"/>
                  <a:pt x="2187314" y="855163"/>
                  <a:pt x="2201534" y="854051"/>
                </a:cubicBezTo>
                <a:cubicBezTo>
                  <a:pt x="2195147" y="861125"/>
                  <a:pt x="2181401" y="865288"/>
                  <a:pt x="2166642" y="868708"/>
                </a:cubicBezTo>
                <a:lnTo>
                  <a:pt x="2165943" y="868863"/>
                </a:lnTo>
                <a:lnTo>
                  <a:pt x="2165825" y="869692"/>
                </a:lnTo>
                <a:lnTo>
                  <a:pt x="2165417" y="868976"/>
                </a:lnTo>
                <a:lnTo>
                  <a:pt x="2144529" y="873558"/>
                </a:lnTo>
                <a:lnTo>
                  <a:pt x="2130207" y="877628"/>
                </a:lnTo>
                <a:lnTo>
                  <a:pt x="2130153" y="877987"/>
                </a:lnTo>
                <a:lnTo>
                  <a:pt x="2128926" y="877995"/>
                </a:lnTo>
                <a:lnTo>
                  <a:pt x="2125645" y="878926"/>
                </a:lnTo>
                <a:lnTo>
                  <a:pt x="2128898" y="874104"/>
                </a:lnTo>
                <a:lnTo>
                  <a:pt x="2129097" y="873750"/>
                </a:lnTo>
                <a:lnTo>
                  <a:pt x="2129121" y="873772"/>
                </a:lnTo>
                <a:lnTo>
                  <a:pt x="2131410" y="870378"/>
                </a:lnTo>
                <a:cubicBezTo>
                  <a:pt x="2127866" y="865402"/>
                  <a:pt x="2095372" y="881394"/>
                  <a:pt x="2093867" y="886265"/>
                </a:cubicBezTo>
                <a:cubicBezTo>
                  <a:pt x="2098726" y="879392"/>
                  <a:pt x="2117886" y="886961"/>
                  <a:pt x="2103214" y="888912"/>
                </a:cubicBezTo>
                <a:cubicBezTo>
                  <a:pt x="2102872" y="889541"/>
                  <a:pt x="2114412" y="887388"/>
                  <a:pt x="2129180" y="884830"/>
                </a:cubicBezTo>
                <a:lnTo>
                  <a:pt x="2158741" y="880597"/>
                </a:lnTo>
                <a:lnTo>
                  <a:pt x="2126659" y="900086"/>
                </a:lnTo>
                <a:cubicBezTo>
                  <a:pt x="2127410" y="897444"/>
                  <a:pt x="2134773" y="907270"/>
                  <a:pt x="2136845" y="907121"/>
                </a:cubicBezTo>
                <a:cubicBezTo>
                  <a:pt x="2135960" y="906216"/>
                  <a:pt x="2116320" y="911013"/>
                  <a:pt x="2104807" y="913594"/>
                </a:cubicBezTo>
                <a:lnTo>
                  <a:pt x="2103595" y="913834"/>
                </a:lnTo>
                <a:lnTo>
                  <a:pt x="2106325" y="914476"/>
                </a:lnTo>
                <a:cubicBezTo>
                  <a:pt x="2099926" y="922696"/>
                  <a:pt x="2095716" y="920086"/>
                  <a:pt x="2095214" y="916725"/>
                </a:cubicBezTo>
                <a:lnTo>
                  <a:pt x="2097197" y="912829"/>
                </a:lnTo>
                <a:lnTo>
                  <a:pt x="2098321" y="899822"/>
                </a:lnTo>
                <a:cubicBezTo>
                  <a:pt x="2096441" y="882571"/>
                  <a:pt x="2075761" y="903557"/>
                  <a:pt x="2060609" y="915555"/>
                </a:cubicBezTo>
                <a:lnTo>
                  <a:pt x="2055236" y="919305"/>
                </a:lnTo>
                <a:lnTo>
                  <a:pt x="2058184" y="923087"/>
                </a:lnTo>
                <a:cubicBezTo>
                  <a:pt x="2058668" y="922729"/>
                  <a:pt x="2055709" y="922536"/>
                  <a:pt x="2050982" y="922448"/>
                </a:cubicBezTo>
                <a:lnTo>
                  <a:pt x="2047376" y="922448"/>
                </a:lnTo>
                <a:lnTo>
                  <a:pt x="2046640" y="922617"/>
                </a:lnTo>
                <a:lnTo>
                  <a:pt x="2046873" y="922448"/>
                </a:lnTo>
                <a:lnTo>
                  <a:pt x="2033173" y="922447"/>
                </a:lnTo>
                <a:lnTo>
                  <a:pt x="2015870" y="922710"/>
                </a:lnTo>
                <a:lnTo>
                  <a:pt x="2014705" y="923117"/>
                </a:lnTo>
                <a:cubicBezTo>
                  <a:pt x="1993777" y="928653"/>
                  <a:pt x="1978527" y="930066"/>
                  <a:pt x="2005936" y="922934"/>
                </a:cubicBezTo>
                <a:cubicBezTo>
                  <a:pt x="2006195" y="922915"/>
                  <a:pt x="2009711" y="922827"/>
                  <a:pt x="2014808" y="922726"/>
                </a:cubicBezTo>
                <a:lnTo>
                  <a:pt x="2015870" y="922710"/>
                </a:lnTo>
                <a:lnTo>
                  <a:pt x="2045736" y="912269"/>
                </a:lnTo>
                <a:cubicBezTo>
                  <a:pt x="2054417" y="907989"/>
                  <a:pt x="2059895" y="903232"/>
                  <a:pt x="2057544" y="898549"/>
                </a:cubicBezTo>
                <a:cubicBezTo>
                  <a:pt x="2036137" y="884548"/>
                  <a:pt x="2036741" y="918149"/>
                  <a:pt x="2025522" y="911185"/>
                </a:cubicBezTo>
                <a:cubicBezTo>
                  <a:pt x="2023307" y="910049"/>
                  <a:pt x="2033848" y="901532"/>
                  <a:pt x="2032954" y="902890"/>
                </a:cubicBezTo>
                <a:cubicBezTo>
                  <a:pt x="2024683" y="898952"/>
                  <a:pt x="2010986" y="900254"/>
                  <a:pt x="1998537" y="904537"/>
                </a:cubicBezTo>
                <a:lnTo>
                  <a:pt x="1988759" y="909386"/>
                </a:lnTo>
                <a:lnTo>
                  <a:pt x="1989041" y="911929"/>
                </a:lnTo>
                <a:cubicBezTo>
                  <a:pt x="1986991" y="914015"/>
                  <a:pt x="1983208" y="915821"/>
                  <a:pt x="1979464" y="917383"/>
                </a:cubicBezTo>
                <a:lnTo>
                  <a:pt x="1976477" y="918656"/>
                </a:lnTo>
                <a:lnTo>
                  <a:pt x="1971594" y="924090"/>
                </a:lnTo>
                <a:cubicBezTo>
                  <a:pt x="1968118" y="923367"/>
                  <a:pt x="1968212" y="922471"/>
                  <a:pt x="1970115" y="921366"/>
                </a:cubicBezTo>
                <a:lnTo>
                  <a:pt x="1976477" y="918656"/>
                </a:lnTo>
                <a:lnTo>
                  <a:pt x="1981626" y="912922"/>
                </a:lnTo>
                <a:lnTo>
                  <a:pt x="1988759" y="909386"/>
                </a:lnTo>
                <a:lnTo>
                  <a:pt x="1988248" y="904787"/>
                </a:lnTo>
                <a:cubicBezTo>
                  <a:pt x="1977810" y="923647"/>
                  <a:pt x="1950007" y="917867"/>
                  <a:pt x="1932853" y="913915"/>
                </a:cubicBezTo>
                <a:cubicBezTo>
                  <a:pt x="1929017" y="928746"/>
                  <a:pt x="1930031" y="918484"/>
                  <a:pt x="1924987" y="923757"/>
                </a:cubicBezTo>
                <a:lnTo>
                  <a:pt x="1922141" y="927567"/>
                </a:lnTo>
                <a:lnTo>
                  <a:pt x="1940725" y="923483"/>
                </a:lnTo>
                <a:cubicBezTo>
                  <a:pt x="1946427" y="922652"/>
                  <a:pt x="1950802" y="922662"/>
                  <a:pt x="1952795" y="924138"/>
                </a:cubicBezTo>
                <a:cubicBezTo>
                  <a:pt x="1942535" y="935222"/>
                  <a:pt x="1930386" y="938677"/>
                  <a:pt x="1917519" y="935713"/>
                </a:cubicBezTo>
                <a:cubicBezTo>
                  <a:pt x="1919237" y="932356"/>
                  <a:pt x="1920683" y="929807"/>
                  <a:pt x="1921911" y="927876"/>
                </a:cubicBezTo>
                <a:lnTo>
                  <a:pt x="1922141" y="927567"/>
                </a:lnTo>
                <a:lnTo>
                  <a:pt x="1920696" y="927884"/>
                </a:lnTo>
                <a:cubicBezTo>
                  <a:pt x="1906103" y="931677"/>
                  <a:pt x="1890430" y="936351"/>
                  <a:pt x="1882141" y="936943"/>
                </a:cubicBezTo>
                <a:cubicBezTo>
                  <a:pt x="1893682" y="937415"/>
                  <a:pt x="1868343" y="944397"/>
                  <a:pt x="1873385" y="942743"/>
                </a:cubicBezTo>
                <a:cubicBezTo>
                  <a:pt x="1877225" y="944411"/>
                  <a:pt x="1880879" y="946739"/>
                  <a:pt x="1883427" y="948497"/>
                </a:cubicBezTo>
                <a:lnTo>
                  <a:pt x="1885591" y="949993"/>
                </a:lnTo>
                <a:lnTo>
                  <a:pt x="1895525" y="944582"/>
                </a:lnTo>
                <a:cubicBezTo>
                  <a:pt x="1899465" y="944199"/>
                  <a:pt x="1904646" y="944396"/>
                  <a:pt x="1911266" y="945216"/>
                </a:cubicBezTo>
                <a:cubicBezTo>
                  <a:pt x="1886535" y="948274"/>
                  <a:pt x="1891501" y="964742"/>
                  <a:pt x="1888105" y="962396"/>
                </a:cubicBezTo>
                <a:lnTo>
                  <a:pt x="1885762" y="951361"/>
                </a:lnTo>
                <a:lnTo>
                  <a:pt x="1871265" y="958462"/>
                </a:lnTo>
                <a:cubicBezTo>
                  <a:pt x="1851645" y="963866"/>
                  <a:pt x="1822526" y="964489"/>
                  <a:pt x="1808266" y="977151"/>
                </a:cubicBezTo>
                <a:cubicBezTo>
                  <a:pt x="1817451" y="975203"/>
                  <a:pt x="1819848" y="968562"/>
                  <a:pt x="1814702" y="959870"/>
                </a:cubicBezTo>
                <a:cubicBezTo>
                  <a:pt x="1799813" y="990370"/>
                  <a:pt x="1796041" y="962619"/>
                  <a:pt x="1776702" y="976469"/>
                </a:cubicBezTo>
                <a:lnTo>
                  <a:pt x="1768548" y="984147"/>
                </a:lnTo>
                <a:lnTo>
                  <a:pt x="1764652" y="984512"/>
                </a:lnTo>
                <a:lnTo>
                  <a:pt x="1753511" y="981523"/>
                </a:lnTo>
                <a:cubicBezTo>
                  <a:pt x="1701276" y="977750"/>
                  <a:pt x="1522613" y="1005783"/>
                  <a:pt x="1483088" y="1012000"/>
                </a:cubicBezTo>
                <a:cubicBezTo>
                  <a:pt x="1479872" y="1011260"/>
                  <a:pt x="1483167" y="1026794"/>
                  <a:pt x="1488590" y="1031078"/>
                </a:cubicBezTo>
                <a:lnTo>
                  <a:pt x="1490049" y="1031627"/>
                </a:lnTo>
                <a:lnTo>
                  <a:pt x="1494560" y="1030592"/>
                </a:lnTo>
                <a:cubicBezTo>
                  <a:pt x="1493499" y="1031637"/>
                  <a:pt x="1492461" y="1032116"/>
                  <a:pt x="1491458" y="1032155"/>
                </a:cubicBezTo>
                <a:lnTo>
                  <a:pt x="1490049" y="1031627"/>
                </a:lnTo>
                <a:lnTo>
                  <a:pt x="1469474" y="1036343"/>
                </a:lnTo>
                <a:cubicBezTo>
                  <a:pt x="1461172" y="1037422"/>
                  <a:pt x="1452824" y="1038097"/>
                  <a:pt x="1444123" y="1039688"/>
                </a:cubicBezTo>
                <a:lnTo>
                  <a:pt x="1429456" y="1044405"/>
                </a:lnTo>
                <a:lnTo>
                  <a:pt x="1433375" y="1044016"/>
                </a:lnTo>
                <a:cubicBezTo>
                  <a:pt x="1427333" y="1055444"/>
                  <a:pt x="1420679" y="1054302"/>
                  <a:pt x="1418858" y="1050874"/>
                </a:cubicBezTo>
                <a:lnTo>
                  <a:pt x="1419818" y="1047503"/>
                </a:lnTo>
                <a:lnTo>
                  <a:pt x="1416641" y="1048526"/>
                </a:lnTo>
                <a:lnTo>
                  <a:pt x="1405573" y="1055070"/>
                </a:lnTo>
                <a:lnTo>
                  <a:pt x="1409049" y="1056588"/>
                </a:lnTo>
                <a:cubicBezTo>
                  <a:pt x="1410431" y="1057864"/>
                  <a:pt x="1410740" y="1059177"/>
                  <a:pt x="1408940" y="1059568"/>
                </a:cubicBezTo>
                <a:lnTo>
                  <a:pt x="1400905" y="1057966"/>
                </a:lnTo>
                <a:lnTo>
                  <a:pt x="1385162" y="1070746"/>
                </a:lnTo>
                <a:cubicBezTo>
                  <a:pt x="1372012" y="1065214"/>
                  <a:pt x="1395742" y="1053169"/>
                  <a:pt x="1393383" y="1050752"/>
                </a:cubicBezTo>
                <a:cubicBezTo>
                  <a:pt x="1394868" y="1049998"/>
                  <a:pt x="1383786" y="1053700"/>
                  <a:pt x="1372856" y="1057552"/>
                </a:cubicBezTo>
                <a:lnTo>
                  <a:pt x="1359007" y="1062599"/>
                </a:lnTo>
                <a:lnTo>
                  <a:pt x="1365476" y="1061637"/>
                </a:lnTo>
                <a:cubicBezTo>
                  <a:pt x="1372323" y="1060987"/>
                  <a:pt x="1379355" y="1060808"/>
                  <a:pt x="1378836" y="1060845"/>
                </a:cubicBezTo>
                <a:cubicBezTo>
                  <a:pt x="1287131" y="1119147"/>
                  <a:pt x="1157118" y="1096078"/>
                  <a:pt x="1088856" y="1139767"/>
                </a:cubicBezTo>
                <a:cubicBezTo>
                  <a:pt x="1066737" y="1119347"/>
                  <a:pt x="909026" y="1138363"/>
                  <a:pt x="868747" y="1180058"/>
                </a:cubicBezTo>
                <a:cubicBezTo>
                  <a:pt x="880781" y="1177906"/>
                  <a:pt x="890111" y="1176087"/>
                  <a:pt x="897263" y="1174573"/>
                </a:cubicBezTo>
                <a:lnTo>
                  <a:pt x="905665" y="1172584"/>
                </a:lnTo>
                <a:lnTo>
                  <a:pt x="907102" y="1170951"/>
                </a:lnTo>
                <a:cubicBezTo>
                  <a:pt x="912892" y="1167830"/>
                  <a:pt x="926006" y="1167176"/>
                  <a:pt x="912712" y="1170915"/>
                </a:cubicBezTo>
                <a:lnTo>
                  <a:pt x="905665" y="1172584"/>
                </a:lnTo>
                <a:lnTo>
                  <a:pt x="904660" y="1173726"/>
                </a:lnTo>
                <a:cubicBezTo>
                  <a:pt x="904655" y="1174787"/>
                  <a:pt x="905635" y="1175969"/>
                  <a:pt x="908128" y="1177246"/>
                </a:cubicBezTo>
                <a:cubicBezTo>
                  <a:pt x="904412" y="1181393"/>
                  <a:pt x="877857" y="1196229"/>
                  <a:pt x="875785" y="1196376"/>
                </a:cubicBezTo>
                <a:cubicBezTo>
                  <a:pt x="885861" y="1193070"/>
                  <a:pt x="888400" y="1187713"/>
                  <a:pt x="882218" y="1179097"/>
                </a:cubicBezTo>
                <a:cubicBezTo>
                  <a:pt x="870477" y="1190932"/>
                  <a:pt x="844226" y="1203803"/>
                  <a:pt x="817290" y="1212842"/>
                </a:cubicBezTo>
                <a:lnTo>
                  <a:pt x="787725" y="1220441"/>
                </a:lnTo>
                <a:lnTo>
                  <a:pt x="808090" y="1222881"/>
                </a:lnTo>
                <a:cubicBezTo>
                  <a:pt x="819765" y="1224231"/>
                  <a:pt x="831438" y="1225359"/>
                  <a:pt x="842822" y="1225705"/>
                </a:cubicBezTo>
                <a:lnTo>
                  <a:pt x="875248" y="1223863"/>
                </a:lnTo>
                <a:lnTo>
                  <a:pt x="876111" y="1223731"/>
                </a:lnTo>
                <a:lnTo>
                  <a:pt x="905348" y="1213892"/>
                </a:lnTo>
                <a:lnTo>
                  <a:pt x="928070" y="1193942"/>
                </a:lnTo>
                <a:lnTo>
                  <a:pt x="921704" y="1192453"/>
                </a:lnTo>
                <a:cubicBezTo>
                  <a:pt x="912819" y="1188881"/>
                  <a:pt x="907359" y="1184419"/>
                  <a:pt x="929675" y="1192530"/>
                </a:cubicBezTo>
                <a:lnTo>
                  <a:pt x="928070" y="1193942"/>
                </a:lnTo>
                <a:lnTo>
                  <a:pt x="931200" y="1194673"/>
                </a:lnTo>
                <a:lnTo>
                  <a:pt x="933141" y="1189869"/>
                </a:lnTo>
                <a:lnTo>
                  <a:pt x="930571" y="1191172"/>
                </a:lnTo>
                <a:cubicBezTo>
                  <a:pt x="938291" y="1176065"/>
                  <a:pt x="940845" y="1183163"/>
                  <a:pt x="936829" y="1187997"/>
                </a:cubicBezTo>
                <a:lnTo>
                  <a:pt x="935138" y="1188855"/>
                </a:lnTo>
                <a:lnTo>
                  <a:pt x="937204" y="1193303"/>
                </a:lnTo>
                <a:cubicBezTo>
                  <a:pt x="937121" y="1194638"/>
                  <a:pt x="936113" y="1195287"/>
                  <a:pt x="934558" y="1195457"/>
                </a:cubicBezTo>
                <a:lnTo>
                  <a:pt x="931200" y="1194673"/>
                </a:lnTo>
                <a:lnTo>
                  <a:pt x="930565" y="1196248"/>
                </a:lnTo>
                <a:cubicBezTo>
                  <a:pt x="930709" y="1199593"/>
                  <a:pt x="935885" y="1198295"/>
                  <a:pt x="944774" y="1198106"/>
                </a:cubicBezTo>
                <a:lnTo>
                  <a:pt x="956345" y="1199023"/>
                </a:lnTo>
                <a:lnTo>
                  <a:pt x="967312" y="1188532"/>
                </a:lnTo>
                <a:cubicBezTo>
                  <a:pt x="970995" y="1184812"/>
                  <a:pt x="974127" y="1181272"/>
                  <a:pt x="975172" y="1178934"/>
                </a:cubicBezTo>
                <a:cubicBezTo>
                  <a:pt x="979141" y="1177032"/>
                  <a:pt x="986286" y="1175552"/>
                  <a:pt x="995309" y="1174341"/>
                </a:cubicBezTo>
                <a:lnTo>
                  <a:pt x="1026569" y="1171386"/>
                </a:lnTo>
                <a:lnTo>
                  <a:pt x="1026563" y="1171382"/>
                </a:lnTo>
                <a:cubicBezTo>
                  <a:pt x="1029244" y="1167309"/>
                  <a:pt x="1033818" y="1170865"/>
                  <a:pt x="1036928" y="1170644"/>
                </a:cubicBezTo>
                <a:lnTo>
                  <a:pt x="1036828" y="1170723"/>
                </a:lnTo>
                <a:lnTo>
                  <a:pt x="1061488" y="1169134"/>
                </a:lnTo>
                <a:cubicBezTo>
                  <a:pt x="1072785" y="1168408"/>
                  <a:pt x="1083343" y="1167655"/>
                  <a:pt x="1091857" y="1166723"/>
                </a:cubicBezTo>
                <a:cubicBezTo>
                  <a:pt x="1091535" y="1173217"/>
                  <a:pt x="1088425" y="1173438"/>
                  <a:pt x="1082815" y="1169958"/>
                </a:cubicBezTo>
                <a:cubicBezTo>
                  <a:pt x="1083100" y="1172524"/>
                  <a:pt x="1082350" y="1175166"/>
                  <a:pt x="1080421" y="1176599"/>
                </a:cubicBezTo>
                <a:cubicBezTo>
                  <a:pt x="1082635" y="1177734"/>
                  <a:pt x="1165797" y="1183445"/>
                  <a:pt x="1180522" y="1165573"/>
                </a:cubicBezTo>
                <a:lnTo>
                  <a:pt x="1170954" y="1162351"/>
                </a:lnTo>
                <a:lnTo>
                  <a:pt x="1160687" y="1165696"/>
                </a:lnTo>
                <a:cubicBezTo>
                  <a:pt x="1164100" y="1163510"/>
                  <a:pt x="1167361" y="1162307"/>
                  <a:pt x="1170619" y="1162236"/>
                </a:cubicBezTo>
                <a:lnTo>
                  <a:pt x="1170954" y="1162351"/>
                </a:lnTo>
                <a:lnTo>
                  <a:pt x="1180533" y="1159228"/>
                </a:lnTo>
                <a:cubicBezTo>
                  <a:pt x="1212781" y="1152150"/>
                  <a:pt x="1274529" y="1144483"/>
                  <a:pt x="1296458" y="1147392"/>
                </a:cubicBezTo>
                <a:lnTo>
                  <a:pt x="1298528" y="1148167"/>
                </a:lnTo>
                <a:lnTo>
                  <a:pt x="1298708" y="1148083"/>
                </a:lnTo>
                <a:lnTo>
                  <a:pt x="1298745" y="1148248"/>
                </a:lnTo>
                <a:lnTo>
                  <a:pt x="1304175" y="1150281"/>
                </a:lnTo>
                <a:cubicBezTo>
                  <a:pt x="1299956" y="1168697"/>
                  <a:pt x="1302994" y="1149070"/>
                  <a:pt x="1304175" y="1150281"/>
                </a:cubicBezTo>
                <a:cubicBezTo>
                  <a:pt x="1302388" y="1152996"/>
                  <a:pt x="1300940" y="1154069"/>
                  <a:pt x="1299980" y="1153652"/>
                </a:cubicBezTo>
                <a:lnTo>
                  <a:pt x="1298745" y="1148248"/>
                </a:lnTo>
                <a:lnTo>
                  <a:pt x="1298528" y="1148167"/>
                </a:lnTo>
                <a:lnTo>
                  <a:pt x="1282209" y="1155890"/>
                </a:lnTo>
                <a:cubicBezTo>
                  <a:pt x="1273385" y="1159918"/>
                  <a:pt x="1260376" y="1165052"/>
                  <a:pt x="1240596" y="1170344"/>
                </a:cubicBezTo>
                <a:cubicBezTo>
                  <a:pt x="1227477" y="1193279"/>
                  <a:pt x="1259964" y="1175431"/>
                  <a:pt x="1259964" y="1175431"/>
                </a:cubicBezTo>
                <a:cubicBezTo>
                  <a:pt x="1265399" y="1186690"/>
                  <a:pt x="1107648" y="1214768"/>
                  <a:pt x="1223655" y="1187080"/>
                </a:cubicBezTo>
                <a:cubicBezTo>
                  <a:pt x="1218652" y="1184364"/>
                  <a:pt x="1211206" y="1182873"/>
                  <a:pt x="1202019" y="1182321"/>
                </a:cubicBezTo>
                <a:lnTo>
                  <a:pt x="1177032" y="1182998"/>
                </a:lnTo>
                <a:lnTo>
                  <a:pt x="1180734" y="1186261"/>
                </a:lnTo>
                <a:cubicBezTo>
                  <a:pt x="1175229" y="1193124"/>
                  <a:pt x="1175551" y="1186631"/>
                  <a:pt x="1170086" y="1184433"/>
                </a:cubicBezTo>
                <a:lnTo>
                  <a:pt x="1173114" y="1183105"/>
                </a:lnTo>
                <a:lnTo>
                  <a:pt x="1169931" y="1183191"/>
                </a:lnTo>
                <a:lnTo>
                  <a:pt x="1145732" y="1186796"/>
                </a:lnTo>
                <a:lnTo>
                  <a:pt x="1149064" y="1187813"/>
                </a:lnTo>
                <a:cubicBezTo>
                  <a:pt x="1149682" y="1189302"/>
                  <a:pt x="1148749" y="1191958"/>
                  <a:pt x="1147114" y="1194671"/>
                </a:cubicBezTo>
                <a:lnTo>
                  <a:pt x="1143947" y="1198378"/>
                </a:lnTo>
                <a:lnTo>
                  <a:pt x="1135249" y="1200576"/>
                </a:lnTo>
                <a:lnTo>
                  <a:pt x="1134922" y="1198792"/>
                </a:lnTo>
                <a:cubicBezTo>
                  <a:pt x="1134994" y="1196827"/>
                  <a:pt x="1135424" y="1194186"/>
                  <a:pt x="1136313" y="1190725"/>
                </a:cubicBezTo>
                <a:lnTo>
                  <a:pt x="1145150" y="1186881"/>
                </a:lnTo>
                <a:lnTo>
                  <a:pt x="1091207" y="1194915"/>
                </a:lnTo>
                <a:cubicBezTo>
                  <a:pt x="1037864" y="1204866"/>
                  <a:pt x="990269" y="1216027"/>
                  <a:pt x="993252" y="1209990"/>
                </a:cubicBezTo>
                <a:cubicBezTo>
                  <a:pt x="984878" y="1208646"/>
                  <a:pt x="947337" y="1213207"/>
                  <a:pt x="903536" y="1219578"/>
                </a:cubicBezTo>
                <a:lnTo>
                  <a:pt x="876111" y="1223731"/>
                </a:lnTo>
                <a:lnTo>
                  <a:pt x="875820" y="1223829"/>
                </a:lnTo>
                <a:lnTo>
                  <a:pt x="875248" y="1223863"/>
                </a:lnTo>
                <a:lnTo>
                  <a:pt x="858495" y="1226399"/>
                </a:lnTo>
                <a:cubicBezTo>
                  <a:pt x="797917" y="1235899"/>
                  <a:pt x="739782" y="1246193"/>
                  <a:pt x="738369" y="1247589"/>
                </a:cubicBezTo>
                <a:cubicBezTo>
                  <a:pt x="727289" y="1251290"/>
                  <a:pt x="720790" y="1255070"/>
                  <a:pt x="716724" y="1258717"/>
                </a:cubicBezTo>
                <a:lnTo>
                  <a:pt x="711323" y="1266635"/>
                </a:lnTo>
                <a:lnTo>
                  <a:pt x="712470" y="1269492"/>
                </a:lnTo>
                <a:cubicBezTo>
                  <a:pt x="713485" y="1270390"/>
                  <a:pt x="714370" y="1271297"/>
                  <a:pt x="712959" y="1272692"/>
                </a:cubicBezTo>
                <a:cubicBezTo>
                  <a:pt x="711476" y="1273444"/>
                  <a:pt x="710236" y="1273453"/>
                  <a:pt x="709307" y="1273034"/>
                </a:cubicBezTo>
                <a:lnTo>
                  <a:pt x="708089" y="1271516"/>
                </a:lnTo>
                <a:lnTo>
                  <a:pt x="704364" y="1277309"/>
                </a:lnTo>
                <a:cubicBezTo>
                  <a:pt x="701450" y="1279580"/>
                  <a:pt x="696679" y="1281294"/>
                  <a:pt x="687906" y="1282243"/>
                </a:cubicBezTo>
                <a:cubicBezTo>
                  <a:pt x="696338" y="1282935"/>
                  <a:pt x="705058" y="1286194"/>
                  <a:pt x="713778" y="1289456"/>
                </a:cubicBezTo>
                <a:cubicBezTo>
                  <a:pt x="702834" y="1306086"/>
                  <a:pt x="603592" y="1298309"/>
                  <a:pt x="580747" y="1318514"/>
                </a:cubicBezTo>
                <a:lnTo>
                  <a:pt x="576393" y="1328409"/>
                </a:lnTo>
                <a:lnTo>
                  <a:pt x="588309" y="1327090"/>
                </a:lnTo>
                <a:cubicBezTo>
                  <a:pt x="594878" y="1326488"/>
                  <a:pt x="603695" y="1325778"/>
                  <a:pt x="615355" y="1324946"/>
                </a:cubicBezTo>
                <a:cubicBezTo>
                  <a:pt x="583656" y="1331089"/>
                  <a:pt x="579797" y="1333952"/>
                  <a:pt x="603776" y="1333534"/>
                </a:cubicBezTo>
                <a:cubicBezTo>
                  <a:pt x="591963" y="1344729"/>
                  <a:pt x="568295" y="1350300"/>
                  <a:pt x="543043" y="1354527"/>
                </a:cubicBezTo>
                <a:lnTo>
                  <a:pt x="541849" y="1354713"/>
                </a:lnTo>
                <a:lnTo>
                  <a:pt x="541518" y="1356094"/>
                </a:lnTo>
                <a:lnTo>
                  <a:pt x="540953" y="1354854"/>
                </a:lnTo>
                <a:lnTo>
                  <a:pt x="505256" y="1360398"/>
                </a:lnTo>
                <a:lnTo>
                  <a:pt x="480637" y="1365757"/>
                </a:lnTo>
                <a:lnTo>
                  <a:pt x="480489" y="1366351"/>
                </a:lnTo>
                <a:lnTo>
                  <a:pt x="478434" y="1366239"/>
                </a:lnTo>
                <a:lnTo>
                  <a:pt x="472793" y="1367466"/>
                </a:lnTo>
                <a:lnTo>
                  <a:pt x="479006" y="1359721"/>
                </a:lnTo>
                <a:lnTo>
                  <a:pt x="479393" y="1359151"/>
                </a:lnTo>
                <a:lnTo>
                  <a:pt x="479431" y="1359191"/>
                </a:lnTo>
                <a:lnTo>
                  <a:pt x="483803" y="1353741"/>
                </a:lnTo>
                <a:cubicBezTo>
                  <a:pt x="478657" y="1345050"/>
                  <a:pt x="421726" y="1368523"/>
                  <a:pt x="418436" y="1376522"/>
                </a:cubicBezTo>
                <a:cubicBezTo>
                  <a:pt x="427658" y="1365512"/>
                  <a:pt x="458533" y="1380130"/>
                  <a:pt x="433660" y="1381903"/>
                </a:cubicBezTo>
                <a:cubicBezTo>
                  <a:pt x="432320" y="1383942"/>
                  <a:pt x="512295" y="1372168"/>
                  <a:pt x="554718" y="1371447"/>
                </a:cubicBezTo>
                <a:lnTo>
                  <a:pt x="560027" y="1371651"/>
                </a:lnTo>
                <a:lnTo>
                  <a:pt x="567771" y="1366553"/>
                </a:lnTo>
                <a:cubicBezTo>
                  <a:pt x="591393" y="1354434"/>
                  <a:pt x="619800" y="1351842"/>
                  <a:pt x="642521" y="1352727"/>
                </a:cubicBezTo>
                <a:lnTo>
                  <a:pt x="670604" y="1355860"/>
                </a:lnTo>
                <a:lnTo>
                  <a:pt x="677206" y="1354336"/>
                </a:lnTo>
                <a:cubicBezTo>
                  <a:pt x="679055" y="1355255"/>
                  <a:pt x="678866" y="1358260"/>
                  <a:pt x="674104" y="1364747"/>
                </a:cubicBezTo>
                <a:cubicBezTo>
                  <a:pt x="665331" y="1365695"/>
                  <a:pt x="662135" y="1364550"/>
                  <a:pt x="661977" y="1362701"/>
                </a:cubicBezTo>
                <a:lnTo>
                  <a:pt x="665303" y="1359293"/>
                </a:lnTo>
                <a:lnTo>
                  <a:pt x="657007" y="1364196"/>
                </a:lnTo>
                <a:cubicBezTo>
                  <a:pt x="626064" y="1378344"/>
                  <a:pt x="606238" y="1360370"/>
                  <a:pt x="570213" y="1398039"/>
                </a:cubicBezTo>
                <a:lnTo>
                  <a:pt x="568299" y="1386648"/>
                </a:lnTo>
                <a:lnTo>
                  <a:pt x="560536" y="1394410"/>
                </a:lnTo>
                <a:cubicBezTo>
                  <a:pt x="536309" y="1410911"/>
                  <a:pt x="495605" y="1395275"/>
                  <a:pt x="469431" y="1431109"/>
                </a:cubicBezTo>
                <a:cubicBezTo>
                  <a:pt x="496626" y="1440815"/>
                  <a:pt x="497200" y="1408425"/>
                  <a:pt x="533687" y="1426524"/>
                </a:cubicBezTo>
                <a:lnTo>
                  <a:pt x="533654" y="1426592"/>
                </a:lnTo>
                <a:lnTo>
                  <a:pt x="541711" y="1423524"/>
                </a:lnTo>
                <a:cubicBezTo>
                  <a:pt x="545695" y="1421784"/>
                  <a:pt x="549697" y="1420206"/>
                  <a:pt x="553842" y="1419911"/>
                </a:cubicBezTo>
                <a:cubicBezTo>
                  <a:pt x="551092" y="1423342"/>
                  <a:pt x="546159" y="1425957"/>
                  <a:pt x="541360" y="1427433"/>
                </a:cubicBezTo>
                <a:lnTo>
                  <a:pt x="532999" y="1427913"/>
                </a:lnTo>
                <a:lnTo>
                  <a:pt x="528677" y="1436647"/>
                </a:lnTo>
                <a:cubicBezTo>
                  <a:pt x="533205" y="1440388"/>
                  <a:pt x="561839" y="1428398"/>
                  <a:pt x="573928" y="1431416"/>
                </a:cubicBezTo>
                <a:cubicBezTo>
                  <a:pt x="565493" y="1430724"/>
                  <a:pt x="561813" y="1425812"/>
                  <a:pt x="563028" y="1417962"/>
                </a:cubicBezTo>
                <a:cubicBezTo>
                  <a:pt x="573856" y="1412012"/>
                  <a:pt x="575286" y="1424849"/>
                  <a:pt x="583470" y="1413914"/>
                </a:cubicBezTo>
                <a:cubicBezTo>
                  <a:pt x="583433" y="1422975"/>
                  <a:pt x="579573" y="1425838"/>
                  <a:pt x="571140" y="1425145"/>
                </a:cubicBezTo>
                <a:cubicBezTo>
                  <a:pt x="626248" y="1413451"/>
                  <a:pt x="908401" y="1367437"/>
                  <a:pt x="915871" y="1350084"/>
                </a:cubicBezTo>
                <a:cubicBezTo>
                  <a:pt x="947749" y="1336162"/>
                  <a:pt x="1089989" y="1300135"/>
                  <a:pt x="1085485" y="1315983"/>
                </a:cubicBezTo>
                <a:cubicBezTo>
                  <a:pt x="1083268" y="1314846"/>
                  <a:pt x="1185411" y="1275211"/>
                  <a:pt x="1157677" y="1288834"/>
                </a:cubicBezTo>
                <a:cubicBezTo>
                  <a:pt x="1160748" y="1297672"/>
                  <a:pt x="1407415" y="1242546"/>
                  <a:pt x="1477068" y="1220755"/>
                </a:cubicBezTo>
                <a:cubicBezTo>
                  <a:pt x="1474245" y="1223545"/>
                  <a:pt x="1474532" y="1226112"/>
                  <a:pt x="1475423" y="1224754"/>
                </a:cubicBezTo>
                <a:lnTo>
                  <a:pt x="1473894" y="1225707"/>
                </a:lnTo>
                <a:lnTo>
                  <a:pt x="1476422" y="1225067"/>
                </a:lnTo>
                <a:cubicBezTo>
                  <a:pt x="1482032" y="1224142"/>
                  <a:pt x="1489938" y="1223295"/>
                  <a:pt x="1486584" y="1223977"/>
                </a:cubicBezTo>
                <a:lnTo>
                  <a:pt x="1473375" y="1226029"/>
                </a:lnTo>
                <a:lnTo>
                  <a:pt x="1435642" y="1249524"/>
                </a:lnTo>
                <a:lnTo>
                  <a:pt x="1371960" y="1273221"/>
                </a:lnTo>
                <a:lnTo>
                  <a:pt x="1257579" y="1315785"/>
                </a:lnTo>
                <a:cubicBezTo>
                  <a:pt x="1195511" y="1331583"/>
                  <a:pt x="1136443" y="1340328"/>
                  <a:pt x="1097526" y="1339708"/>
                </a:cubicBezTo>
                <a:cubicBezTo>
                  <a:pt x="1095811" y="1324304"/>
                  <a:pt x="1083877" y="1310922"/>
                  <a:pt x="1062183" y="1331878"/>
                </a:cubicBezTo>
                <a:cubicBezTo>
                  <a:pt x="1071080" y="1327362"/>
                  <a:pt x="1078478" y="1328128"/>
                  <a:pt x="1085555" y="1335386"/>
                </a:cubicBezTo>
                <a:cubicBezTo>
                  <a:pt x="1018189" y="1340194"/>
                  <a:pt x="810013" y="1393868"/>
                  <a:pt x="755939" y="1443014"/>
                </a:cubicBezTo>
                <a:cubicBezTo>
                  <a:pt x="755367" y="1437878"/>
                  <a:pt x="770341" y="1431636"/>
                  <a:pt x="773307" y="1430129"/>
                </a:cubicBezTo>
                <a:cubicBezTo>
                  <a:pt x="766052" y="1430646"/>
                  <a:pt x="686822" y="1441476"/>
                  <a:pt x="691466" y="1464437"/>
                </a:cubicBezTo>
                <a:lnTo>
                  <a:pt x="693085" y="1456274"/>
                </a:lnTo>
                <a:lnTo>
                  <a:pt x="690653" y="1459480"/>
                </a:lnTo>
                <a:cubicBezTo>
                  <a:pt x="687926" y="1460806"/>
                  <a:pt x="685195" y="1459706"/>
                  <a:pt x="682174" y="1456042"/>
                </a:cubicBezTo>
                <a:cubicBezTo>
                  <a:pt x="688213" y="1463374"/>
                  <a:pt x="685676" y="1468731"/>
                  <a:pt x="674275" y="1469543"/>
                </a:cubicBezTo>
                <a:cubicBezTo>
                  <a:pt x="671427" y="1469747"/>
                  <a:pt x="673767" y="1469660"/>
                  <a:pt x="678976" y="1469248"/>
                </a:cubicBezTo>
                <a:lnTo>
                  <a:pt x="692243" y="1467886"/>
                </a:lnTo>
                <a:lnTo>
                  <a:pt x="707978" y="1461458"/>
                </a:lnTo>
                <a:cubicBezTo>
                  <a:pt x="723517" y="1456163"/>
                  <a:pt x="735692" y="1453516"/>
                  <a:pt x="740640" y="1455751"/>
                </a:cubicBezTo>
                <a:lnTo>
                  <a:pt x="738564" y="1456724"/>
                </a:lnTo>
                <a:lnTo>
                  <a:pt x="748866" y="1458075"/>
                </a:lnTo>
                <a:lnTo>
                  <a:pt x="749220" y="1458392"/>
                </a:lnTo>
                <a:lnTo>
                  <a:pt x="753008" y="1455461"/>
                </a:lnTo>
                <a:cubicBezTo>
                  <a:pt x="770871" y="1444900"/>
                  <a:pt x="830341" y="1422823"/>
                  <a:pt x="785777" y="1457707"/>
                </a:cubicBezTo>
                <a:cubicBezTo>
                  <a:pt x="775165" y="1446817"/>
                  <a:pt x="764891" y="1454830"/>
                  <a:pt x="756302" y="1458171"/>
                </a:cubicBezTo>
                <a:lnTo>
                  <a:pt x="749805" y="1458915"/>
                </a:lnTo>
                <a:lnTo>
                  <a:pt x="755660" y="1464142"/>
                </a:lnTo>
                <a:cubicBezTo>
                  <a:pt x="755308" y="1466107"/>
                  <a:pt x="751363" y="1467601"/>
                  <a:pt x="740892" y="1467379"/>
                </a:cubicBezTo>
                <a:cubicBezTo>
                  <a:pt x="738312" y="1464167"/>
                  <a:pt x="737035" y="1461771"/>
                  <a:pt x="736688" y="1460036"/>
                </a:cubicBezTo>
                <a:lnTo>
                  <a:pt x="737935" y="1457019"/>
                </a:lnTo>
                <a:lnTo>
                  <a:pt x="726091" y="1462572"/>
                </a:lnTo>
                <a:cubicBezTo>
                  <a:pt x="718691" y="1464433"/>
                  <a:pt x="709518" y="1465898"/>
                  <a:pt x="700889" y="1466996"/>
                </a:cubicBezTo>
                <a:lnTo>
                  <a:pt x="692243" y="1467886"/>
                </a:lnTo>
                <a:lnTo>
                  <a:pt x="655145" y="1483039"/>
                </a:lnTo>
                <a:cubicBezTo>
                  <a:pt x="618352" y="1499736"/>
                  <a:pt x="583571" y="1518070"/>
                  <a:pt x="581711" y="1520143"/>
                </a:cubicBezTo>
                <a:cubicBezTo>
                  <a:pt x="612553" y="1506297"/>
                  <a:pt x="726095" y="1465846"/>
                  <a:pt x="790708" y="1483232"/>
                </a:cubicBezTo>
                <a:cubicBezTo>
                  <a:pt x="785955" y="1487454"/>
                  <a:pt x="776696" y="1494018"/>
                  <a:pt x="764335" y="1501450"/>
                </a:cubicBezTo>
                <a:lnTo>
                  <a:pt x="758526" y="1504476"/>
                </a:lnTo>
                <a:lnTo>
                  <a:pt x="759687" y="1504855"/>
                </a:lnTo>
                <a:cubicBezTo>
                  <a:pt x="757612" y="1505002"/>
                  <a:pt x="755647" y="1506114"/>
                  <a:pt x="753665" y="1507065"/>
                </a:cubicBezTo>
                <a:lnTo>
                  <a:pt x="753485" y="1507102"/>
                </a:lnTo>
                <a:lnTo>
                  <a:pt x="719346" y="1524878"/>
                </a:lnTo>
                <a:cubicBezTo>
                  <a:pt x="685017" y="1540268"/>
                  <a:pt x="643893" y="1553231"/>
                  <a:pt x="607189" y="1551968"/>
                </a:cubicBezTo>
                <a:lnTo>
                  <a:pt x="604869" y="1545516"/>
                </a:lnTo>
                <a:lnTo>
                  <a:pt x="588699" y="1553894"/>
                </a:lnTo>
                <a:cubicBezTo>
                  <a:pt x="547318" y="1568371"/>
                  <a:pt x="461940" y="1591445"/>
                  <a:pt x="469738" y="1612239"/>
                </a:cubicBezTo>
                <a:cubicBezTo>
                  <a:pt x="447187" y="1625494"/>
                  <a:pt x="445222" y="1598462"/>
                  <a:pt x="407519" y="1625738"/>
                </a:cubicBezTo>
                <a:cubicBezTo>
                  <a:pt x="409302" y="1633535"/>
                  <a:pt x="434644" y="1615875"/>
                  <a:pt x="416982" y="1628652"/>
                </a:cubicBezTo>
                <a:lnTo>
                  <a:pt x="412853" y="1631634"/>
                </a:lnTo>
                <a:lnTo>
                  <a:pt x="416842" y="1635586"/>
                </a:lnTo>
                <a:lnTo>
                  <a:pt x="421626" y="1643805"/>
                </a:lnTo>
                <a:lnTo>
                  <a:pt x="431176" y="1636785"/>
                </a:lnTo>
                <a:cubicBezTo>
                  <a:pt x="446223" y="1621520"/>
                  <a:pt x="458126" y="1601745"/>
                  <a:pt x="461661" y="1633519"/>
                </a:cubicBezTo>
                <a:cubicBezTo>
                  <a:pt x="485104" y="1618906"/>
                  <a:pt x="551469" y="1605114"/>
                  <a:pt x="518842" y="1621675"/>
                </a:cubicBezTo>
                <a:cubicBezTo>
                  <a:pt x="518842" y="1621675"/>
                  <a:pt x="643106" y="1564932"/>
                  <a:pt x="570697" y="1608916"/>
                </a:cubicBezTo>
                <a:cubicBezTo>
                  <a:pt x="598823" y="1608204"/>
                  <a:pt x="605936" y="1606403"/>
                  <a:pt x="590712" y="1601020"/>
                </a:cubicBezTo>
                <a:cubicBezTo>
                  <a:pt x="594751" y="1590379"/>
                  <a:pt x="601362" y="1602847"/>
                  <a:pt x="607901" y="1595910"/>
                </a:cubicBezTo>
                <a:cubicBezTo>
                  <a:pt x="613370" y="1598107"/>
                  <a:pt x="578025" y="1590279"/>
                  <a:pt x="602755" y="1587222"/>
                </a:cubicBezTo>
                <a:cubicBezTo>
                  <a:pt x="604363" y="1592281"/>
                  <a:pt x="606203" y="1594738"/>
                  <a:pt x="608424" y="1594741"/>
                </a:cubicBezTo>
                <a:lnTo>
                  <a:pt x="616198" y="1587699"/>
                </a:lnTo>
                <a:lnTo>
                  <a:pt x="611189" y="1587913"/>
                </a:lnTo>
                <a:cubicBezTo>
                  <a:pt x="615657" y="1581124"/>
                  <a:pt x="620231" y="1584680"/>
                  <a:pt x="621267" y="1584605"/>
                </a:cubicBezTo>
                <a:cubicBezTo>
                  <a:pt x="619784" y="1585359"/>
                  <a:pt x="618373" y="1586754"/>
                  <a:pt x="616779" y="1587674"/>
                </a:cubicBezTo>
                <a:lnTo>
                  <a:pt x="616310" y="1587695"/>
                </a:lnTo>
                <a:lnTo>
                  <a:pt x="615741" y="1589064"/>
                </a:lnTo>
                <a:cubicBezTo>
                  <a:pt x="618205" y="1594043"/>
                  <a:pt x="628505" y="1607380"/>
                  <a:pt x="633595" y="1610898"/>
                </a:cubicBezTo>
                <a:cubicBezTo>
                  <a:pt x="640495" y="1588409"/>
                  <a:pt x="686489" y="1598068"/>
                  <a:pt x="668726" y="1598039"/>
                </a:cubicBezTo>
                <a:cubicBezTo>
                  <a:pt x="680091" y="1606287"/>
                  <a:pt x="744134" y="1581014"/>
                  <a:pt x="739311" y="1565831"/>
                </a:cubicBezTo>
                <a:cubicBezTo>
                  <a:pt x="769651" y="1566253"/>
                  <a:pt x="734235" y="1576545"/>
                  <a:pt x="720117" y="1590491"/>
                </a:cubicBezTo>
                <a:cubicBezTo>
                  <a:pt x="737379" y="1604787"/>
                  <a:pt x="898165" y="1557083"/>
                  <a:pt x="915715" y="1536421"/>
                </a:cubicBezTo>
                <a:cubicBezTo>
                  <a:pt x="945981" y="1554964"/>
                  <a:pt x="1056308" y="1504392"/>
                  <a:pt x="1075249" y="1505628"/>
                </a:cubicBezTo>
                <a:cubicBezTo>
                  <a:pt x="1002593" y="1537986"/>
                  <a:pt x="962780" y="1536944"/>
                  <a:pt x="964316" y="1560126"/>
                </a:cubicBezTo>
                <a:cubicBezTo>
                  <a:pt x="900163" y="1612581"/>
                  <a:pt x="756357" y="1559439"/>
                  <a:pt x="695527" y="1632358"/>
                </a:cubicBezTo>
                <a:cubicBezTo>
                  <a:pt x="696708" y="1633568"/>
                  <a:pt x="613436" y="1655037"/>
                  <a:pt x="595459" y="1671848"/>
                </a:cubicBezTo>
                <a:cubicBezTo>
                  <a:pt x="646883" y="1692762"/>
                  <a:pt x="927827" y="1579551"/>
                  <a:pt x="934972" y="1606215"/>
                </a:cubicBezTo>
                <a:cubicBezTo>
                  <a:pt x="988757" y="1592025"/>
                  <a:pt x="1042974" y="1581686"/>
                  <a:pt x="1100617" y="1564635"/>
                </a:cubicBezTo>
                <a:cubicBezTo>
                  <a:pt x="1092238" y="1569112"/>
                  <a:pt x="1101789" y="1568109"/>
                  <a:pt x="1107079" y="1568702"/>
                </a:cubicBezTo>
                <a:lnTo>
                  <a:pt x="1107780" y="1569767"/>
                </a:lnTo>
                <a:lnTo>
                  <a:pt x="1116616" y="1561714"/>
                </a:lnTo>
                <a:cubicBezTo>
                  <a:pt x="1125411" y="1555101"/>
                  <a:pt x="1133516" y="1555171"/>
                  <a:pt x="1141108" y="1581153"/>
                </a:cubicBezTo>
                <a:cubicBezTo>
                  <a:pt x="1146613" y="1574291"/>
                  <a:pt x="1422727" y="1483422"/>
                  <a:pt x="1427872" y="1492111"/>
                </a:cubicBezTo>
                <a:cubicBezTo>
                  <a:pt x="1397497" y="1500748"/>
                  <a:pt x="1407146" y="1493590"/>
                  <a:pt x="1380592" y="1508424"/>
                </a:cubicBezTo>
                <a:cubicBezTo>
                  <a:pt x="1388562" y="1514327"/>
                  <a:pt x="1406681" y="1498799"/>
                  <a:pt x="1416400" y="1511045"/>
                </a:cubicBezTo>
                <a:cubicBezTo>
                  <a:pt x="1415658" y="1511422"/>
                  <a:pt x="1412133" y="1511997"/>
                  <a:pt x="1407284" y="1512727"/>
                </a:cubicBezTo>
                <a:lnTo>
                  <a:pt x="1391659" y="1515121"/>
                </a:lnTo>
                <a:lnTo>
                  <a:pt x="1394669" y="1516686"/>
                </a:lnTo>
                <a:lnTo>
                  <a:pt x="1394752" y="1516663"/>
                </a:lnTo>
                <a:lnTo>
                  <a:pt x="1400105" y="1514795"/>
                </a:lnTo>
                <a:lnTo>
                  <a:pt x="1397959" y="1515823"/>
                </a:lnTo>
                <a:lnTo>
                  <a:pt x="1405102" y="1513955"/>
                </a:lnTo>
                <a:cubicBezTo>
                  <a:pt x="1410964" y="1512931"/>
                  <a:pt x="1415172" y="1513569"/>
                  <a:pt x="1406235" y="1520992"/>
                </a:cubicBezTo>
                <a:lnTo>
                  <a:pt x="1404070" y="1522549"/>
                </a:lnTo>
                <a:lnTo>
                  <a:pt x="1413218" y="1529387"/>
                </a:lnTo>
                <a:cubicBezTo>
                  <a:pt x="1407590" y="1530436"/>
                  <a:pt x="1402289" y="1532108"/>
                  <a:pt x="1397212" y="1534575"/>
                </a:cubicBezTo>
                <a:lnTo>
                  <a:pt x="1388638" y="1540377"/>
                </a:lnTo>
                <a:lnTo>
                  <a:pt x="1392007" y="1539291"/>
                </a:lnTo>
                <a:cubicBezTo>
                  <a:pt x="1418720" y="1532473"/>
                  <a:pt x="1484032" y="1522717"/>
                  <a:pt x="1470363" y="1526604"/>
                </a:cubicBezTo>
                <a:cubicBezTo>
                  <a:pt x="1399628" y="1573866"/>
                  <a:pt x="1322297" y="1604131"/>
                  <a:pt x="1242447" y="1627752"/>
                </a:cubicBezTo>
                <a:lnTo>
                  <a:pt x="1242440" y="1627754"/>
                </a:lnTo>
                <a:lnTo>
                  <a:pt x="1256431" y="1629759"/>
                </a:lnTo>
                <a:cubicBezTo>
                  <a:pt x="1261062" y="1630013"/>
                  <a:pt x="1264284" y="1629622"/>
                  <a:pt x="1263327" y="1628071"/>
                </a:cubicBezTo>
                <a:cubicBezTo>
                  <a:pt x="1239980" y="1636531"/>
                  <a:pt x="1212917" y="1642667"/>
                  <a:pt x="1184344" y="1648163"/>
                </a:cubicBezTo>
                <a:lnTo>
                  <a:pt x="1114654" y="1661027"/>
                </a:lnTo>
                <a:lnTo>
                  <a:pt x="1027768" y="1682144"/>
                </a:lnTo>
                <a:lnTo>
                  <a:pt x="1012506" y="1686910"/>
                </a:lnTo>
                <a:cubicBezTo>
                  <a:pt x="986746" y="1696574"/>
                  <a:pt x="963904" y="1708959"/>
                  <a:pt x="946183" y="1725751"/>
                </a:cubicBezTo>
                <a:cubicBezTo>
                  <a:pt x="954047" y="1721308"/>
                  <a:pt x="961302" y="1720791"/>
                  <a:pt x="970307" y="1726618"/>
                </a:cubicBezTo>
                <a:cubicBezTo>
                  <a:pt x="947079" y="1724392"/>
                  <a:pt x="930530" y="1754039"/>
                  <a:pt x="905227" y="1751964"/>
                </a:cubicBezTo>
                <a:cubicBezTo>
                  <a:pt x="907654" y="1773787"/>
                  <a:pt x="835072" y="1788025"/>
                  <a:pt x="806407" y="1812067"/>
                </a:cubicBezTo>
                <a:cubicBezTo>
                  <a:pt x="814305" y="1817326"/>
                  <a:pt x="817334" y="1818728"/>
                  <a:pt x="820108" y="1819015"/>
                </a:cubicBezTo>
                <a:lnTo>
                  <a:pt x="832109" y="1819274"/>
                </a:lnTo>
                <a:lnTo>
                  <a:pt x="819788" y="1821471"/>
                </a:lnTo>
                <a:cubicBezTo>
                  <a:pt x="767289" y="1828453"/>
                  <a:pt x="717721" y="1833607"/>
                  <a:pt x="683589" y="1855452"/>
                </a:cubicBezTo>
                <a:cubicBezTo>
                  <a:pt x="661470" y="1835033"/>
                  <a:pt x="503759" y="1854049"/>
                  <a:pt x="463480" y="1895744"/>
                </a:cubicBezTo>
                <a:cubicBezTo>
                  <a:pt x="475515" y="1893591"/>
                  <a:pt x="484844" y="1891772"/>
                  <a:pt x="491996" y="1890259"/>
                </a:cubicBezTo>
                <a:lnTo>
                  <a:pt x="500399" y="1888269"/>
                </a:lnTo>
                <a:lnTo>
                  <a:pt x="501836" y="1886636"/>
                </a:lnTo>
                <a:cubicBezTo>
                  <a:pt x="507625" y="1883516"/>
                  <a:pt x="520740" y="1882862"/>
                  <a:pt x="507445" y="1886601"/>
                </a:cubicBezTo>
                <a:lnTo>
                  <a:pt x="500399" y="1888269"/>
                </a:lnTo>
                <a:lnTo>
                  <a:pt x="499393" y="1889411"/>
                </a:lnTo>
                <a:cubicBezTo>
                  <a:pt x="499389" y="1890472"/>
                  <a:pt x="500368" y="1891655"/>
                  <a:pt x="502861" y="1892932"/>
                </a:cubicBezTo>
                <a:cubicBezTo>
                  <a:pt x="499146" y="1897079"/>
                  <a:pt x="472590" y="1911915"/>
                  <a:pt x="470518" y="1912062"/>
                </a:cubicBezTo>
                <a:cubicBezTo>
                  <a:pt x="480594" y="1908755"/>
                  <a:pt x="483133" y="1903399"/>
                  <a:pt x="476952" y="1894782"/>
                </a:cubicBezTo>
                <a:cubicBezTo>
                  <a:pt x="465211" y="1906617"/>
                  <a:pt x="438960" y="1919489"/>
                  <a:pt x="412023" y="1928528"/>
                </a:cubicBezTo>
                <a:lnTo>
                  <a:pt x="382458" y="1936126"/>
                </a:lnTo>
                <a:lnTo>
                  <a:pt x="402823" y="1938566"/>
                </a:lnTo>
                <a:cubicBezTo>
                  <a:pt x="414498" y="1939917"/>
                  <a:pt x="426172" y="1941045"/>
                  <a:pt x="437556" y="1941390"/>
                </a:cubicBezTo>
                <a:lnTo>
                  <a:pt x="469981" y="1939549"/>
                </a:lnTo>
                <a:lnTo>
                  <a:pt x="470845" y="1939417"/>
                </a:lnTo>
                <a:lnTo>
                  <a:pt x="500081" y="1929578"/>
                </a:lnTo>
                <a:lnTo>
                  <a:pt x="522803" y="1909627"/>
                </a:lnTo>
                <a:lnTo>
                  <a:pt x="516437" y="1908138"/>
                </a:lnTo>
                <a:cubicBezTo>
                  <a:pt x="507553" y="1904567"/>
                  <a:pt x="502092" y="1900104"/>
                  <a:pt x="524409" y="1908215"/>
                </a:cubicBezTo>
                <a:lnTo>
                  <a:pt x="522803" y="1909627"/>
                </a:lnTo>
                <a:lnTo>
                  <a:pt x="525933" y="1910359"/>
                </a:lnTo>
                <a:lnTo>
                  <a:pt x="527874" y="1905554"/>
                </a:lnTo>
                <a:lnTo>
                  <a:pt x="525305" y="1906857"/>
                </a:lnTo>
                <a:cubicBezTo>
                  <a:pt x="533024" y="1891751"/>
                  <a:pt x="535578" y="1898848"/>
                  <a:pt x="531563" y="1903683"/>
                </a:cubicBezTo>
                <a:lnTo>
                  <a:pt x="529872" y="1904540"/>
                </a:lnTo>
                <a:lnTo>
                  <a:pt x="531937" y="1908989"/>
                </a:lnTo>
                <a:cubicBezTo>
                  <a:pt x="531854" y="1910324"/>
                  <a:pt x="530846" y="1910973"/>
                  <a:pt x="529291" y="1911143"/>
                </a:cubicBezTo>
                <a:lnTo>
                  <a:pt x="525933" y="1910359"/>
                </a:lnTo>
                <a:lnTo>
                  <a:pt x="525298" y="1911934"/>
                </a:lnTo>
                <a:cubicBezTo>
                  <a:pt x="525442" y="1915279"/>
                  <a:pt x="530619" y="1913981"/>
                  <a:pt x="539508" y="1913792"/>
                </a:cubicBezTo>
                <a:lnTo>
                  <a:pt x="551078" y="1914709"/>
                </a:lnTo>
                <a:lnTo>
                  <a:pt x="562046" y="1904218"/>
                </a:lnTo>
                <a:cubicBezTo>
                  <a:pt x="565728" y="1900497"/>
                  <a:pt x="568860" y="1896957"/>
                  <a:pt x="569905" y="1894619"/>
                </a:cubicBezTo>
                <a:cubicBezTo>
                  <a:pt x="573874" y="1892718"/>
                  <a:pt x="581020" y="1891237"/>
                  <a:pt x="590042" y="1890027"/>
                </a:cubicBezTo>
                <a:lnTo>
                  <a:pt x="621303" y="1887071"/>
                </a:lnTo>
                <a:lnTo>
                  <a:pt x="621296" y="1887068"/>
                </a:lnTo>
                <a:cubicBezTo>
                  <a:pt x="623977" y="1882995"/>
                  <a:pt x="628551" y="1886550"/>
                  <a:pt x="631662" y="1886329"/>
                </a:cubicBezTo>
                <a:lnTo>
                  <a:pt x="631561" y="1886408"/>
                </a:lnTo>
                <a:lnTo>
                  <a:pt x="656221" y="1884819"/>
                </a:lnTo>
                <a:cubicBezTo>
                  <a:pt x="667518" y="1884093"/>
                  <a:pt x="678076" y="1883340"/>
                  <a:pt x="686591" y="1882409"/>
                </a:cubicBezTo>
                <a:cubicBezTo>
                  <a:pt x="686268" y="1888903"/>
                  <a:pt x="683158" y="1889124"/>
                  <a:pt x="677548" y="1885643"/>
                </a:cubicBezTo>
                <a:cubicBezTo>
                  <a:pt x="677833" y="1888210"/>
                  <a:pt x="677084" y="1890851"/>
                  <a:pt x="675154" y="1892285"/>
                </a:cubicBezTo>
                <a:cubicBezTo>
                  <a:pt x="676261" y="1892852"/>
                  <a:pt x="697605" y="1894563"/>
                  <a:pt x="720513" y="1893899"/>
                </a:cubicBezTo>
                <a:lnTo>
                  <a:pt x="727402" y="1893231"/>
                </a:lnTo>
                <a:lnTo>
                  <a:pt x="717237" y="1905940"/>
                </a:lnTo>
                <a:lnTo>
                  <a:pt x="685940" y="1910601"/>
                </a:lnTo>
                <a:cubicBezTo>
                  <a:pt x="632597" y="1920552"/>
                  <a:pt x="585002" y="1931713"/>
                  <a:pt x="587985" y="1925676"/>
                </a:cubicBezTo>
                <a:cubicBezTo>
                  <a:pt x="579611" y="1924332"/>
                  <a:pt x="542071" y="1928893"/>
                  <a:pt x="498270" y="1935263"/>
                </a:cubicBezTo>
                <a:lnTo>
                  <a:pt x="470845" y="1939417"/>
                </a:lnTo>
                <a:lnTo>
                  <a:pt x="470553" y="1939515"/>
                </a:lnTo>
                <a:lnTo>
                  <a:pt x="469981" y="1939549"/>
                </a:lnTo>
                <a:lnTo>
                  <a:pt x="453229" y="1942085"/>
                </a:lnTo>
                <a:cubicBezTo>
                  <a:pt x="392650" y="1951585"/>
                  <a:pt x="334515" y="1961878"/>
                  <a:pt x="333102" y="1963275"/>
                </a:cubicBezTo>
                <a:cubicBezTo>
                  <a:pt x="322022" y="1966976"/>
                  <a:pt x="315523" y="1970756"/>
                  <a:pt x="311458" y="1974402"/>
                </a:cubicBezTo>
                <a:lnTo>
                  <a:pt x="306056" y="1982320"/>
                </a:lnTo>
                <a:lnTo>
                  <a:pt x="307204" y="1985178"/>
                </a:lnTo>
                <a:cubicBezTo>
                  <a:pt x="308218" y="1986076"/>
                  <a:pt x="309103" y="1986983"/>
                  <a:pt x="307692" y="1988377"/>
                </a:cubicBezTo>
                <a:cubicBezTo>
                  <a:pt x="306209" y="1989130"/>
                  <a:pt x="304969" y="1989139"/>
                  <a:pt x="304041" y="1988719"/>
                </a:cubicBezTo>
                <a:lnTo>
                  <a:pt x="302823" y="1987202"/>
                </a:lnTo>
                <a:lnTo>
                  <a:pt x="299097" y="1992994"/>
                </a:lnTo>
                <a:cubicBezTo>
                  <a:pt x="296183" y="1995266"/>
                  <a:pt x="291413" y="1996979"/>
                  <a:pt x="282640" y="1997928"/>
                </a:cubicBezTo>
                <a:cubicBezTo>
                  <a:pt x="291071" y="1998621"/>
                  <a:pt x="299791" y="2001880"/>
                  <a:pt x="308512" y="2005141"/>
                </a:cubicBezTo>
                <a:cubicBezTo>
                  <a:pt x="297568" y="2021772"/>
                  <a:pt x="198325" y="2013994"/>
                  <a:pt x="175481" y="2034199"/>
                </a:cubicBezTo>
                <a:lnTo>
                  <a:pt x="171126" y="2044094"/>
                </a:lnTo>
                <a:lnTo>
                  <a:pt x="183042" y="2042775"/>
                </a:lnTo>
                <a:cubicBezTo>
                  <a:pt x="189612" y="2042174"/>
                  <a:pt x="198428" y="2041463"/>
                  <a:pt x="210088" y="2040632"/>
                </a:cubicBezTo>
                <a:cubicBezTo>
                  <a:pt x="178390" y="2046774"/>
                  <a:pt x="174530" y="2049637"/>
                  <a:pt x="198509" y="2049220"/>
                </a:cubicBezTo>
                <a:cubicBezTo>
                  <a:pt x="186696" y="2060414"/>
                  <a:pt x="163028" y="2065985"/>
                  <a:pt x="137776" y="2070213"/>
                </a:cubicBezTo>
                <a:lnTo>
                  <a:pt x="136582" y="2070399"/>
                </a:lnTo>
                <a:lnTo>
                  <a:pt x="136251" y="2071779"/>
                </a:lnTo>
                <a:lnTo>
                  <a:pt x="135686" y="2070539"/>
                </a:lnTo>
                <a:lnTo>
                  <a:pt x="99990" y="2076084"/>
                </a:lnTo>
                <a:lnTo>
                  <a:pt x="75371" y="2081442"/>
                </a:lnTo>
                <a:lnTo>
                  <a:pt x="75222" y="2082037"/>
                </a:lnTo>
                <a:lnTo>
                  <a:pt x="73167" y="2081925"/>
                </a:lnTo>
                <a:lnTo>
                  <a:pt x="67527" y="2083151"/>
                </a:lnTo>
                <a:lnTo>
                  <a:pt x="73739" y="2075407"/>
                </a:lnTo>
                <a:lnTo>
                  <a:pt x="74127" y="2074836"/>
                </a:lnTo>
                <a:lnTo>
                  <a:pt x="74164" y="2074877"/>
                </a:lnTo>
                <a:lnTo>
                  <a:pt x="78536" y="2069427"/>
                </a:lnTo>
                <a:cubicBezTo>
                  <a:pt x="73391" y="2060736"/>
                  <a:pt x="16460" y="2084209"/>
                  <a:pt x="13170" y="2092207"/>
                </a:cubicBezTo>
                <a:cubicBezTo>
                  <a:pt x="22392" y="2081197"/>
                  <a:pt x="53267" y="2095816"/>
                  <a:pt x="28394" y="2097589"/>
                </a:cubicBezTo>
                <a:cubicBezTo>
                  <a:pt x="27053" y="2099627"/>
                  <a:pt x="107028" y="2087854"/>
                  <a:pt x="149451" y="2087133"/>
                </a:cubicBezTo>
                <a:lnTo>
                  <a:pt x="154761" y="2087336"/>
                </a:lnTo>
                <a:lnTo>
                  <a:pt x="162504" y="2082239"/>
                </a:lnTo>
                <a:cubicBezTo>
                  <a:pt x="186126" y="2070120"/>
                  <a:pt x="214533" y="2067527"/>
                  <a:pt x="237255" y="2068413"/>
                </a:cubicBezTo>
                <a:lnTo>
                  <a:pt x="265337" y="2071546"/>
                </a:lnTo>
                <a:lnTo>
                  <a:pt x="271939" y="2070022"/>
                </a:lnTo>
                <a:cubicBezTo>
                  <a:pt x="273788" y="2070941"/>
                  <a:pt x="273599" y="2073946"/>
                  <a:pt x="268837" y="2080432"/>
                </a:cubicBezTo>
                <a:cubicBezTo>
                  <a:pt x="260064" y="2081381"/>
                  <a:pt x="256868" y="2080236"/>
                  <a:pt x="256711" y="2078387"/>
                </a:cubicBezTo>
                <a:lnTo>
                  <a:pt x="260036" y="2074979"/>
                </a:lnTo>
                <a:lnTo>
                  <a:pt x="251740" y="2079881"/>
                </a:lnTo>
                <a:cubicBezTo>
                  <a:pt x="220798" y="2094030"/>
                  <a:pt x="200971" y="2076056"/>
                  <a:pt x="164947" y="2113725"/>
                </a:cubicBezTo>
                <a:lnTo>
                  <a:pt x="163032" y="2102334"/>
                </a:lnTo>
                <a:lnTo>
                  <a:pt x="155269" y="2110096"/>
                </a:lnTo>
                <a:cubicBezTo>
                  <a:pt x="131042" y="2126596"/>
                  <a:pt x="90338" y="2110960"/>
                  <a:pt x="64164" y="2146795"/>
                </a:cubicBezTo>
                <a:cubicBezTo>
                  <a:pt x="91359" y="2156500"/>
                  <a:pt x="91933" y="2124111"/>
                  <a:pt x="128420" y="2142209"/>
                </a:cubicBezTo>
                <a:lnTo>
                  <a:pt x="128387" y="2142278"/>
                </a:lnTo>
                <a:lnTo>
                  <a:pt x="136444" y="2139210"/>
                </a:lnTo>
                <a:cubicBezTo>
                  <a:pt x="140428" y="2137470"/>
                  <a:pt x="144431" y="2135891"/>
                  <a:pt x="148575" y="2135597"/>
                </a:cubicBezTo>
                <a:cubicBezTo>
                  <a:pt x="145826" y="2139028"/>
                  <a:pt x="140893" y="2141643"/>
                  <a:pt x="136093" y="2143118"/>
                </a:cubicBezTo>
                <a:lnTo>
                  <a:pt x="127732" y="2143599"/>
                </a:lnTo>
                <a:lnTo>
                  <a:pt x="123410" y="2152332"/>
                </a:lnTo>
                <a:cubicBezTo>
                  <a:pt x="127938" y="2156074"/>
                  <a:pt x="156572" y="2144083"/>
                  <a:pt x="168662" y="2147102"/>
                </a:cubicBezTo>
                <a:cubicBezTo>
                  <a:pt x="160226" y="2146409"/>
                  <a:pt x="156546" y="2141497"/>
                  <a:pt x="157762" y="2133648"/>
                </a:cubicBezTo>
                <a:cubicBezTo>
                  <a:pt x="168589" y="2127698"/>
                  <a:pt x="170020" y="2140534"/>
                  <a:pt x="178203" y="2129599"/>
                </a:cubicBezTo>
                <a:cubicBezTo>
                  <a:pt x="178166" y="2138661"/>
                  <a:pt x="174307" y="2141524"/>
                  <a:pt x="165873" y="2140831"/>
                </a:cubicBezTo>
                <a:cubicBezTo>
                  <a:pt x="220982" y="2129136"/>
                  <a:pt x="503135" y="2083123"/>
                  <a:pt x="510604" y="2065770"/>
                </a:cubicBezTo>
                <a:cubicBezTo>
                  <a:pt x="542482" y="2051847"/>
                  <a:pt x="684722" y="2015820"/>
                  <a:pt x="680218" y="2031668"/>
                </a:cubicBezTo>
                <a:cubicBezTo>
                  <a:pt x="678002" y="2030532"/>
                  <a:pt x="780144" y="1990896"/>
                  <a:pt x="752410" y="2004520"/>
                </a:cubicBezTo>
                <a:cubicBezTo>
                  <a:pt x="755481" y="2013358"/>
                  <a:pt x="1002148" y="1958231"/>
                  <a:pt x="1071802" y="1936440"/>
                </a:cubicBezTo>
                <a:cubicBezTo>
                  <a:pt x="1068978" y="1939231"/>
                  <a:pt x="1069265" y="1941797"/>
                  <a:pt x="1070157" y="1940440"/>
                </a:cubicBezTo>
                <a:lnTo>
                  <a:pt x="1068628" y="1941392"/>
                </a:lnTo>
                <a:lnTo>
                  <a:pt x="1071155" y="1940752"/>
                </a:lnTo>
                <a:cubicBezTo>
                  <a:pt x="1076765" y="1939828"/>
                  <a:pt x="1084671" y="1938980"/>
                  <a:pt x="1081317" y="1939663"/>
                </a:cubicBezTo>
                <a:lnTo>
                  <a:pt x="1068109" y="1941715"/>
                </a:lnTo>
                <a:lnTo>
                  <a:pt x="1030375" y="1965209"/>
                </a:lnTo>
                <a:lnTo>
                  <a:pt x="966693" y="1988907"/>
                </a:lnTo>
                <a:lnTo>
                  <a:pt x="852312" y="2031470"/>
                </a:lnTo>
                <a:cubicBezTo>
                  <a:pt x="790245" y="2047269"/>
                  <a:pt x="731176" y="2056013"/>
                  <a:pt x="692259" y="2055394"/>
                </a:cubicBezTo>
                <a:cubicBezTo>
                  <a:pt x="690544" y="2039990"/>
                  <a:pt x="678610" y="2026608"/>
                  <a:pt x="656916" y="2047564"/>
                </a:cubicBezTo>
                <a:cubicBezTo>
                  <a:pt x="665814" y="2043047"/>
                  <a:pt x="673211" y="2043814"/>
                  <a:pt x="680288" y="2051072"/>
                </a:cubicBezTo>
                <a:cubicBezTo>
                  <a:pt x="612922" y="2055880"/>
                  <a:pt x="404746" y="2109553"/>
                  <a:pt x="350672" y="2158700"/>
                </a:cubicBezTo>
                <a:cubicBezTo>
                  <a:pt x="350100" y="2153564"/>
                  <a:pt x="365074" y="2147321"/>
                  <a:pt x="368040" y="2145814"/>
                </a:cubicBezTo>
                <a:cubicBezTo>
                  <a:pt x="360785" y="2146332"/>
                  <a:pt x="281555" y="2157161"/>
                  <a:pt x="286199" y="2180122"/>
                </a:cubicBezTo>
                <a:lnTo>
                  <a:pt x="287818" y="2171959"/>
                </a:lnTo>
                <a:lnTo>
                  <a:pt x="285386" y="2175165"/>
                </a:lnTo>
                <a:cubicBezTo>
                  <a:pt x="282659" y="2176492"/>
                  <a:pt x="279928" y="2175392"/>
                  <a:pt x="276907" y="2171727"/>
                </a:cubicBezTo>
                <a:cubicBezTo>
                  <a:pt x="282946" y="2179060"/>
                  <a:pt x="280410" y="2184416"/>
                  <a:pt x="269008" y="2185229"/>
                </a:cubicBezTo>
                <a:cubicBezTo>
                  <a:pt x="266161" y="2185432"/>
                  <a:pt x="268500" y="2185346"/>
                  <a:pt x="273709" y="2184934"/>
                </a:cubicBezTo>
                <a:lnTo>
                  <a:pt x="286977" y="2183571"/>
                </a:lnTo>
                <a:lnTo>
                  <a:pt x="302711" y="2177144"/>
                </a:lnTo>
                <a:cubicBezTo>
                  <a:pt x="318250" y="2171849"/>
                  <a:pt x="330425" y="2169202"/>
                  <a:pt x="335373" y="2171436"/>
                </a:cubicBezTo>
                <a:lnTo>
                  <a:pt x="333297" y="2172410"/>
                </a:lnTo>
                <a:lnTo>
                  <a:pt x="343599" y="2173760"/>
                </a:lnTo>
                <a:lnTo>
                  <a:pt x="343954" y="2174078"/>
                </a:lnTo>
                <a:lnTo>
                  <a:pt x="347741" y="2171147"/>
                </a:lnTo>
                <a:cubicBezTo>
                  <a:pt x="365605" y="2160585"/>
                  <a:pt x="425074" y="2138508"/>
                  <a:pt x="380511" y="2173392"/>
                </a:cubicBezTo>
                <a:cubicBezTo>
                  <a:pt x="369898" y="2162503"/>
                  <a:pt x="359624" y="2170515"/>
                  <a:pt x="351036" y="2173857"/>
                </a:cubicBezTo>
                <a:lnTo>
                  <a:pt x="344539" y="2174601"/>
                </a:lnTo>
                <a:lnTo>
                  <a:pt x="350394" y="2179828"/>
                </a:lnTo>
                <a:cubicBezTo>
                  <a:pt x="350041" y="2181792"/>
                  <a:pt x="346096" y="2183287"/>
                  <a:pt x="335625" y="2183064"/>
                </a:cubicBezTo>
                <a:cubicBezTo>
                  <a:pt x="333045" y="2179852"/>
                  <a:pt x="331768" y="2177456"/>
                  <a:pt x="331422" y="2175721"/>
                </a:cubicBezTo>
                <a:lnTo>
                  <a:pt x="332668" y="2172704"/>
                </a:lnTo>
                <a:lnTo>
                  <a:pt x="320824" y="2178258"/>
                </a:lnTo>
                <a:cubicBezTo>
                  <a:pt x="313425" y="2180119"/>
                  <a:pt x="304251" y="2181584"/>
                  <a:pt x="295623" y="2182682"/>
                </a:cubicBezTo>
                <a:lnTo>
                  <a:pt x="286977" y="2183571"/>
                </a:lnTo>
                <a:lnTo>
                  <a:pt x="249879" y="2198725"/>
                </a:lnTo>
                <a:cubicBezTo>
                  <a:pt x="213085" y="2215422"/>
                  <a:pt x="178304" y="2233756"/>
                  <a:pt x="176444" y="2235829"/>
                </a:cubicBezTo>
                <a:cubicBezTo>
                  <a:pt x="207287" y="2221982"/>
                  <a:pt x="320829" y="2181531"/>
                  <a:pt x="385442" y="2198918"/>
                </a:cubicBezTo>
                <a:cubicBezTo>
                  <a:pt x="380688" y="2203140"/>
                  <a:pt x="371429" y="2209704"/>
                  <a:pt x="359068" y="2217136"/>
                </a:cubicBezTo>
                <a:lnTo>
                  <a:pt x="353259" y="2220161"/>
                </a:lnTo>
                <a:lnTo>
                  <a:pt x="354420" y="2220540"/>
                </a:lnTo>
                <a:cubicBezTo>
                  <a:pt x="352345" y="2220688"/>
                  <a:pt x="350380" y="2221800"/>
                  <a:pt x="348398" y="2222750"/>
                </a:cubicBezTo>
                <a:lnTo>
                  <a:pt x="348218" y="2222787"/>
                </a:lnTo>
                <a:lnTo>
                  <a:pt x="314080" y="2240563"/>
                </a:lnTo>
                <a:cubicBezTo>
                  <a:pt x="279750" y="2255954"/>
                  <a:pt x="238626" y="2268917"/>
                  <a:pt x="201922" y="2267654"/>
                </a:cubicBezTo>
                <a:lnTo>
                  <a:pt x="199602" y="2261202"/>
                </a:lnTo>
                <a:lnTo>
                  <a:pt x="183432" y="2269580"/>
                </a:lnTo>
                <a:cubicBezTo>
                  <a:pt x="142052" y="2284056"/>
                  <a:pt x="56673" y="2307131"/>
                  <a:pt x="64471" y="2327924"/>
                </a:cubicBezTo>
                <a:cubicBezTo>
                  <a:pt x="41920" y="2341180"/>
                  <a:pt x="39955" y="2314148"/>
                  <a:pt x="2252" y="2341424"/>
                </a:cubicBezTo>
                <a:cubicBezTo>
                  <a:pt x="4035" y="2349221"/>
                  <a:pt x="29377" y="2331560"/>
                  <a:pt x="11715" y="2344337"/>
                </a:cubicBezTo>
                <a:lnTo>
                  <a:pt x="7586" y="2347319"/>
                </a:lnTo>
                <a:lnTo>
                  <a:pt x="11575" y="2351271"/>
                </a:lnTo>
                <a:lnTo>
                  <a:pt x="16359" y="2359491"/>
                </a:lnTo>
                <a:lnTo>
                  <a:pt x="25910" y="2352471"/>
                </a:lnTo>
                <a:cubicBezTo>
                  <a:pt x="40956" y="2337205"/>
                  <a:pt x="52859" y="2317431"/>
                  <a:pt x="56395" y="2349205"/>
                </a:cubicBezTo>
                <a:cubicBezTo>
                  <a:pt x="79837" y="2334591"/>
                  <a:pt x="146203" y="2320799"/>
                  <a:pt x="113575" y="2337361"/>
                </a:cubicBezTo>
                <a:cubicBezTo>
                  <a:pt x="113575" y="2337361"/>
                  <a:pt x="237840" y="2280618"/>
                  <a:pt x="165431" y="2324602"/>
                </a:cubicBezTo>
                <a:cubicBezTo>
                  <a:pt x="193557" y="2323890"/>
                  <a:pt x="200669" y="2322088"/>
                  <a:pt x="185445" y="2316705"/>
                </a:cubicBezTo>
                <a:cubicBezTo>
                  <a:pt x="189485" y="2306065"/>
                  <a:pt x="196095" y="2318533"/>
                  <a:pt x="202634" y="2311595"/>
                </a:cubicBezTo>
                <a:cubicBezTo>
                  <a:pt x="208104" y="2313793"/>
                  <a:pt x="172758" y="2305965"/>
                  <a:pt x="197488" y="2302907"/>
                </a:cubicBezTo>
                <a:cubicBezTo>
                  <a:pt x="199096" y="2307966"/>
                  <a:pt x="200936" y="2310424"/>
                  <a:pt x="203158" y="2310427"/>
                </a:cubicBezTo>
                <a:lnTo>
                  <a:pt x="210932" y="2303384"/>
                </a:lnTo>
                <a:lnTo>
                  <a:pt x="205922" y="2303598"/>
                </a:lnTo>
                <a:cubicBezTo>
                  <a:pt x="210391" y="2296810"/>
                  <a:pt x="214964" y="2300366"/>
                  <a:pt x="216000" y="2300290"/>
                </a:cubicBezTo>
                <a:cubicBezTo>
                  <a:pt x="214517" y="2301044"/>
                  <a:pt x="213107" y="2302439"/>
                  <a:pt x="211512" y="2303360"/>
                </a:cubicBezTo>
                <a:lnTo>
                  <a:pt x="211043" y="2303381"/>
                </a:lnTo>
                <a:lnTo>
                  <a:pt x="210474" y="2304749"/>
                </a:lnTo>
                <a:cubicBezTo>
                  <a:pt x="212938" y="2309729"/>
                  <a:pt x="223238" y="2323065"/>
                  <a:pt x="228329" y="2326584"/>
                </a:cubicBezTo>
                <a:cubicBezTo>
                  <a:pt x="235229" y="2304095"/>
                  <a:pt x="281222" y="2313753"/>
                  <a:pt x="263460" y="2313725"/>
                </a:cubicBezTo>
                <a:cubicBezTo>
                  <a:pt x="274824" y="2321973"/>
                  <a:pt x="338867" y="2296699"/>
                  <a:pt x="334044" y="2281516"/>
                </a:cubicBezTo>
                <a:cubicBezTo>
                  <a:pt x="364384" y="2281939"/>
                  <a:pt x="328968" y="2292230"/>
                  <a:pt x="314851" y="2306177"/>
                </a:cubicBezTo>
                <a:cubicBezTo>
                  <a:pt x="332112" y="2320473"/>
                  <a:pt x="492898" y="2272769"/>
                  <a:pt x="510449" y="2252107"/>
                </a:cubicBezTo>
                <a:cubicBezTo>
                  <a:pt x="540715" y="2270650"/>
                  <a:pt x="651041" y="2220077"/>
                  <a:pt x="669982" y="2221314"/>
                </a:cubicBezTo>
                <a:cubicBezTo>
                  <a:pt x="597326" y="2253672"/>
                  <a:pt x="557513" y="2252630"/>
                  <a:pt x="559049" y="2275812"/>
                </a:cubicBezTo>
                <a:cubicBezTo>
                  <a:pt x="494896" y="2328266"/>
                  <a:pt x="351090" y="2275124"/>
                  <a:pt x="290260" y="2348044"/>
                </a:cubicBezTo>
                <a:cubicBezTo>
                  <a:pt x="291441" y="2349254"/>
                  <a:pt x="208169" y="2370722"/>
                  <a:pt x="190192" y="2387534"/>
                </a:cubicBezTo>
                <a:cubicBezTo>
                  <a:pt x="241616" y="2408448"/>
                  <a:pt x="522560" y="2295237"/>
                  <a:pt x="529705" y="2321901"/>
                </a:cubicBezTo>
                <a:cubicBezTo>
                  <a:pt x="583490" y="2307710"/>
                  <a:pt x="637707" y="2297371"/>
                  <a:pt x="695350" y="2280320"/>
                </a:cubicBezTo>
                <a:cubicBezTo>
                  <a:pt x="686972" y="2284798"/>
                  <a:pt x="696522" y="2283795"/>
                  <a:pt x="701812" y="2284388"/>
                </a:cubicBezTo>
                <a:lnTo>
                  <a:pt x="702513" y="2285452"/>
                </a:lnTo>
                <a:lnTo>
                  <a:pt x="711350" y="2277399"/>
                </a:lnTo>
                <a:cubicBezTo>
                  <a:pt x="720144" y="2270786"/>
                  <a:pt x="728249" y="2270857"/>
                  <a:pt x="735841" y="2296838"/>
                </a:cubicBezTo>
                <a:cubicBezTo>
                  <a:pt x="741346" y="2289976"/>
                  <a:pt x="1017460" y="2199107"/>
                  <a:pt x="1022605" y="2207797"/>
                </a:cubicBezTo>
                <a:cubicBezTo>
                  <a:pt x="992230" y="2216434"/>
                  <a:pt x="1001879" y="2209276"/>
                  <a:pt x="975326" y="2224110"/>
                </a:cubicBezTo>
                <a:cubicBezTo>
                  <a:pt x="983295" y="2230012"/>
                  <a:pt x="1001415" y="2214485"/>
                  <a:pt x="1011134" y="2226730"/>
                </a:cubicBezTo>
                <a:cubicBezTo>
                  <a:pt x="1010391" y="2227108"/>
                  <a:pt x="1006867" y="2227683"/>
                  <a:pt x="1002017" y="2228413"/>
                </a:cubicBezTo>
                <a:lnTo>
                  <a:pt x="986392" y="2230807"/>
                </a:lnTo>
                <a:lnTo>
                  <a:pt x="989402" y="2232372"/>
                </a:lnTo>
                <a:lnTo>
                  <a:pt x="989485" y="2232349"/>
                </a:lnTo>
                <a:lnTo>
                  <a:pt x="994839" y="2230481"/>
                </a:lnTo>
                <a:lnTo>
                  <a:pt x="992692" y="2231509"/>
                </a:lnTo>
                <a:lnTo>
                  <a:pt x="999835" y="2229641"/>
                </a:lnTo>
                <a:cubicBezTo>
                  <a:pt x="1005697" y="2228616"/>
                  <a:pt x="1009905" y="2229255"/>
                  <a:pt x="1000968" y="2236678"/>
                </a:cubicBezTo>
                <a:lnTo>
                  <a:pt x="998803" y="2238234"/>
                </a:lnTo>
                <a:lnTo>
                  <a:pt x="1007951" y="2245073"/>
                </a:lnTo>
                <a:cubicBezTo>
                  <a:pt x="1002324" y="2246122"/>
                  <a:pt x="997023" y="2247794"/>
                  <a:pt x="991945" y="2250260"/>
                </a:cubicBezTo>
                <a:lnTo>
                  <a:pt x="983372" y="2256062"/>
                </a:lnTo>
                <a:lnTo>
                  <a:pt x="986741" y="2254977"/>
                </a:lnTo>
                <a:cubicBezTo>
                  <a:pt x="1013453" y="2248158"/>
                  <a:pt x="1078765" y="2238402"/>
                  <a:pt x="1065096" y="2242289"/>
                </a:cubicBezTo>
                <a:cubicBezTo>
                  <a:pt x="994361" y="2289552"/>
                  <a:pt x="917030" y="2319817"/>
                  <a:pt x="837180" y="2343437"/>
                </a:cubicBezTo>
                <a:lnTo>
                  <a:pt x="837174" y="2343439"/>
                </a:lnTo>
                <a:lnTo>
                  <a:pt x="851164" y="2345444"/>
                </a:lnTo>
                <a:cubicBezTo>
                  <a:pt x="855795" y="2345698"/>
                  <a:pt x="859017" y="2345307"/>
                  <a:pt x="858060" y="2343757"/>
                </a:cubicBezTo>
                <a:cubicBezTo>
                  <a:pt x="834714" y="2352217"/>
                  <a:pt x="807650" y="2358352"/>
                  <a:pt x="779078" y="2363848"/>
                </a:cubicBezTo>
                <a:lnTo>
                  <a:pt x="709387" y="2376713"/>
                </a:lnTo>
                <a:lnTo>
                  <a:pt x="622501" y="2397830"/>
                </a:lnTo>
                <a:lnTo>
                  <a:pt x="607240" y="2402596"/>
                </a:lnTo>
                <a:cubicBezTo>
                  <a:pt x="581480" y="2412259"/>
                  <a:pt x="558637" y="2424645"/>
                  <a:pt x="540916" y="2441437"/>
                </a:cubicBezTo>
                <a:cubicBezTo>
                  <a:pt x="548780" y="2436994"/>
                  <a:pt x="556035" y="2436476"/>
                  <a:pt x="565040" y="2442303"/>
                </a:cubicBezTo>
                <a:cubicBezTo>
                  <a:pt x="541812" y="2440077"/>
                  <a:pt x="525263" y="2469725"/>
                  <a:pt x="499960" y="2467650"/>
                </a:cubicBezTo>
                <a:cubicBezTo>
                  <a:pt x="502388" y="2489473"/>
                  <a:pt x="429806" y="2503711"/>
                  <a:pt x="401141" y="2527752"/>
                </a:cubicBezTo>
                <a:cubicBezTo>
                  <a:pt x="416937" y="2538272"/>
                  <a:pt x="413256" y="2533358"/>
                  <a:pt x="427015" y="2534963"/>
                </a:cubicBezTo>
                <a:cubicBezTo>
                  <a:pt x="399209" y="2566709"/>
                  <a:pt x="324088" y="2586304"/>
                  <a:pt x="310468" y="2623505"/>
                </a:cubicBezTo>
                <a:cubicBezTo>
                  <a:pt x="314774" y="2619963"/>
                  <a:pt x="319072" y="2618686"/>
                  <a:pt x="323085" y="2619532"/>
                </a:cubicBezTo>
                <a:lnTo>
                  <a:pt x="331413" y="2626230"/>
                </a:lnTo>
                <a:lnTo>
                  <a:pt x="338451" y="2626199"/>
                </a:lnTo>
                <a:cubicBezTo>
                  <a:pt x="344793" y="2626880"/>
                  <a:pt x="351745" y="2628323"/>
                  <a:pt x="356783" y="2626671"/>
                </a:cubicBezTo>
                <a:cubicBezTo>
                  <a:pt x="353246" y="2623042"/>
                  <a:pt x="334517" y="2642493"/>
                  <a:pt x="331693" y="2645282"/>
                </a:cubicBezTo>
                <a:cubicBezTo>
                  <a:pt x="339842" y="2643407"/>
                  <a:pt x="350529" y="2636175"/>
                  <a:pt x="329908" y="2647997"/>
                </a:cubicBezTo>
                <a:cubicBezTo>
                  <a:pt x="359819" y="2644568"/>
                  <a:pt x="417464" y="2627516"/>
                  <a:pt x="396344" y="2653609"/>
                </a:cubicBezTo>
                <a:lnTo>
                  <a:pt x="412764" y="2648130"/>
                </a:lnTo>
                <a:lnTo>
                  <a:pt x="410998" y="2646699"/>
                </a:lnTo>
                <a:cubicBezTo>
                  <a:pt x="411013" y="2646092"/>
                  <a:pt x="411999" y="2645861"/>
                  <a:pt x="413118" y="2645941"/>
                </a:cubicBezTo>
                <a:lnTo>
                  <a:pt x="415992" y="2647052"/>
                </a:lnTo>
                <a:lnTo>
                  <a:pt x="416536" y="2646871"/>
                </a:lnTo>
                <a:lnTo>
                  <a:pt x="418621" y="2646217"/>
                </a:lnTo>
                <a:lnTo>
                  <a:pt x="419583" y="2644187"/>
                </a:lnTo>
                <a:cubicBezTo>
                  <a:pt x="420417" y="2643479"/>
                  <a:pt x="421094" y="2643107"/>
                  <a:pt x="420987" y="2643601"/>
                </a:cubicBezTo>
                <a:lnTo>
                  <a:pt x="419250" y="2646019"/>
                </a:lnTo>
                <a:lnTo>
                  <a:pt x="445380" y="2637818"/>
                </a:lnTo>
                <a:cubicBezTo>
                  <a:pt x="464998" y="2632210"/>
                  <a:pt x="482883" y="2628671"/>
                  <a:pt x="484044" y="2634410"/>
                </a:cubicBezTo>
                <a:cubicBezTo>
                  <a:pt x="477076" y="2637495"/>
                  <a:pt x="480651" y="2632065"/>
                  <a:pt x="492585" y="2645447"/>
                </a:cubicBezTo>
                <a:cubicBezTo>
                  <a:pt x="472428" y="2661442"/>
                  <a:pt x="462144" y="2644708"/>
                  <a:pt x="459498" y="2638528"/>
                </a:cubicBezTo>
                <a:lnTo>
                  <a:pt x="459143" y="2637508"/>
                </a:lnTo>
                <a:lnTo>
                  <a:pt x="438169" y="2642091"/>
                </a:lnTo>
                <a:cubicBezTo>
                  <a:pt x="410113" y="2650039"/>
                  <a:pt x="366726" y="2666720"/>
                  <a:pt x="356564" y="2681030"/>
                </a:cubicBezTo>
                <a:cubicBezTo>
                  <a:pt x="379617" y="2691032"/>
                  <a:pt x="382548" y="2661062"/>
                  <a:pt x="414891" y="2679458"/>
                </a:cubicBezTo>
                <a:cubicBezTo>
                  <a:pt x="396447" y="2701478"/>
                  <a:pt x="436046" y="2681830"/>
                  <a:pt x="451268" y="2687213"/>
                </a:cubicBezTo>
                <a:cubicBezTo>
                  <a:pt x="442692" y="2685238"/>
                  <a:pt x="440048" y="2680250"/>
                  <a:pt x="441406" y="2673682"/>
                </a:cubicBezTo>
                <a:cubicBezTo>
                  <a:pt x="446894" y="2671351"/>
                  <a:pt x="449476" y="2673431"/>
                  <a:pt x="451691" y="2674567"/>
                </a:cubicBezTo>
                <a:lnTo>
                  <a:pt x="455049" y="2674892"/>
                </a:lnTo>
                <a:lnTo>
                  <a:pt x="459776" y="2669785"/>
                </a:lnTo>
                <a:cubicBezTo>
                  <a:pt x="457766" y="2672839"/>
                  <a:pt x="456298" y="2674319"/>
                  <a:pt x="455056" y="2674893"/>
                </a:cubicBezTo>
                <a:lnTo>
                  <a:pt x="455049" y="2674892"/>
                </a:lnTo>
                <a:lnTo>
                  <a:pt x="449518" y="2680869"/>
                </a:lnTo>
                <a:cubicBezTo>
                  <a:pt x="500767" y="2672035"/>
                  <a:pt x="758616" y="2632933"/>
                  <a:pt x="763551" y="2620935"/>
                </a:cubicBezTo>
                <a:cubicBezTo>
                  <a:pt x="788459" y="2610100"/>
                  <a:pt x="922872" y="2569454"/>
                  <a:pt x="917902" y="2590512"/>
                </a:cubicBezTo>
                <a:cubicBezTo>
                  <a:pt x="914509" y="2588167"/>
                  <a:pt x="1008501" y="2550405"/>
                  <a:pt x="982984" y="2565165"/>
                </a:cubicBezTo>
                <a:cubicBezTo>
                  <a:pt x="982180" y="2562634"/>
                  <a:pt x="1008437" y="2556879"/>
                  <a:pt x="1033137" y="2552366"/>
                </a:cubicBezTo>
                <a:lnTo>
                  <a:pt x="1033838" y="2552252"/>
                </a:lnTo>
                <a:lnTo>
                  <a:pt x="1033880" y="2551990"/>
                </a:lnTo>
                <a:cubicBezTo>
                  <a:pt x="1037877" y="2546853"/>
                  <a:pt x="1047432" y="2540308"/>
                  <a:pt x="1039928" y="2549131"/>
                </a:cubicBezTo>
                <a:lnTo>
                  <a:pt x="1037610" y="2551636"/>
                </a:lnTo>
                <a:lnTo>
                  <a:pt x="1065441" y="2547089"/>
                </a:lnTo>
                <a:cubicBezTo>
                  <a:pt x="1073431" y="2546012"/>
                  <a:pt x="1077457" y="2545809"/>
                  <a:pt x="1073935" y="2547028"/>
                </a:cubicBezTo>
                <a:cubicBezTo>
                  <a:pt x="1033159" y="2574848"/>
                  <a:pt x="1005379" y="2554186"/>
                  <a:pt x="1000387" y="2566695"/>
                </a:cubicBezTo>
                <a:lnTo>
                  <a:pt x="1000190" y="2568791"/>
                </a:lnTo>
                <a:lnTo>
                  <a:pt x="1001864" y="2568186"/>
                </a:lnTo>
                <a:cubicBezTo>
                  <a:pt x="1007509" y="2567297"/>
                  <a:pt x="1015094" y="2567402"/>
                  <a:pt x="1015681" y="2568009"/>
                </a:cubicBezTo>
                <a:cubicBezTo>
                  <a:pt x="1015681" y="2568009"/>
                  <a:pt x="1005138" y="2576523"/>
                  <a:pt x="1005138" y="2576523"/>
                </a:cubicBezTo>
                <a:cubicBezTo>
                  <a:pt x="1011270" y="2579968"/>
                  <a:pt x="1030272" y="2574730"/>
                  <a:pt x="1049480" y="2568991"/>
                </a:cubicBezTo>
                <a:lnTo>
                  <a:pt x="1053634" y="2567784"/>
                </a:lnTo>
                <a:lnTo>
                  <a:pt x="1068641" y="2561782"/>
                </a:lnTo>
                <a:cubicBezTo>
                  <a:pt x="1082816" y="2556990"/>
                  <a:pt x="1092852" y="2555060"/>
                  <a:pt x="1095058" y="2558461"/>
                </a:cubicBezTo>
                <a:cubicBezTo>
                  <a:pt x="1091582" y="2557738"/>
                  <a:pt x="1084993" y="2558938"/>
                  <a:pt x="1076868" y="2561034"/>
                </a:cubicBezTo>
                <a:lnTo>
                  <a:pt x="1053634" y="2567784"/>
                </a:lnTo>
                <a:lnTo>
                  <a:pt x="1017401" y="2582280"/>
                </a:lnTo>
                <a:cubicBezTo>
                  <a:pt x="979889" y="2598383"/>
                  <a:pt x="940593" y="2616066"/>
                  <a:pt x="929052" y="2615596"/>
                </a:cubicBezTo>
                <a:cubicBezTo>
                  <a:pt x="926156" y="2598981"/>
                  <a:pt x="911683" y="2590956"/>
                  <a:pt x="895780" y="2607618"/>
                </a:cubicBezTo>
                <a:cubicBezTo>
                  <a:pt x="897852" y="2607469"/>
                  <a:pt x="898889" y="2607397"/>
                  <a:pt x="899031" y="2608681"/>
                </a:cubicBezTo>
                <a:cubicBezTo>
                  <a:pt x="907931" y="2604162"/>
                  <a:pt x="909252" y="2606657"/>
                  <a:pt x="917078" y="2611273"/>
                </a:cubicBezTo>
                <a:cubicBezTo>
                  <a:pt x="858005" y="2615489"/>
                  <a:pt x="663910" y="2664275"/>
                  <a:pt x="617697" y="2708980"/>
                </a:cubicBezTo>
                <a:cubicBezTo>
                  <a:pt x="617128" y="2703846"/>
                  <a:pt x="630028" y="2697748"/>
                  <a:pt x="633136" y="2697528"/>
                </a:cubicBezTo>
                <a:cubicBezTo>
                  <a:pt x="626919" y="2697969"/>
                  <a:pt x="553621" y="2705788"/>
                  <a:pt x="558122" y="2727463"/>
                </a:cubicBezTo>
                <a:lnTo>
                  <a:pt x="559619" y="2719920"/>
                </a:lnTo>
                <a:lnTo>
                  <a:pt x="558276" y="2721792"/>
                </a:lnTo>
                <a:cubicBezTo>
                  <a:pt x="555774" y="2722779"/>
                  <a:pt x="553262" y="2721341"/>
                  <a:pt x="550760" y="2717638"/>
                </a:cubicBezTo>
                <a:cubicBezTo>
                  <a:pt x="555763" y="2725046"/>
                  <a:pt x="554120" y="2729043"/>
                  <a:pt x="543757" y="2729784"/>
                </a:cubicBezTo>
                <a:cubicBezTo>
                  <a:pt x="542460" y="2729877"/>
                  <a:pt x="545262" y="2729838"/>
                  <a:pt x="550294" y="2729580"/>
                </a:cubicBezTo>
                <a:lnTo>
                  <a:pt x="563844" y="2728543"/>
                </a:lnTo>
                <a:lnTo>
                  <a:pt x="575797" y="2723918"/>
                </a:lnTo>
                <a:cubicBezTo>
                  <a:pt x="590051" y="2719282"/>
                  <a:pt x="601087" y="2716959"/>
                  <a:pt x="605225" y="2718927"/>
                </a:cubicBezTo>
                <a:cubicBezTo>
                  <a:pt x="602099" y="2723679"/>
                  <a:pt x="585433" y="2726486"/>
                  <a:pt x="570203" y="2728058"/>
                </a:cubicBezTo>
                <a:lnTo>
                  <a:pt x="563844" y="2728543"/>
                </a:lnTo>
                <a:lnTo>
                  <a:pt x="527050" y="2742781"/>
                </a:lnTo>
                <a:cubicBezTo>
                  <a:pt x="493023" y="2757342"/>
                  <a:pt x="460841" y="2773224"/>
                  <a:pt x="459947" y="2774583"/>
                </a:cubicBezTo>
                <a:cubicBezTo>
                  <a:pt x="484857" y="2763746"/>
                  <a:pt x="594824" y="2728727"/>
                  <a:pt x="651146" y="2746705"/>
                </a:cubicBezTo>
                <a:cubicBezTo>
                  <a:pt x="635099" y="2762083"/>
                  <a:pt x="548752" y="2812240"/>
                  <a:pt x="483352" y="2806553"/>
                </a:cubicBezTo>
                <a:lnTo>
                  <a:pt x="480962" y="2799905"/>
                </a:lnTo>
                <a:lnTo>
                  <a:pt x="466319" y="2808234"/>
                </a:lnTo>
                <a:cubicBezTo>
                  <a:pt x="428568" y="2820572"/>
                  <a:pt x="349130" y="2837159"/>
                  <a:pt x="355265" y="2857099"/>
                </a:cubicBezTo>
                <a:cubicBezTo>
                  <a:pt x="333465" y="2867713"/>
                  <a:pt x="333717" y="2841816"/>
                  <a:pt x="297655" y="2865093"/>
                </a:cubicBezTo>
                <a:cubicBezTo>
                  <a:pt x="299184" y="2871777"/>
                  <a:pt x="316432" y="2861328"/>
                  <a:pt x="311059" y="2865410"/>
                </a:cubicBezTo>
                <a:lnTo>
                  <a:pt x="302402" y="2871511"/>
                </a:lnTo>
                <a:lnTo>
                  <a:pt x="306621" y="2876422"/>
                </a:lnTo>
                <a:lnTo>
                  <a:pt x="310286" y="2883768"/>
                </a:lnTo>
                <a:lnTo>
                  <a:pt x="319046" y="2877638"/>
                </a:lnTo>
                <a:lnTo>
                  <a:pt x="329365" y="2867196"/>
                </a:lnTo>
                <a:lnTo>
                  <a:pt x="328605" y="2866282"/>
                </a:lnTo>
                <a:cubicBezTo>
                  <a:pt x="327970" y="2865275"/>
                  <a:pt x="327766" y="2864603"/>
                  <a:pt x="328465" y="2865019"/>
                </a:cubicBezTo>
                <a:lnTo>
                  <a:pt x="330002" y="2866550"/>
                </a:lnTo>
                <a:lnTo>
                  <a:pt x="331941" y="2864587"/>
                </a:lnTo>
                <a:cubicBezTo>
                  <a:pt x="339649" y="2857568"/>
                  <a:pt x="345277" y="2856520"/>
                  <a:pt x="347045" y="2877096"/>
                </a:cubicBezTo>
                <a:cubicBezTo>
                  <a:pt x="370632" y="2863766"/>
                  <a:pt x="429278" y="2855701"/>
                  <a:pt x="400508" y="2869399"/>
                </a:cubicBezTo>
                <a:cubicBezTo>
                  <a:pt x="400508" y="2869399"/>
                  <a:pt x="515123" y="2819814"/>
                  <a:pt x="448504" y="2859504"/>
                </a:cubicBezTo>
                <a:cubicBezTo>
                  <a:pt x="474700" y="2860225"/>
                  <a:pt x="480776" y="2858497"/>
                  <a:pt x="467624" y="2852965"/>
                </a:cubicBezTo>
                <a:cubicBezTo>
                  <a:pt x="471806" y="2843608"/>
                  <a:pt x="477238" y="2854866"/>
                  <a:pt x="482743" y="2848004"/>
                </a:cubicBezTo>
                <a:cubicBezTo>
                  <a:pt x="488211" y="2850202"/>
                  <a:pt x="453759" y="2841014"/>
                  <a:pt x="478634" y="2839239"/>
                </a:cubicBezTo>
                <a:cubicBezTo>
                  <a:pt x="481849" y="2849362"/>
                  <a:pt x="484958" y="2849139"/>
                  <a:pt x="491214" y="2839635"/>
                </a:cubicBezTo>
                <a:cubicBezTo>
                  <a:pt x="488408" y="2837895"/>
                  <a:pt x="488934" y="2844973"/>
                  <a:pt x="490239" y="2851998"/>
                </a:cubicBezTo>
                <a:lnTo>
                  <a:pt x="491731" y="2858311"/>
                </a:lnTo>
                <a:lnTo>
                  <a:pt x="497763" y="2855078"/>
                </a:lnTo>
                <a:cubicBezTo>
                  <a:pt x="517371" y="2849981"/>
                  <a:pt x="570970" y="2854648"/>
                  <a:pt x="538671" y="2853070"/>
                </a:cubicBezTo>
                <a:cubicBezTo>
                  <a:pt x="550177" y="2862600"/>
                  <a:pt x="608147" y="2839055"/>
                  <a:pt x="604502" y="2825082"/>
                </a:cubicBezTo>
                <a:cubicBezTo>
                  <a:pt x="632913" y="2826936"/>
                  <a:pt x="599426" y="2835795"/>
                  <a:pt x="587239" y="2848311"/>
                </a:cubicBezTo>
                <a:cubicBezTo>
                  <a:pt x="598524" y="2858181"/>
                  <a:pt x="685112" y="2837203"/>
                  <a:pt x="734352" y="2818525"/>
                </a:cubicBezTo>
                <a:lnTo>
                  <a:pt x="744187" y="2814310"/>
                </a:lnTo>
                <a:lnTo>
                  <a:pt x="745311" y="2813742"/>
                </a:lnTo>
                <a:lnTo>
                  <a:pt x="745469" y="2813763"/>
                </a:lnTo>
                <a:lnTo>
                  <a:pt x="755337" y="2809533"/>
                </a:lnTo>
                <a:cubicBezTo>
                  <a:pt x="760947" y="2806701"/>
                  <a:pt x="764995" y="2804087"/>
                  <a:pt x="766966" y="2801843"/>
                </a:cubicBezTo>
                <a:lnTo>
                  <a:pt x="774797" y="2804953"/>
                </a:lnTo>
                <a:lnTo>
                  <a:pt x="777778" y="2800424"/>
                </a:lnTo>
                <a:cubicBezTo>
                  <a:pt x="779743" y="2799314"/>
                  <a:pt x="782300" y="2798809"/>
                  <a:pt x="784444" y="2799302"/>
                </a:cubicBezTo>
                <a:cubicBezTo>
                  <a:pt x="784729" y="2801870"/>
                  <a:pt x="783060" y="2803282"/>
                  <a:pt x="780926" y="2804082"/>
                </a:cubicBezTo>
                <a:lnTo>
                  <a:pt x="775145" y="2805090"/>
                </a:lnTo>
                <a:lnTo>
                  <a:pt x="782674" y="2808083"/>
                </a:lnTo>
                <a:lnTo>
                  <a:pt x="794718" y="2809328"/>
                </a:lnTo>
                <a:lnTo>
                  <a:pt x="819772" y="2802933"/>
                </a:lnTo>
                <a:cubicBezTo>
                  <a:pt x="880880" y="2788337"/>
                  <a:pt x="932114" y="2779223"/>
                  <a:pt x="943476" y="2782778"/>
                </a:cubicBezTo>
                <a:lnTo>
                  <a:pt x="934287" y="2790938"/>
                </a:lnTo>
                <a:lnTo>
                  <a:pt x="941161" y="2789528"/>
                </a:lnTo>
                <a:lnTo>
                  <a:pt x="947156" y="2787935"/>
                </a:lnTo>
                <a:lnTo>
                  <a:pt x="961243" y="2781673"/>
                </a:lnTo>
                <a:cubicBezTo>
                  <a:pt x="976294" y="2774937"/>
                  <a:pt x="990972" y="2768391"/>
                  <a:pt x="991045" y="2769033"/>
                </a:cubicBezTo>
                <a:cubicBezTo>
                  <a:pt x="998512" y="2770442"/>
                  <a:pt x="1008319" y="2769822"/>
                  <a:pt x="1019830" y="2767739"/>
                </a:cubicBezTo>
                <a:lnTo>
                  <a:pt x="1044537" y="2761359"/>
                </a:lnTo>
                <a:lnTo>
                  <a:pt x="1073850" y="2752552"/>
                </a:lnTo>
                <a:lnTo>
                  <a:pt x="1104274" y="2742188"/>
                </a:lnTo>
                <a:cubicBezTo>
                  <a:pt x="1151656" y="2725137"/>
                  <a:pt x="1202977" y="2705054"/>
                  <a:pt x="1241151" y="2697143"/>
                </a:cubicBezTo>
                <a:lnTo>
                  <a:pt x="1250719" y="2696194"/>
                </a:lnTo>
                <a:lnTo>
                  <a:pt x="1263595" y="2692100"/>
                </a:lnTo>
                <a:cubicBezTo>
                  <a:pt x="1269785" y="2690187"/>
                  <a:pt x="1274863" y="2688694"/>
                  <a:pt x="1278667" y="2687694"/>
                </a:cubicBezTo>
                <a:cubicBezTo>
                  <a:pt x="1301041" y="2682216"/>
                  <a:pt x="1327976" y="2676087"/>
                  <a:pt x="1356706" y="2669650"/>
                </a:cubicBezTo>
                <a:lnTo>
                  <a:pt x="1431897" y="2652796"/>
                </a:lnTo>
                <a:lnTo>
                  <a:pt x="1444380" y="2647887"/>
                </a:lnTo>
                <a:cubicBezTo>
                  <a:pt x="1510610" y="2622296"/>
                  <a:pt x="1576011" y="2599837"/>
                  <a:pt x="1588911" y="2612503"/>
                </a:cubicBezTo>
                <a:cubicBezTo>
                  <a:pt x="1559784" y="2622993"/>
                  <a:pt x="1504595" y="2636311"/>
                  <a:pt x="1445502" y="2649748"/>
                </a:cubicBezTo>
                <a:lnTo>
                  <a:pt x="1431897" y="2652796"/>
                </a:lnTo>
                <a:lnTo>
                  <a:pt x="1395364" y="2667168"/>
                </a:lnTo>
                <a:cubicBezTo>
                  <a:pt x="1347804" y="2686035"/>
                  <a:pt x="1307047" y="2702167"/>
                  <a:pt x="1294890" y="2702063"/>
                </a:cubicBezTo>
                <a:cubicBezTo>
                  <a:pt x="1290544" y="2697036"/>
                  <a:pt x="1283471" y="2694488"/>
                  <a:pt x="1274304" y="2693854"/>
                </a:cubicBezTo>
                <a:lnTo>
                  <a:pt x="1250719" y="2696194"/>
                </a:lnTo>
                <a:lnTo>
                  <a:pt x="1241843" y="2699017"/>
                </a:lnTo>
                <a:cubicBezTo>
                  <a:pt x="1208808" y="2709710"/>
                  <a:pt x="1160493" y="2725868"/>
                  <a:pt x="1107009" y="2742590"/>
                </a:cubicBezTo>
                <a:lnTo>
                  <a:pt x="1073850" y="2752552"/>
                </a:lnTo>
                <a:lnTo>
                  <a:pt x="1058841" y="2757665"/>
                </a:lnTo>
                <a:lnTo>
                  <a:pt x="1044537" y="2761359"/>
                </a:lnTo>
                <a:lnTo>
                  <a:pt x="1024169" y="2767477"/>
                </a:lnTo>
                <a:lnTo>
                  <a:pt x="947156" y="2787935"/>
                </a:lnTo>
                <a:lnTo>
                  <a:pt x="940168" y="2791040"/>
                </a:lnTo>
                <a:cubicBezTo>
                  <a:pt x="934236" y="2793627"/>
                  <a:pt x="929994" y="2795387"/>
                  <a:pt x="929216" y="2795441"/>
                </a:cubicBezTo>
                <a:lnTo>
                  <a:pt x="934287" y="2790938"/>
                </a:lnTo>
                <a:lnTo>
                  <a:pt x="865569" y="2805057"/>
                </a:lnTo>
                <a:cubicBezTo>
                  <a:pt x="842451" y="2808740"/>
                  <a:pt x="821831" y="2810721"/>
                  <a:pt x="804978" y="2810389"/>
                </a:cubicBezTo>
                <a:lnTo>
                  <a:pt x="794718" y="2809328"/>
                </a:lnTo>
                <a:lnTo>
                  <a:pt x="756483" y="2819089"/>
                </a:lnTo>
                <a:cubicBezTo>
                  <a:pt x="670670" y="2842358"/>
                  <a:pt x="585076" y="2871109"/>
                  <a:pt x="570797" y="2888301"/>
                </a:cubicBezTo>
                <a:cubicBezTo>
                  <a:pt x="573013" y="2889439"/>
                  <a:pt x="495531" y="2906612"/>
                  <a:pt x="478448" y="2922065"/>
                </a:cubicBezTo>
                <a:cubicBezTo>
                  <a:pt x="484395" y="2925039"/>
                  <a:pt x="493650" y="2926075"/>
                  <a:pt x="505307" y="2925667"/>
                </a:cubicBezTo>
                <a:cubicBezTo>
                  <a:pt x="586910" y="2922797"/>
                  <a:pt x="786186" y="2848995"/>
                  <a:pt x="791408" y="2871267"/>
                </a:cubicBezTo>
                <a:cubicBezTo>
                  <a:pt x="819337" y="2864098"/>
                  <a:pt x="848562" y="2856836"/>
                  <a:pt x="878548" y="2849522"/>
                </a:cubicBezTo>
                <a:lnTo>
                  <a:pt x="917124" y="2840237"/>
                </a:lnTo>
                <a:lnTo>
                  <a:pt x="918390" y="2837781"/>
                </a:lnTo>
                <a:cubicBezTo>
                  <a:pt x="919394" y="2836255"/>
                  <a:pt x="920621" y="2835520"/>
                  <a:pt x="922388" y="2837336"/>
                </a:cubicBezTo>
                <a:lnTo>
                  <a:pt x="922005" y="2839062"/>
                </a:lnTo>
                <a:lnTo>
                  <a:pt x="970255" y="2827450"/>
                </a:lnTo>
                <a:cubicBezTo>
                  <a:pt x="1032204" y="2812679"/>
                  <a:pt x="1095058" y="2797841"/>
                  <a:pt x="1154543" y="2783245"/>
                </a:cubicBezTo>
                <a:cubicBezTo>
                  <a:pt x="1225807" y="2766514"/>
                  <a:pt x="1568754" y="2619118"/>
                  <a:pt x="1648197" y="2666501"/>
                </a:cubicBezTo>
                <a:cubicBezTo>
                  <a:pt x="1629753" y="2688518"/>
                  <a:pt x="1669353" y="2668873"/>
                  <a:pt x="1684577" y="2674256"/>
                </a:cubicBezTo>
                <a:cubicBezTo>
                  <a:pt x="1676001" y="2672281"/>
                  <a:pt x="1673357" y="2667294"/>
                  <a:pt x="1674715" y="2660726"/>
                </a:cubicBezTo>
                <a:cubicBezTo>
                  <a:pt x="1680200" y="2658394"/>
                  <a:pt x="1682782" y="2660473"/>
                  <a:pt x="1684998" y="2661609"/>
                </a:cubicBezTo>
                <a:lnTo>
                  <a:pt x="1688358" y="2661934"/>
                </a:lnTo>
                <a:lnTo>
                  <a:pt x="1693084" y="2656827"/>
                </a:lnTo>
                <a:cubicBezTo>
                  <a:pt x="1691074" y="2659882"/>
                  <a:pt x="1689607" y="2661361"/>
                  <a:pt x="1688364" y="2661935"/>
                </a:cubicBezTo>
                <a:lnTo>
                  <a:pt x="1688358" y="2661934"/>
                </a:lnTo>
                <a:lnTo>
                  <a:pt x="1682826" y="2667911"/>
                </a:lnTo>
                <a:cubicBezTo>
                  <a:pt x="1734075" y="2659078"/>
                  <a:pt x="1991924" y="2619976"/>
                  <a:pt x="1996858" y="2607979"/>
                </a:cubicBezTo>
                <a:cubicBezTo>
                  <a:pt x="2021768" y="2597143"/>
                  <a:pt x="2156181" y="2556498"/>
                  <a:pt x="2151211" y="2577554"/>
                </a:cubicBezTo>
                <a:cubicBezTo>
                  <a:pt x="2147813" y="2575208"/>
                  <a:pt x="2241807" y="2537447"/>
                  <a:pt x="2216290" y="2552208"/>
                </a:cubicBezTo>
                <a:cubicBezTo>
                  <a:pt x="2215486" y="2549678"/>
                  <a:pt x="2241744" y="2543920"/>
                  <a:pt x="2266444" y="2539410"/>
                </a:cubicBezTo>
                <a:lnTo>
                  <a:pt x="2268126" y="2539134"/>
                </a:lnTo>
                <a:lnTo>
                  <a:pt x="2271416" y="2535981"/>
                </a:lnTo>
                <a:cubicBezTo>
                  <a:pt x="2273346" y="2534551"/>
                  <a:pt x="2274717" y="2533967"/>
                  <a:pt x="2274084" y="2535307"/>
                </a:cubicBezTo>
                <a:lnTo>
                  <a:pt x="2271697" y="2538552"/>
                </a:lnTo>
                <a:lnTo>
                  <a:pt x="2298745" y="2534132"/>
                </a:lnTo>
                <a:cubicBezTo>
                  <a:pt x="2306738" y="2533057"/>
                  <a:pt x="2310764" y="2532850"/>
                  <a:pt x="2307244" y="2534071"/>
                </a:cubicBezTo>
                <a:cubicBezTo>
                  <a:pt x="2266464" y="2561890"/>
                  <a:pt x="2238688" y="2541229"/>
                  <a:pt x="2233696" y="2553739"/>
                </a:cubicBezTo>
                <a:lnTo>
                  <a:pt x="2233499" y="2555834"/>
                </a:lnTo>
                <a:lnTo>
                  <a:pt x="2235168" y="2555227"/>
                </a:lnTo>
                <a:cubicBezTo>
                  <a:pt x="2240813" y="2554339"/>
                  <a:pt x="2248398" y="2554444"/>
                  <a:pt x="2248990" y="2555049"/>
                </a:cubicBezTo>
                <a:cubicBezTo>
                  <a:pt x="2248990" y="2555049"/>
                  <a:pt x="2238447" y="2563566"/>
                  <a:pt x="2238447" y="2563566"/>
                </a:cubicBezTo>
                <a:cubicBezTo>
                  <a:pt x="2244574" y="2567011"/>
                  <a:pt x="2263579" y="2561773"/>
                  <a:pt x="2282787" y="2556035"/>
                </a:cubicBezTo>
                <a:lnTo>
                  <a:pt x="2286942" y="2554827"/>
                </a:lnTo>
                <a:lnTo>
                  <a:pt x="2301947" y="2548824"/>
                </a:lnTo>
                <a:lnTo>
                  <a:pt x="2316590" y="2544909"/>
                </a:lnTo>
                <a:lnTo>
                  <a:pt x="2334815" y="2528219"/>
                </a:lnTo>
                <a:cubicBezTo>
                  <a:pt x="2359038" y="2513869"/>
                  <a:pt x="2394636" y="2510327"/>
                  <a:pt x="2428067" y="2509761"/>
                </a:cubicBezTo>
                <a:lnTo>
                  <a:pt x="2470723" y="2510125"/>
                </a:lnTo>
                <a:lnTo>
                  <a:pt x="2475456" y="2507915"/>
                </a:lnTo>
                <a:lnTo>
                  <a:pt x="2475719" y="2507840"/>
                </a:lnTo>
                <a:lnTo>
                  <a:pt x="2475666" y="2505718"/>
                </a:lnTo>
                <a:cubicBezTo>
                  <a:pt x="2479189" y="2499806"/>
                  <a:pt x="2489615" y="2492591"/>
                  <a:pt x="2504982" y="2499259"/>
                </a:cubicBezTo>
                <a:cubicBezTo>
                  <a:pt x="2502320" y="2498801"/>
                  <a:pt x="2502007" y="2503028"/>
                  <a:pt x="2500566" y="2507661"/>
                </a:cubicBezTo>
                <a:lnTo>
                  <a:pt x="2499549" y="2509636"/>
                </a:lnTo>
                <a:lnTo>
                  <a:pt x="2508314" y="2509152"/>
                </a:lnTo>
                <a:cubicBezTo>
                  <a:pt x="2513500" y="2508336"/>
                  <a:pt x="2516942" y="2506978"/>
                  <a:pt x="2518133" y="2504789"/>
                </a:cubicBezTo>
                <a:cubicBezTo>
                  <a:pt x="2512057" y="2506517"/>
                  <a:pt x="2508267" y="2528784"/>
                  <a:pt x="2489363" y="2518487"/>
                </a:cubicBezTo>
                <a:cubicBezTo>
                  <a:pt x="2492956" y="2517908"/>
                  <a:pt x="2495394" y="2516361"/>
                  <a:pt x="2497116" y="2514377"/>
                </a:cubicBezTo>
                <a:lnTo>
                  <a:pt x="2499549" y="2509636"/>
                </a:lnTo>
                <a:lnTo>
                  <a:pt x="2494687" y="2509906"/>
                </a:lnTo>
                <a:lnTo>
                  <a:pt x="2495203" y="2511116"/>
                </a:lnTo>
                <a:cubicBezTo>
                  <a:pt x="2494233" y="2512965"/>
                  <a:pt x="2492042" y="2514416"/>
                  <a:pt x="2489828" y="2513279"/>
                </a:cubicBezTo>
                <a:lnTo>
                  <a:pt x="2491094" y="2510104"/>
                </a:lnTo>
                <a:lnTo>
                  <a:pt x="2488025" y="2510275"/>
                </a:lnTo>
                <a:lnTo>
                  <a:pt x="2480490" y="2510210"/>
                </a:lnTo>
                <a:lnTo>
                  <a:pt x="2480231" y="2510418"/>
                </a:lnTo>
                <a:cubicBezTo>
                  <a:pt x="2478244" y="2511564"/>
                  <a:pt x="2476781" y="2511914"/>
                  <a:pt x="2475813" y="2511711"/>
                </a:cubicBezTo>
                <a:lnTo>
                  <a:pt x="2475774" y="2510169"/>
                </a:lnTo>
                <a:lnTo>
                  <a:pt x="2470723" y="2510125"/>
                </a:lnTo>
                <a:lnTo>
                  <a:pt x="2450318" y="2519657"/>
                </a:lnTo>
                <a:cubicBezTo>
                  <a:pt x="2432523" y="2528691"/>
                  <a:pt x="2415868" y="2538614"/>
                  <a:pt x="2419708" y="2540280"/>
                </a:cubicBezTo>
                <a:cubicBezTo>
                  <a:pt x="2414955" y="2544500"/>
                  <a:pt x="2351772" y="2539952"/>
                  <a:pt x="2329648" y="2557058"/>
                </a:cubicBezTo>
                <a:lnTo>
                  <a:pt x="2326332" y="2545791"/>
                </a:lnTo>
                <a:lnTo>
                  <a:pt x="2310172" y="2548077"/>
                </a:lnTo>
                <a:lnTo>
                  <a:pt x="2286942" y="2554827"/>
                </a:lnTo>
                <a:lnTo>
                  <a:pt x="2250709" y="2569322"/>
                </a:lnTo>
                <a:cubicBezTo>
                  <a:pt x="2213197" y="2585425"/>
                  <a:pt x="2173902" y="2603108"/>
                  <a:pt x="2162358" y="2602638"/>
                </a:cubicBezTo>
                <a:cubicBezTo>
                  <a:pt x="2159464" y="2586023"/>
                  <a:pt x="2144992" y="2577998"/>
                  <a:pt x="2129087" y="2594660"/>
                </a:cubicBezTo>
                <a:cubicBezTo>
                  <a:pt x="2131159" y="2594513"/>
                  <a:pt x="2132197" y="2594438"/>
                  <a:pt x="2132340" y="2595722"/>
                </a:cubicBezTo>
                <a:cubicBezTo>
                  <a:pt x="2141237" y="2591205"/>
                  <a:pt x="2142561" y="2593699"/>
                  <a:pt x="2150387" y="2598316"/>
                </a:cubicBezTo>
                <a:cubicBezTo>
                  <a:pt x="2091314" y="2602533"/>
                  <a:pt x="1897218" y="2651318"/>
                  <a:pt x="1851004" y="2696022"/>
                </a:cubicBezTo>
                <a:cubicBezTo>
                  <a:pt x="1850434" y="2690886"/>
                  <a:pt x="1863336" y="2684791"/>
                  <a:pt x="1866444" y="2684570"/>
                </a:cubicBezTo>
                <a:cubicBezTo>
                  <a:pt x="1860228" y="2685012"/>
                  <a:pt x="1786927" y="2692830"/>
                  <a:pt x="1791429" y="2714507"/>
                </a:cubicBezTo>
                <a:lnTo>
                  <a:pt x="1792925" y="2706963"/>
                </a:lnTo>
                <a:lnTo>
                  <a:pt x="1791584" y="2708834"/>
                </a:lnTo>
                <a:cubicBezTo>
                  <a:pt x="1789081" y="2709822"/>
                  <a:pt x="1786570" y="2708385"/>
                  <a:pt x="1784069" y="2704681"/>
                </a:cubicBezTo>
                <a:cubicBezTo>
                  <a:pt x="1789072" y="2712086"/>
                  <a:pt x="1787427" y="2716087"/>
                  <a:pt x="1777064" y="2716824"/>
                </a:cubicBezTo>
                <a:cubicBezTo>
                  <a:pt x="1775769" y="2716919"/>
                  <a:pt x="1778571" y="2716880"/>
                  <a:pt x="1783602" y="2716623"/>
                </a:cubicBezTo>
                <a:lnTo>
                  <a:pt x="1797153" y="2715586"/>
                </a:lnTo>
                <a:lnTo>
                  <a:pt x="1809104" y="2710962"/>
                </a:lnTo>
                <a:cubicBezTo>
                  <a:pt x="1823360" y="2706324"/>
                  <a:pt x="1834395" y="2704002"/>
                  <a:pt x="1838531" y="2705970"/>
                </a:cubicBezTo>
                <a:cubicBezTo>
                  <a:pt x="1835403" y="2710723"/>
                  <a:pt x="1818742" y="2713528"/>
                  <a:pt x="1803509" y="2715100"/>
                </a:cubicBezTo>
                <a:lnTo>
                  <a:pt x="1797153" y="2715586"/>
                </a:lnTo>
                <a:lnTo>
                  <a:pt x="1760359" y="2729824"/>
                </a:lnTo>
                <a:cubicBezTo>
                  <a:pt x="1726332" y="2744384"/>
                  <a:pt x="1694147" y="2760268"/>
                  <a:pt x="1693255" y="2761626"/>
                </a:cubicBezTo>
                <a:cubicBezTo>
                  <a:pt x="1718163" y="2750789"/>
                  <a:pt x="1828132" y="2715770"/>
                  <a:pt x="1884453" y="2733748"/>
                </a:cubicBezTo>
                <a:cubicBezTo>
                  <a:pt x="1868407" y="2749126"/>
                  <a:pt x="1782060" y="2799281"/>
                  <a:pt x="1716661" y="2793596"/>
                </a:cubicBezTo>
                <a:lnTo>
                  <a:pt x="1714269" y="2786949"/>
                </a:lnTo>
                <a:lnTo>
                  <a:pt x="1699628" y="2795276"/>
                </a:lnTo>
                <a:cubicBezTo>
                  <a:pt x="1661874" y="2807614"/>
                  <a:pt x="1582436" y="2824201"/>
                  <a:pt x="1588574" y="2844143"/>
                </a:cubicBezTo>
                <a:cubicBezTo>
                  <a:pt x="1566772" y="2854756"/>
                  <a:pt x="1567024" y="2828860"/>
                  <a:pt x="1530964" y="2852135"/>
                </a:cubicBezTo>
                <a:cubicBezTo>
                  <a:pt x="1532491" y="2858820"/>
                  <a:pt x="1549739" y="2848369"/>
                  <a:pt x="1544368" y="2852453"/>
                </a:cubicBezTo>
                <a:lnTo>
                  <a:pt x="1535711" y="2858553"/>
                </a:lnTo>
                <a:lnTo>
                  <a:pt x="1539927" y="2863465"/>
                </a:lnTo>
                <a:lnTo>
                  <a:pt x="1543592" y="2870811"/>
                </a:lnTo>
                <a:lnTo>
                  <a:pt x="1552354" y="2864682"/>
                </a:lnTo>
                <a:lnTo>
                  <a:pt x="1560476" y="2856462"/>
                </a:lnTo>
                <a:lnTo>
                  <a:pt x="1560126" y="2856040"/>
                </a:lnTo>
                <a:cubicBezTo>
                  <a:pt x="1559491" y="2855033"/>
                  <a:pt x="1559287" y="2854361"/>
                  <a:pt x="1559986" y="2854777"/>
                </a:cubicBezTo>
                <a:lnTo>
                  <a:pt x="1561072" y="2855857"/>
                </a:lnTo>
                <a:lnTo>
                  <a:pt x="1565249" y="2851630"/>
                </a:lnTo>
                <a:cubicBezTo>
                  <a:pt x="1572953" y="2844610"/>
                  <a:pt x="1578585" y="2843563"/>
                  <a:pt x="1580353" y="2864138"/>
                </a:cubicBezTo>
                <a:cubicBezTo>
                  <a:pt x="1603940" y="2850811"/>
                  <a:pt x="1662586" y="2842744"/>
                  <a:pt x="1633816" y="2856441"/>
                </a:cubicBezTo>
                <a:cubicBezTo>
                  <a:pt x="1633816" y="2856441"/>
                  <a:pt x="1748430" y="2806857"/>
                  <a:pt x="1681812" y="2846548"/>
                </a:cubicBezTo>
                <a:cubicBezTo>
                  <a:pt x="1708008" y="2847268"/>
                  <a:pt x="1714085" y="2845540"/>
                  <a:pt x="1700931" y="2840007"/>
                </a:cubicBezTo>
                <a:cubicBezTo>
                  <a:pt x="1705115" y="2830651"/>
                  <a:pt x="1710547" y="2841908"/>
                  <a:pt x="1716050" y="2835046"/>
                </a:cubicBezTo>
                <a:cubicBezTo>
                  <a:pt x="1721517" y="2837245"/>
                  <a:pt x="1687067" y="2828057"/>
                  <a:pt x="1711940" y="2826282"/>
                </a:cubicBezTo>
                <a:cubicBezTo>
                  <a:pt x="1715156" y="2836404"/>
                  <a:pt x="1718266" y="2836181"/>
                  <a:pt x="1724520" y="2826680"/>
                </a:cubicBezTo>
                <a:cubicBezTo>
                  <a:pt x="1723118" y="2825808"/>
                  <a:pt x="1722547" y="2827143"/>
                  <a:pt x="1722492" y="2829572"/>
                </a:cubicBezTo>
                <a:lnTo>
                  <a:pt x="1723278" y="2836623"/>
                </a:lnTo>
                <a:lnTo>
                  <a:pt x="1727972" y="2833063"/>
                </a:lnTo>
                <a:cubicBezTo>
                  <a:pt x="1729677" y="2833105"/>
                  <a:pt x="1731076" y="2833975"/>
                  <a:pt x="1731595" y="2833938"/>
                </a:cubicBezTo>
                <a:cubicBezTo>
                  <a:pt x="1730112" y="2834691"/>
                  <a:pt x="1728960" y="2836066"/>
                  <a:pt x="1727624" y="2836971"/>
                </a:cubicBezTo>
                <a:lnTo>
                  <a:pt x="1723333" y="2837139"/>
                </a:lnTo>
                <a:lnTo>
                  <a:pt x="1723546" y="2839041"/>
                </a:lnTo>
                <a:lnTo>
                  <a:pt x="1725039" y="2845354"/>
                </a:lnTo>
                <a:lnTo>
                  <a:pt x="1731070" y="2842122"/>
                </a:lnTo>
                <a:cubicBezTo>
                  <a:pt x="1750677" y="2837025"/>
                  <a:pt x="1804276" y="2841691"/>
                  <a:pt x="1771980" y="2840113"/>
                </a:cubicBezTo>
                <a:cubicBezTo>
                  <a:pt x="1783484" y="2849642"/>
                  <a:pt x="1841453" y="2826097"/>
                  <a:pt x="1837810" y="2812124"/>
                </a:cubicBezTo>
                <a:cubicBezTo>
                  <a:pt x="1866221" y="2813980"/>
                  <a:pt x="1832733" y="2822838"/>
                  <a:pt x="1820547" y="2835353"/>
                </a:cubicBezTo>
                <a:cubicBezTo>
                  <a:pt x="1835591" y="2848513"/>
                  <a:pt x="1984512" y="2806832"/>
                  <a:pt x="2000275" y="2788886"/>
                </a:cubicBezTo>
                <a:lnTo>
                  <a:pt x="2008292" y="2791712"/>
                </a:lnTo>
                <a:lnTo>
                  <a:pt x="2009297" y="2790184"/>
                </a:lnTo>
                <a:cubicBezTo>
                  <a:pt x="2011265" y="2789072"/>
                  <a:pt x="2013818" y="2788567"/>
                  <a:pt x="2015963" y="2789059"/>
                </a:cubicBezTo>
                <a:lnTo>
                  <a:pt x="2012835" y="2793313"/>
                </a:lnTo>
                <a:lnTo>
                  <a:pt x="2019043" y="2795502"/>
                </a:lnTo>
                <a:lnTo>
                  <a:pt x="2032530" y="2795413"/>
                </a:lnTo>
                <a:lnTo>
                  <a:pt x="2054115" y="2789902"/>
                </a:lnTo>
                <a:cubicBezTo>
                  <a:pt x="2074484" y="2785036"/>
                  <a:pt x="2093754" y="2780780"/>
                  <a:pt x="2110820" y="2777398"/>
                </a:cubicBezTo>
                <a:lnTo>
                  <a:pt x="2116314" y="2776483"/>
                </a:lnTo>
                <a:lnTo>
                  <a:pt x="2163620" y="2759763"/>
                </a:lnTo>
                <a:cubicBezTo>
                  <a:pt x="2182532" y="2752832"/>
                  <a:pt x="2199301" y="2746865"/>
                  <a:pt x="2211524" y="2744051"/>
                </a:cubicBezTo>
                <a:cubicBezTo>
                  <a:pt x="2584129" y="2656648"/>
                  <a:pt x="2957380" y="2556258"/>
                  <a:pt x="3328486" y="2474137"/>
                </a:cubicBezTo>
                <a:cubicBezTo>
                  <a:pt x="3318693" y="2480011"/>
                  <a:pt x="3335739" y="2473621"/>
                  <a:pt x="3339134" y="2475966"/>
                </a:cubicBezTo>
                <a:cubicBezTo>
                  <a:pt x="3126492" y="2536426"/>
                  <a:pt x="2772857" y="2691055"/>
                  <a:pt x="2529233" y="2689031"/>
                </a:cubicBezTo>
                <a:cubicBezTo>
                  <a:pt x="2494463" y="2648813"/>
                  <a:pt x="2285139" y="2767265"/>
                  <a:pt x="2225387" y="2756000"/>
                </a:cubicBezTo>
                <a:cubicBezTo>
                  <a:pt x="2225245" y="2754718"/>
                  <a:pt x="2166671" y="2782187"/>
                  <a:pt x="2163561" y="2782410"/>
                </a:cubicBezTo>
                <a:cubicBezTo>
                  <a:pt x="2169637" y="2780684"/>
                  <a:pt x="2174388" y="2776462"/>
                  <a:pt x="2177821" y="2769747"/>
                </a:cubicBezTo>
                <a:cubicBezTo>
                  <a:pt x="2174031" y="2768561"/>
                  <a:pt x="2165815" y="2768784"/>
                  <a:pt x="2154277" y="2770147"/>
                </a:cubicBezTo>
                <a:lnTo>
                  <a:pt x="2116314" y="2776483"/>
                </a:lnTo>
                <a:lnTo>
                  <a:pt x="2102842" y="2781243"/>
                </a:lnTo>
                <a:cubicBezTo>
                  <a:pt x="2082037" y="2787905"/>
                  <a:pt x="2061488" y="2793333"/>
                  <a:pt x="2043594" y="2795339"/>
                </a:cubicBezTo>
                <a:lnTo>
                  <a:pt x="2032530" y="2795413"/>
                </a:lnTo>
                <a:lnTo>
                  <a:pt x="1990825" y="2806058"/>
                </a:lnTo>
                <a:cubicBezTo>
                  <a:pt x="1905015" y="2829326"/>
                  <a:pt x="1819419" y="2858079"/>
                  <a:pt x="1805141" y="2875272"/>
                </a:cubicBezTo>
                <a:cubicBezTo>
                  <a:pt x="1807356" y="2876406"/>
                  <a:pt x="1729878" y="2893581"/>
                  <a:pt x="1712792" y="2909034"/>
                </a:cubicBezTo>
                <a:cubicBezTo>
                  <a:pt x="1760357" y="2932811"/>
                  <a:pt x="2019783" y="2832782"/>
                  <a:pt x="2025750" y="2858234"/>
                </a:cubicBezTo>
                <a:lnTo>
                  <a:pt x="2030823" y="2856968"/>
                </a:lnTo>
                <a:lnTo>
                  <a:pt x="2027680" y="2856803"/>
                </a:lnTo>
                <a:cubicBezTo>
                  <a:pt x="2030076" y="2850164"/>
                  <a:pt x="2035399" y="2851077"/>
                  <a:pt x="2039686" y="2852065"/>
                </a:cubicBezTo>
                <a:lnTo>
                  <a:pt x="2036996" y="2855422"/>
                </a:lnTo>
                <a:lnTo>
                  <a:pt x="2150490" y="2827039"/>
                </a:lnTo>
                <a:lnTo>
                  <a:pt x="2151622" y="2826064"/>
                </a:lnTo>
                <a:lnTo>
                  <a:pt x="2152612" y="2826510"/>
                </a:lnTo>
                <a:lnTo>
                  <a:pt x="2356061" y="2775629"/>
                </a:lnTo>
                <a:cubicBezTo>
                  <a:pt x="2469235" y="2748305"/>
                  <a:pt x="2584536" y="2721315"/>
                  <a:pt x="2699129" y="2695023"/>
                </a:cubicBezTo>
                <a:cubicBezTo>
                  <a:pt x="2810097" y="2668990"/>
                  <a:pt x="2913384" y="2602098"/>
                  <a:pt x="3023953" y="2638202"/>
                </a:cubicBezTo>
                <a:cubicBezTo>
                  <a:pt x="3007908" y="2653580"/>
                  <a:pt x="2921561" y="2703735"/>
                  <a:pt x="2856162" y="2698052"/>
                </a:cubicBezTo>
                <a:lnTo>
                  <a:pt x="2853772" y="2691404"/>
                </a:lnTo>
                <a:lnTo>
                  <a:pt x="2839128" y="2699732"/>
                </a:lnTo>
                <a:cubicBezTo>
                  <a:pt x="2801377" y="2712069"/>
                  <a:pt x="2721937" y="2728656"/>
                  <a:pt x="2728072" y="2748598"/>
                </a:cubicBezTo>
                <a:cubicBezTo>
                  <a:pt x="2706273" y="2759210"/>
                  <a:pt x="2706524" y="2733313"/>
                  <a:pt x="2670464" y="2756589"/>
                </a:cubicBezTo>
                <a:cubicBezTo>
                  <a:pt x="2671991" y="2763274"/>
                  <a:pt x="2689239" y="2752824"/>
                  <a:pt x="2683868" y="2756907"/>
                </a:cubicBezTo>
                <a:lnTo>
                  <a:pt x="2675212" y="2763008"/>
                </a:lnTo>
                <a:lnTo>
                  <a:pt x="2679430" y="2767919"/>
                </a:lnTo>
                <a:lnTo>
                  <a:pt x="2683095" y="2775265"/>
                </a:lnTo>
                <a:lnTo>
                  <a:pt x="2691855" y="2769137"/>
                </a:lnTo>
                <a:lnTo>
                  <a:pt x="2698880" y="2762027"/>
                </a:lnTo>
                <a:lnTo>
                  <a:pt x="2698733" y="2761850"/>
                </a:lnTo>
                <a:cubicBezTo>
                  <a:pt x="2698098" y="2760845"/>
                  <a:pt x="2697892" y="2760173"/>
                  <a:pt x="2698591" y="2760587"/>
                </a:cubicBezTo>
                <a:lnTo>
                  <a:pt x="2699452" y="2761445"/>
                </a:lnTo>
                <a:lnTo>
                  <a:pt x="2704750" y="2756084"/>
                </a:lnTo>
                <a:cubicBezTo>
                  <a:pt x="2712456" y="2749066"/>
                  <a:pt x="2718086" y="2748017"/>
                  <a:pt x="2719853" y="2768593"/>
                </a:cubicBezTo>
                <a:cubicBezTo>
                  <a:pt x="2743441" y="2755265"/>
                  <a:pt x="2802087" y="2747198"/>
                  <a:pt x="2773317" y="2760896"/>
                </a:cubicBezTo>
                <a:cubicBezTo>
                  <a:pt x="2773317" y="2760896"/>
                  <a:pt x="2887930" y="2711311"/>
                  <a:pt x="2821313" y="2751001"/>
                </a:cubicBezTo>
                <a:cubicBezTo>
                  <a:pt x="2847509" y="2751720"/>
                  <a:pt x="2853583" y="2749992"/>
                  <a:pt x="2840434" y="2744462"/>
                </a:cubicBezTo>
                <a:cubicBezTo>
                  <a:pt x="2844615" y="2735105"/>
                  <a:pt x="2850045" y="2746363"/>
                  <a:pt x="2855550" y="2739501"/>
                </a:cubicBezTo>
                <a:cubicBezTo>
                  <a:pt x="2861018" y="2741699"/>
                  <a:pt x="2826568" y="2732511"/>
                  <a:pt x="2851441" y="2730738"/>
                </a:cubicBezTo>
                <a:cubicBezTo>
                  <a:pt x="2854656" y="2740859"/>
                  <a:pt x="2857767" y="2740638"/>
                  <a:pt x="2864021" y="2731132"/>
                </a:cubicBezTo>
                <a:cubicBezTo>
                  <a:pt x="2862619" y="2730262"/>
                  <a:pt x="2862050" y="2731597"/>
                  <a:pt x="2861993" y="2734027"/>
                </a:cubicBezTo>
                <a:lnTo>
                  <a:pt x="2862847" y="2741704"/>
                </a:lnTo>
                <a:lnTo>
                  <a:pt x="2866579" y="2738877"/>
                </a:lnTo>
                <a:cubicBezTo>
                  <a:pt x="2868281" y="2738915"/>
                  <a:pt x="2869683" y="2739787"/>
                  <a:pt x="2870203" y="2739750"/>
                </a:cubicBezTo>
                <a:cubicBezTo>
                  <a:pt x="2868722" y="2740503"/>
                  <a:pt x="2867567" y="2741880"/>
                  <a:pt x="2866231" y="2742783"/>
                </a:cubicBezTo>
                <a:lnTo>
                  <a:pt x="2862983" y="2742911"/>
                </a:lnTo>
                <a:lnTo>
                  <a:pt x="2863046" y="2743495"/>
                </a:lnTo>
                <a:lnTo>
                  <a:pt x="2864540" y="2749808"/>
                </a:lnTo>
                <a:lnTo>
                  <a:pt x="2870570" y="2746577"/>
                </a:lnTo>
                <a:cubicBezTo>
                  <a:pt x="2890178" y="2741478"/>
                  <a:pt x="2943777" y="2746146"/>
                  <a:pt x="2911480" y="2744567"/>
                </a:cubicBezTo>
                <a:cubicBezTo>
                  <a:pt x="2922986" y="2754099"/>
                  <a:pt x="2980954" y="2730554"/>
                  <a:pt x="2977311" y="2716579"/>
                </a:cubicBezTo>
                <a:cubicBezTo>
                  <a:pt x="3005722" y="2718433"/>
                  <a:pt x="2972236" y="2727293"/>
                  <a:pt x="2960048" y="2739808"/>
                </a:cubicBezTo>
                <a:cubicBezTo>
                  <a:pt x="2975092" y="2752969"/>
                  <a:pt x="3124015" y="2711286"/>
                  <a:pt x="3139775" y="2693340"/>
                </a:cubicBezTo>
                <a:lnTo>
                  <a:pt x="3147793" y="2696166"/>
                </a:lnTo>
                <a:lnTo>
                  <a:pt x="3147906" y="2695994"/>
                </a:lnTo>
                <a:cubicBezTo>
                  <a:pt x="3149871" y="2694884"/>
                  <a:pt x="3152425" y="2694379"/>
                  <a:pt x="3154572" y="2694872"/>
                </a:cubicBezTo>
                <a:lnTo>
                  <a:pt x="3152419" y="2697798"/>
                </a:lnTo>
                <a:lnTo>
                  <a:pt x="3158542" y="2699957"/>
                </a:lnTo>
                <a:lnTo>
                  <a:pt x="3172031" y="2699866"/>
                </a:lnTo>
                <a:lnTo>
                  <a:pt x="3193615" y="2694356"/>
                </a:lnTo>
                <a:cubicBezTo>
                  <a:pt x="3213985" y="2689492"/>
                  <a:pt x="3233259" y="2685235"/>
                  <a:pt x="3250321" y="2681853"/>
                </a:cubicBezTo>
                <a:lnTo>
                  <a:pt x="3255812" y="2680939"/>
                </a:lnTo>
                <a:lnTo>
                  <a:pt x="3281143" y="2671984"/>
                </a:lnTo>
                <a:lnTo>
                  <a:pt x="3273490" y="2674580"/>
                </a:lnTo>
                <a:cubicBezTo>
                  <a:pt x="3270399" y="2674961"/>
                  <a:pt x="3267289" y="2675184"/>
                  <a:pt x="3264322" y="2676689"/>
                </a:cubicBezTo>
                <a:cubicBezTo>
                  <a:pt x="3264412" y="2672800"/>
                  <a:pt x="3267378" y="2671297"/>
                  <a:pt x="3271117" y="2670867"/>
                </a:cubicBezTo>
                <a:lnTo>
                  <a:pt x="3282499" y="2671504"/>
                </a:lnTo>
                <a:lnTo>
                  <a:pt x="3303118" y="2664216"/>
                </a:lnTo>
                <a:cubicBezTo>
                  <a:pt x="3322033" y="2657287"/>
                  <a:pt x="3338802" y="2651319"/>
                  <a:pt x="3351024" y="2648506"/>
                </a:cubicBezTo>
                <a:lnTo>
                  <a:pt x="3799153" y="2538133"/>
                </a:lnTo>
                <a:lnTo>
                  <a:pt x="3800656" y="2545477"/>
                </a:lnTo>
                <a:lnTo>
                  <a:pt x="3841153" y="2527787"/>
                </a:lnTo>
                <a:lnTo>
                  <a:pt x="3933500" y="2505044"/>
                </a:lnTo>
                <a:lnTo>
                  <a:pt x="4209283" y="2437431"/>
                </a:lnTo>
                <a:lnTo>
                  <a:pt x="4238029" y="2426520"/>
                </a:lnTo>
                <a:lnTo>
                  <a:pt x="4250539" y="2427776"/>
                </a:lnTo>
                <a:lnTo>
                  <a:pt x="4224535" y="2433691"/>
                </a:lnTo>
                <a:lnTo>
                  <a:pt x="4209283" y="2437431"/>
                </a:lnTo>
                <a:lnTo>
                  <a:pt x="4183050" y="2447387"/>
                </a:lnTo>
                <a:cubicBezTo>
                  <a:pt x="4145119" y="2461800"/>
                  <a:pt x="4112704" y="2473817"/>
                  <a:pt x="4091627" y="2479202"/>
                </a:cubicBezTo>
                <a:cubicBezTo>
                  <a:pt x="3972797" y="2509680"/>
                  <a:pt x="3784775" y="2594264"/>
                  <a:pt x="3668733" y="2593485"/>
                </a:cubicBezTo>
                <a:cubicBezTo>
                  <a:pt x="3633966" y="2553265"/>
                  <a:pt x="3424640" y="2671720"/>
                  <a:pt x="3364890" y="2660456"/>
                </a:cubicBezTo>
                <a:cubicBezTo>
                  <a:pt x="3364746" y="2659172"/>
                  <a:pt x="3306169" y="2686643"/>
                  <a:pt x="3303061" y="2686866"/>
                </a:cubicBezTo>
                <a:cubicBezTo>
                  <a:pt x="3309136" y="2685137"/>
                  <a:pt x="3313889" y="2680916"/>
                  <a:pt x="3317321" y="2674201"/>
                </a:cubicBezTo>
                <a:cubicBezTo>
                  <a:pt x="3313534" y="2673016"/>
                  <a:pt x="3305313" y="2673239"/>
                  <a:pt x="3293778" y="2674603"/>
                </a:cubicBezTo>
                <a:lnTo>
                  <a:pt x="3255812" y="2680939"/>
                </a:lnTo>
                <a:lnTo>
                  <a:pt x="3242343" y="2685698"/>
                </a:lnTo>
                <a:cubicBezTo>
                  <a:pt x="3221540" y="2692358"/>
                  <a:pt x="3200988" y="2697789"/>
                  <a:pt x="3183095" y="2699792"/>
                </a:cubicBezTo>
                <a:lnTo>
                  <a:pt x="3172031" y="2699866"/>
                </a:lnTo>
                <a:lnTo>
                  <a:pt x="3130326" y="2710513"/>
                </a:lnTo>
                <a:cubicBezTo>
                  <a:pt x="3044515" y="2733781"/>
                  <a:pt x="2958922" y="2762532"/>
                  <a:pt x="2944642" y="2779726"/>
                </a:cubicBezTo>
                <a:cubicBezTo>
                  <a:pt x="2946856" y="2780863"/>
                  <a:pt x="2869377" y="2798035"/>
                  <a:pt x="2852293" y="2813487"/>
                </a:cubicBezTo>
                <a:cubicBezTo>
                  <a:pt x="2899858" y="2837267"/>
                  <a:pt x="3159284" y="2737237"/>
                  <a:pt x="3165251" y="2762689"/>
                </a:cubicBezTo>
                <a:lnTo>
                  <a:pt x="3166549" y="2762355"/>
                </a:lnTo>
                <a:lnTo>
                  <a:pt x="3171582" y="2757386"/>
                </a:lnTo>
                <a:cubicBezTo>
                  <a:pt x="3173748" y="2756907"/>
                  <a:pt x="3176151" y="2757382"/>
                  <a:pt x="3178297" y="2757877"/>
                </a:cubicBezTo>
                <a:lnTo>
                  <a:pt x="3176821" y="2759714"/>
                </a:lnTo>
                <a:lnTo>
                  <a:pt x="3455576" y="2688052"/>
                </a:lnTo>
                <a:cubicBezTo>
                  <a:pt x="3754868" y="2612410"/>
                  <a:pt x="4075085" y="2534728"/>
                  <a:pt x="4362554" y="2463751"/>
                </a:cubicBezTo>
                <a:lnTo>
                  <a:pt x="4764910" y="2373734"/>
                </a:lnTo>
                <a:lnTo>
                  <a:pt x="5078021" y="2336033"/>
                </a:lnTo>
                <a:cubicBezTo>
                  <a:pt x="5205438" y="2321006"/>
                  <a:pt x="5331592" y="2306300"/>
                  <a:pt x="5451001" y="2292127"/>
                </a:cubicBezTo>
                <a:cubicBezTo>
                  <a:pt x="5696770" y="2263095"/>
                  <a:pt x="5942642" y="2243394"/>
                  <a:pt x="6182211" y="2239958"/>
                </a:cubicBezTo>
                <a:cubicBezTo>
                  <a:pt x="6237457" y="2239642"/>
                  <a:pt x="6286708" y="2241095"/>
                  <a:pt x="6369684" y="2228707"/>
                </a:cubicBezTo>
                <a:cubicBezTo>
                  <a:pt x="6357100" y="2229107"/>
                  <a:pt x="6354439" y="2231045"/>
                  <a:pt x="6362447" y="2235596"/>
                </a:cubicBezTo>
                <a:cubicBezTo>
                  <a:pt x="6346207" y="2239956"/>
                  <a:pt x="6343035" y="2237723"/>
                  <a:pt x="6328540" y="2241137"/>
                </a:cubicBezTo>
                <a:cubicBezTo>
                  <a:pt x="6392102" y="2273368"/>
                  <a:pt x="6580003" y="2224829"/>
                  <a:pt x="6659073" y="2219498"/>
                </a:cubicBezTo>
                <a:lnTo>
                  <a:pt x="6777454" y="2221477"/>
                </a:lnTo>
                <a:lnTo>
                  <a:pt x="7021998" y="2272911"/>
                </a:lnTo>
                <a:cubicBezTo>
                  <a:pt x="7157096" y="2307617"/>
                  <a:pt x="7293588" y="2344800"/>
                  <a:pt x="7434075" y="2362634"/>
                </a:cubicBezTo>
                <a:cubicBezTo>
                  <a:pt x="7610807" y="2385265"/>
                  <a:pt x="7761280" y="2447239"/>
                  <a:pt x="7901570" y="2530799"/>
                </a:cubicBezTo>
                <a:cubicBezTo>
                  <a:pt x="8508462" y="2893269"/>
                  <a:pt x="8942718" y="3365921"/>
                  <a:pt x="9237593" y="3921807"/>
                </a:cubicBezTo>
                <a:cubicBezTo>
                  <a:pt x="9279530" y="3996171"/>
                  <a:pt x="9319774" y="4074133"/>
                  <a:pt x="9356920" y="4153215"/>
                </a:cubicBezTo>
                <a:cubicBezTo>
                  <a:pt x="9345628" y="3981221"/>
                  <a:pt x="9212527" y="3844328"/>
                  <a:pt x="9165791" y="3682167"/>
                </a:cubicBezTo>
                <a:cubicBezTo>
                  <a:pt x="9231096" y="3745096"/>
                  <a:pt x="9274731" y="3815862"/>
                  <a:pt x="9312177" y="3888865"/>
                </a:cubicBezTo>
                <a:cubicBezTo>
                  <a:pt x="9349324" y="3967947"/>
                  <a:pt x="9389565" y="4045908"/>
                  <a:pt x="9422219" y="4123630"/>
                </a:cubicBezTo>
                <a:cubicBezTo>
                  <a:pt x="9457965" y="4200233"/>
                  <a:pt x="9487526" y="4279073"/>
                  <a:pt x="9509495" y="4357673"/>
                </a:cubicBezTo>
                <a:cubicBezTo>
                  <a:pt x="9535958" y="4437634"/>
                  <a:pt x="9550336" y="4515996"/>
                  <a:pt x="9570609" y="4598195"/>
                </a:cubicBezTo>
                <a:cubicBezTo>
                  <a:pt x="9596770" y="4591718"/>
                  <a:pt x="9578000" y="4571648"/>
                  <a:pt x="9592076" y="4563573"/>
                </a:cubicBezTo>
                <a:cubicBezTo>
                  <a:pt x="9596571" y="4564932"/>
                  <a:pt x="9601064" y="4566289"/>
                  <a:pt x="9602459" y="4568770"/>
                </a:cubicBezTo>
                <a:cubicBezTo>
                  <a:pt x="9630421" y="4618346"/>
                  <a:pt x="9640107" y="4668562"/>
                  <a:pt x="9648098" y="4722374"/>
                </a:cubicBezTo>
                <a:cubicBezTo>
                  <a:pt x="9668971" y="4884933"/>
                  <a:pt x="9677766" y="5045892"/>
                  <a:pt x="9669681" y="5209970"/>
                </a:cubicBezTo>
                <a:cubicBezTo>
                  <a:pt x="9667887" y="5246431"/>
                  <a:pt x="9672281" y="5280654"/>
                  <a:pt x="9701139" y="5311998"/>
                </a:cubicBezTo>
                <a:cubicBezTo>
                  <a:pt x="9713320" y="5326991"/>
                  <a:pt x="9716291" y="5343823"/>
                  <a:pt x="9715816" y="5361154"/>
                </a:cubicBezTo>
                <a:lnTo>
                  <a:pt x="9713936" y="5377528"/>
                </a:lnTo>
                <a:lnTo>
                  <a:pt x="9708299" y="5376667"/>
                </a:lnTo>
                <a:lnTo>
                  <a:pt x="9712060" y="5393865"/>
                </a:lnTo>
                <a:lnTo>
                  <a:pt x="9709826" y="5413308"/>
                </a:lnTo>
                <a:lnTo>
                  <a:pt x="9712036" y="5436300"/>
                </a:lnTo>
                <a:lnTo>
                  <a:pt x="9704300" y="5439143"/>
                </a:lnTo>
                <a:cubicBezTo>
                  <a:pt x="9696725" y="5445353"/>
                  <a:pt x="9695187" y="5456771"/>
                  <a:pt x="9692111" y="5479606"/>
                </a:cubicBezTo>
                <a:cubicBezTo>
                  <a:pt x="9685035" y="5528912"/>
                  <a:pt x="9673052" y="5576199"/>
                  <a:pt x="9655064" y="5622741"/>
                </a:cubicBezTo>
                <a:cubicBezTo>
                  <a:pt x="9651115" y="5633741"/>
                  <a:pt x="9652250" y="5649126"/>
                  <a:pt x="9630250" y="5641229"/>
                </a:cubicBezTo>
                <a:cubicBezTo>
                  <a:pt x="9572796" y="5620476"/>
                  <a:pt x="9516340" y="5629395"/>
                  <a:pt x="9457778" y="5642042"/>
                </a:cubicBezTo>
                <a:cubicBezTo>
                  <a:pt x="9333727" y="5670222"/>
                  <a:pt x="9234865" y="5733432"/>
                  <a:pt x="9169254" y="5844167"/>
                </a:cubicBezTo>
                <a:cubicBezTo>
                  <a:pt x="9095310" y="5970984"/>
                  <a:pt x="9068740" y="6110968"/>
                  <a:pt x="9066276" y="6255125"/>
                </a:cubicBezTo>
                <a:cubicBezTo>
                  <a:pt x="9065068" y="6319467"/>
                  <a:pt x="9057943" y="6384247"/>
                  <a:pt x="9075098" y="6455564"/>
                </a:cubicBezTo>
                <a:cubicBezTo>
                  <a:pt x="9086646" y="6402359"/>
                  <a:pt x="9108794" y="6363841"/>
                  <a:pt x="9138306" y="6328349"/>
                </a:cubicBezTo>
                <a:cubicBezTo>
                  <a:pt x="9185356" y="6272526"/>
                  <a:pt x="9245549" y="6233583"/>
                  <a:pt x="9309904" y="6202662"/>
                </a:cubicBezTo>
                <a:cubicBezTo>
                  <a:pt x="9406435" y="6156283"/>
                  <a:pt x="9501609" y="6107623"/>
                  <a:pt x="9579392" y="6032878"/>
                </a:cubicBezTo>
                <a:cubicBezTo>
                  <a:pt x="9661560" y="5953050"/>
                  <a:pt x="9709457" y="5860277"/>
                  <a:pt x="9688814" y="5741622"/>
                </a:cubicBezTo>
                <a:cubicBezTo>
                  <a:pt x="9684877" y="5720494"/>
                  <a:pt x="9675805" y="5700142"/>
                  <a:pt x="9667527" y="5684224"/>
                </a:cubicBezTo>
                <a:cubicBezTo>
                  <a:pt x="9683681" y="5649122"/>
                  <a:pt x="9695852" y="5618255"/>
                  <a:pt x="9706198" y="5588257"/>
                </a:cubicBezTo>
                <a:lnTo>
                  <a:pt x="9727669" y="5517957"/>
                </a:lnTo>
                <a:lnTo>
                  <a:pt x="9736257" y="5536367"/>
                </a:lnTo>
                <a:lnTo>
                  <a:pt x="9747299" y="5549986"/>
                </a:lnTo>
                <a:lnTo>
                  <a:pt x="9752168" y="5570787"/>
                </a:lnTo>
                <a:cubicBezTo>
                  <a:pt x="9767440" y="5630892"/>
                  <a:pt x="9785674" y="5690490"/>
                  <a:pt x="9813808" y="5761873"/>
                </a:cubicBezTo>
                <a:cubicBezTo>
                  <a:pt x="9800176" y="5784854"/>
                  <a:pt x="9784996" y="5814361"/>
                  <a:pt x="9777386" y="5845450"/>
                </a:cubicBezTo>
                <a:cubicBezTo>
                  <a:pt x="9736829" y="6020167"/>
                  <a:pt x="9800335" y="6162092"/>
                  <a:pt x="9915878" y="6287621"/>
                </a:cubicBezTo>
                <a:cubicBezTo>
                  <a:pt x="10025323" y="6405227"/>
                  <a:pt x="10162794" y="6485492"/>
                  <a:pt x="10302474" y="6562480"/>
                </a:cubicBezTo>
                <a:cubicBezTo>
                  <a:pt x="10395595" y="6613806"/>
                  <a:pt x="10481860" y="6676714"/>
                  <a:pt x="10547180" y="6763629"/>
                </a:cubicBezTo>
                <a:cubicBezTo>
                  <a:pt x="10588111" y="6818856"/>
                  <a:pt x="10617843" y="6877971"/>
                  <a:pt x="10630591" y="6958044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49CC5148-12A8-4D7C-A30C-A45FA0BC4809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364385" y="343112"/>
            <a:ext cx="11463229" cy="6247977"/>
          </a:xfrm>
          <a:custGeom>
            <a:avLst/>
            <a:gdLst>
              <a:gd name="connsiteX0" fmla="*/ 3942344 w 11463229"/>
              <a:gd name="connsiteY0" fmla="*/ 5730024 h 6247977"/>
              <a:gd name="connsiteX1" fmla="*/ 3945659 w 11463229"/>
              <a:gd name="connsiteY1" fmla="*/ 5736946 h 6247977"/>
              <a:gd name="connsiteX2" fmla="*/ 3956240 w 11463229"/>
              <a:gd name="connsiteY2" fmla="*/ 5737183 h 6247977"/>
              <a:gd name="connsiteX3" fmla="*/ 3956404 w 11463229"/>
              <a:gd name="connsiteY3" fmla="*/ 5736983 h 6247977"/>
              <a:gd name="connsiteX4" fmla="*/ 3919925 w 11463229"/>
              <a:gd name="connsiteY4" fmla="*/ 5718927 h 6247977"/>
              <a:gd name="connsiteX5" fmla="*/ 3925431 w 11463229"/>
              <a:gd name="connsiteY5" fmla="*/ 5722697 h 6247977"/>
              <a:gd name="connsiteX6" fmla="*/ 3927624 w 11463229"/>
              <a:gd name="connsiteY6" fmla="*/ 5722738 h 6247977"/>
              <a:gd name="connsiteX7" fmla="*/ 3904974 w 11463229"/>
              <a:gd name="connsiteY7" fmla="*/ 5716270 h 6247977"/>
              <a:gd name="connsiteX8" fmla="*/ 3901974 w 11463229"/>
              <a:gd name="connsiteY8" fmla="*/ 5716466 h 6247977"/>
              <a:gd name="connsiteX9" fmla="*/ 3905107 w 11463229"/>
              <a:gd name="connsiteY9" fmla="*/ 5718703 h 6247977"/>
              <a:gd name="connsiteX10" fmla="*/ 3907590 w 11463229"/>
              <a:gd name="connsiteY10" fmla="*/ 5717169 h 6247977"/>
              <a:gd name="connsiteX11" fmla="*/ 3904974 w 11463229"/>
              <a:gd name="connsiteY11" fmla="*/ 5716270 h 6247977"/>
              <a:gd name="connsiteX12" fmla="*/ 3792027 w 11463229"/>
              <a:gd name="connsiteY12" fmla="*/ 5691226 h 6247977"/>
              <a:gd name="connsiteX13" fmla="*/ 3796144 w 11463229"/>
              <a:gd name="connsiteY13" fmla="*/ 5694934 h 6247977"/>
              <a:gd name="connsiteX14" fmla="*/ 3792570 w 11463229"/>
              <a:gd name="connsiteY14" fmla="*/ 5691867 h 6247977"/>
              <a:gd name="connsiteX15" fmla="*/ 3775309 w 11463229"/>
              <a:gd name="connsiteY15" fmla="*/ 5676164 h 6247977"/>
              <a:gd name="connsiteX16" fmla="*/ 3784023 w 11463229"/>
              <a:gd name="connsiteY16" fmla="*/ 5681755 h 6247977"/>
              <a:gd name="connsiteX17" fmla="*/ 3792027 w 11463229"/>
              <a:gd name="connsiteY17" fmla="*/ 5691226 h 6247977"/>
              <a:gd name="connsiteX18" fmla="*/ 3766357 w 11463229"/>
              <a:gd name="connsiteY18" fmla="*/ 5670491 h 6247977"/>
              <a:gd name="connsiteX19" fmla="*/ 3766704 w 11463229"/>
              <a:gd name="connsiteY19" fmla="*/ 5670543 h 6247977"/>
              <a:gd name="connsiteX20" fmla="*/ 3766789 w 11463229"/>
              <a:gd name="connsiteY20" fmla="*/ 5670689 h 6247977"/>
              <a:gd name="connsiteX21" fmla="*/ 3956107 w 11463229"/>
              <a:gd name="connsiteY21" fmla="*/ 5623377 h 6247977"/>
              <a:gd name="connsiteX22" fmla="*/ 3960137 w 11463229"/>
              <a:gd name="connsiteY22" fmla="*/ 5627622 h 6247977"/>
              <a:gd name="connsiteX23" fmla="*/ 3972728 w 11463229"/>
              <a:gd name="connsiteY23" fmla="*/ 5636382 h 6247977"/>
              <a:gd name="connsiteX24" fmla="*/ 3993251 w 11463229"/>
              <a:gd name="connsiteY24" fmla="*/ 5646669 h 6247977"/>
              <a:gd name="connsiteX25" fmla="*/ 4010456 w 11463229"/>
              <a:gd name="connsiteY25" fmla="*/ 5660660 h 6247977"/>
              <a:gd name="connsiteX26" fmla="*/ 4023844 w 11463229"/>
              <a:gd name="connsiteY26" fmla="*/ 5667056 h 6247977"/>
              <a:gd name="connsiteX27" fmla="*/ 3980553 w 11463229"/>
              <a:gd name="connsiteY27" fmla="*/ 5633779 h 6247977"/>
              <a:gd name="connsiteX28" fmla="*/ 3955025 w 11463229"/>
              <a:gd name="connsiteY28" fmla="*/ 5622918 h 6247977"/>
              <a:gd name="connsiteX29" fmla="*/ 3955083 w 11463229"/>
              <a:gd name="connsiteY29" fmla="*/ 5623011 h 6247977"/>
              <a:gd name="connsiteX30" fmla="*/ 3955242 w 11463229"/>
              <a:gd name="connsiteY30" fmla="*/ 5623010 h 6247977"/>
              <a:gd name="connsiteX31" fmla="*/ 3620256 w 11463229"/>
              <a:gd name="connsiteY31" fmla="*/ 5610694 h 6247977"/>
              <a:gd name="connsiteX32" fmla="*/ 3624932 w 11463229"/>
              <a:gd name="connsiteY32" fmla="*/ 5614342 h 6247977"/>
              <a:gd name="connsiteX33" fmla="*/ 3631577 w 11463229"/>
              <a:gd name="connsiteY33" fmla="*/ 5613726 h 6247977"/>
              <a:gd name="connsiteX34" fmla="*/ 3620256 w 11463229"/>
              <a:gd name="connsiteY34" fmla="*/ 5610694 h 6247977"/>
              <a:gd name="connsiteX35" fmla="*/ 3607640 w 11463229"/>
              <a:gd name="connsiteY35" fmla="*/ 5607368 h 6247977"/>
              <a:gd name="connsiteX36" fmla="*/ 3610196 w 11463229"/>
              <a:gd name="connsiteY36" fmla="*/ 5609047 h 6247977"/>
              <a:gd name="connsiteX37" fmla="*/ 3613104 w 11463229"/>
              <a:gd name="connsiteY37" fmla="*/ 5612775 h 6247977"/>
              <a:gd name="connsiteX38" fmla="*/ 3607625 w 11463229"/>
              <a:gd name="connsiteY38" fmla="*/ 5609185 h 6247977"/>
              <a:gd name="connsiteX39" fmla="*/ 3611482 w 11463229"/>
              <a:gd name="connsiteY39" fmla="*/ 5605951 h 6247977"/>
              <a:gd name="connsiteX40" fmla="*/ 3616107 w 11463229"/>
              <a:gd name="connsiteY40" fmla="*/ 5609985 h 6247977"/>
              <a:gd name="connsiteX41" fmla="*/ 3619570 w 11463229"/>
              <a:gd name="connsiteY41" fmla="*/ 5608916 h 6247977"/>
              <a:gd name="connsiteX42" fmla="*/ 3611482 w 11463229"/>
              <a:gd name="connsiteY42" fmla="*/ 5605951 h 6247977"/>
              <a:gd name="connsiteX43" fmla="*/ 3483001 w 11463229"/>
              <a:gd name="connsiteY43" fmla="*/ 5553984 h 6247977"/>
              <a:gd name="connsiteX44" fmla="*/ 3491089 w 11463229"/>
              <a:gd name="connsiteY44" fmla="*/ 5556949 h 6247977"/>
              <a:gd name="connsiteX45" fmla="*/ 3486794 w 11463229"/>
              <a:gd name="connsiteY45" fmla="*/ 5556895 h 6247977"/>
              <a:gd name="connsiteX46" fmla="*/ 3483001 w 11463229"/>
              <a:gd name="connsiteY46" fmla="*/ 5553984 h 6247977"/>
              <a:gd name="connsiteX47" fmla="*/ 3404239 w 11463229"/>
              <a:gd name="connsiteY47" fmla="*/ 5520120 h 6247977"/>
              <a:gd name="connsiteX48" fmla="*/ 3408546 w 11463229"/>
              <a:gd name="connsiteY48" fmla="*/ 5524865 h 6247977"/>
              <a:gd name="connsiteX49" fmla="*/ 3409691 w 11463229"/>
              <a:gd name="connsiteY49" fmla="*/ 5523176 h 6247977"/>
              <a:gd name="connsiteX50" fmla="*/ 3404239 w 11463229"/>
              <a:gd name="connsiteY50" fmla="*/ 5520120 h 6247977"/>
              <a:gd name="connsiteX51" fmla="*/ 3393346 w 11463229"/>
              <a:gd name="connsiteY51" fmla="*/ 5519789 h 6247977"/>
              <a:gd name="connsiteX52" fmla="*/ 3393879 w 11463229"/>
              <a:gd name="connsiteY52" fmla="*/ 5520555 h 6247977"/>
              <a:gd name="connsiteX53" fmla="*/ 3392989 w 11463229"/>
              <a:gd name="connsiteY53" fmla="*/ 5520203 h 6247977"/>
              <a:gd name="connsiteX54" fmla="*/ 3318489 w 11463229"/>
              <a:gd name="connsiteY54" fmla="*/ 5489974 h 6247977"/>
              <a:gd name="connsiteX55" fmla="*/ 3315791 w 11463229"/>
              <a:gd name="connsiteY55" fmla="*/ 5491648 h 6247977"/>
              <a:gd name="connsiteX56" fmla="*/ 3323106 w 11463229"/>
              <a:gd name="connsiteY56" fmla="*/ 5491211 h 6247977"/>
              <a:gd name="connsiteX57" fmla="*/ 3318489 w 11463229"/>
              <a:gd name="connsiteY57" fmla="*/ 5489974 h 6247977"/>
              <a:gd name="connsiteX58" fmla="*/ 3098038 w 11463229"/>
              <a:gd name="connsiteY58" fmla="*/ 5407879 h 6247977"/>
              <a:gd name="connsiteX59" fmla="*/ 3098550 w 11463229"/>
              <a:gd name="connsiteY59" fmla="*/ 5407951 h 6247977"/>
              <a:gd name="connsiteX60" fmla="*/ 3098639 w 11463229"/>
              <a:gd name="connsiteY60" fmla="*/ 5407976 h 6247977"/>
              <a:gd name="connsiteX61" fmla="*/ 3098290 w 11463229"/>
              <a:gd name="connsiteY61" fmla="*/ 5408044 h 6247977"/>
              <a:gd name="connsiteX62" fmla="*/ 2960462 w 11463229"/>
              <a:gd name="connsiteY62" fmla="*/ 5347182 h 6247977"/>
              <a:gd name="connsiteX63" fmla="*/ 2960455 w 11463229"/>
              <a:gd name="connsiteY63" fmla="*/ 5347197 h 6247977"/>
              <a:gd name="connsiteX64" fmla="*/ 2960331 w 11463229"/>
              <a:gd name="connsiteY64" fmla="*/ 5349320 h 6247977"/>
              <a:gd name="connsiteX65" fmla="*/ 2961598 w 11463229"/>
              <a:gd name="connsiteY65" fmla="*/ 5348906 h 6247977"/>
              <a:gd name="connsiteX66" fmla="*/ 2962039 w 11463229"/>
              <a:gd name="connsiteY66" fmla="*/ 5347487 h 6247977"/>
              <a:gd name="connsiteX67" fmla="*/ 2908553 w 11463229"/>
              <a:gd name="connsiteY67" fmla="*/ 5337196 h 6247977"/>
              <a:gd name="connsiteX68" fmla="*/ 2908117 w 11463229"/>
              <a:gd name="connsiteY68" fmla="*/ 5338680 h 6247977"/>
              <a:gd name="connsiteX69" fmla="*/ 2913514 w 11463229"/>
              <a:gd name="connsiteY69" fmla="*/ 5339227 h 6247977"/>
              <a:gd name="connsiteX70" fmla="*/ 2912903 w 11463229"/>
              <a:gd name="connsiteY70" fmla="*/ 5338034 h 6247977"/>
              <a:gd name="connsiteX71" fmla="*/ 2859113 w 11463229"/>
              <a:gd name="connsiteY71" fmla="*/ 5320248 h 6247977"/>
              <a:gd name="connsiteX72" fmla="*/ 2861334 w 11463229"/>
              <a:gd name="connsiteY72" fmla="*/ 5321312 h 6247977"/>
              <a:gd name="connsiteX73" fmla="*/ 2861462 w 11463229"/>
              <a:gd name="connsiteY73" fmla="*/ 5320751 h 6247977"/>
              <a:gd name="connsiteX74" fmla="*/ 2860203 w 11463229"/>
              <a:gd name="connsiteY74" fmla="*/ 5320277 h 6247977"/>
              <a:gd name="connsiteX75" fmla="*/ 2859113 w 11463229"/>
              <a:gd name="connsiteY75" fmla="*/ 5320248 h 6247977"/>
              <a:gd name="connsiteX76" fmla="*/ 2863350 w 11463229"/>
              <a:gd name="connsiteY76" fmla="*/ 5312459 h 6247977"/>
              <a:gd name="connsiteX77" fmla="*/ 2862702 w 11463229"/>
              <a:gd name="connsiteY77" fmla="*/ 5312895 h 6247977"/>
              <a:gd name="connsiteX78" fmla="*/ 2863009 w 11463229"/>
              <a:gd name="connsiteY78" fmla="*/ 5313958 h 6247977"/>
              <a:gd name="connsiteX79" fmla="*/ 2854856 w 11463229"/>
              <a:gd name="connsiteY79" fmla="*/ 5312097 h 6247977"/>
              <a:gd name="connsiteX80" fmla="*/ 2849524 w 11463229"/>
              <a:gd name="connsiteY80" fmla="*/ 5314895 h 6247977"/>
              <a:gd name="connsiteX81" fmla="*/ 2857063 w 11463229"/>
              <a:gd name="connsiteY81" fmla="*/ 5316126 h 6247977"/>
              <a:gd name="connsiteX82" fmla="*/ 2854856 w 11463229"/>
              <a:gd name="connsiteY82" fmla="*/ 5312097 h 6247977"/>
              <a:gd name="connsiteX83" fmla="*/ 2827424 w 11463229"/>
              <a:gd name="connsiteY83" fmla="*/ 5300206 h 6247977"/>
              <a:gd name="connsiteX84" fmla="*/ 2831107 w 11463229"/>
              <a:gd name="connsiteY84" fmla="*/ 5301708 h 6247977"/>
              <a:gd name="connsiteX85" fmla="*/ 2827307 w 11463229"/>
              <a:gd name="connsiteY85" fmla="*/ 5301861 h 6247977"/>
              <a:gd name="connsiteX86" fmla="*/ 2827235 w 11463229"/>
              <a:gd name="connsiteY86" fmla="*/ 5301573 h 6247977"/>
              <a:gd name="connsiteX87" fmla="*/ 2799102 w 11463229"/>
              <a:gd name="connsiteY87" fmla="*/ 5290322 h 6247977"/>
              <a:gd name="connsiteX88" fmla="*/ 2799397 w 11463229"/>
              <a:gd name="connsiteY88" fmla="*/ 5290378 h 6247977"/>
              <a:gd name="connsiteX89" fmla="*/ 2802167 w 11463229"/>
              <a:gd name="connsiteY89" fmla="*/ 5291611 h 6247977"/>
              <a:gd name="connsiteX90" fmla="*/ 2803574 w 11463229"/>
              <a:gd name="connsiteY90" fmla="*/ 5293091 h 6247977"/>
              <a:gd name="connsiteX91" fmla="*/ 2802465 w 11463229"/>
              <a:gd name="connsiteY91" fmla="*/ 5294024 h 6247977"/>
              <a:gd name="connsiteX92" fmla="*/ 2751476 w 11463229"/>
              <a:gd name="connsiteY92" fmla="*/ 5269490 h 6247977"/>
              <a:gd name="connsiteX93" fmla="*/ 2748720 w 11463229"/>
              <a:gd name="connsiteY93" fmla="*/ 5272746 h 6247977"/>
              <a:gd name="connsiteX94" fmla="*/ 2752247 w 11463229"/>
              <a:gd name="connsiteY94" fmla="*/ 5273919 h 6247977"/>
              <a:gd name="connsiteX95" fmla="*/ 2753741 w 11463229"/>
              <a:gd name="connsiteY95" fmla="*/ 5275837 h 6247977"/>
              <a:gd name="connsiteX96" fmla="*/ 2758327 w 11463229"/>
              <a:gd name="connsiteY96" fmla="*/ 5275319 h 6247977"/>
              <a:gd name="connsiteX97" fmla="*/ 2760741 w 11463229"/>
              <a:gd name="connsiteY97" fmla="*/ 5274187 h 6247977"/>
              <a:gd name="connsiteX98" fmla="*/ 2766117 w 11463229"/>
              <a:gd name="connsiteY98" fmla="*/ 5274210 h 6247977"/>
              <a:gd name="connsiteX99" fmla="*/ 2763147 w 11463229"/>
              <a:gd name="connsiteY99" fmla="*/ 5273064 h 6247977"/>
              <a:gd name="connsiteX100" fmla="*/ 2760741 w 11463229"/>
              <a:gd name="connsiteY100" fmla="*/ 5274187 h 6247977"/>
              <a:gd name="connsiteX101" fmla="*/ 2752969 w 11463229"/>
              <a:gd name="connsiteY101" fmla="*/ 5274158 h 6247977"/>
              <a:gd name="connsiteX102" fmla="*/ 2752247 w 11463229"/>
              <a:gd name="connsiteY102" fmla="*/ 5273919 h 6247977"/>
              <a:gd name="connsiteX103" fmla="*/ 2752189 w 11463229"/>
              <a:gd name="connsiteY103" fmla="*/ 5273843 h 6247977"/>
              <a:gd name="connsiteX104" fmla="*/ 2751476 w 11463229"/>
              <a:gd name="connsiteY104" fmla="*/ 5269490 h 6247977"/>
              <a:gd name="connsiteX105" fmla="*/ 2708787 w 11463229"/>
              <a:gd name="connsiteY105" fmla="*/ 5255394 h 6247977"/>
              <a:gd name="connsiteX106" fmla="*/ 2709337 w 11463229"/>
              <a:gd name="connsiteY106" fmla="*/ 5255815 h 6247977"/>
              <a:gd name="connsiteX107" fmla="*/ 2708507 w 11463229"/>
              <a:gd name="connsiteY107" fmla="*/ 5256170 h 6247977"/>
              <a:gd name="connsiteX108" fmla="*/ 2708451 w 11463229"/>
              <a:gd name="connsiteY108" fmla="*/ 5256124 h 6247977"/>
              <a:gd name="connsiteX109" fmla="*/ 2492747 w 11463229"/>
              <a:gd name="connsiteY109" fmla="*/ 5165134 h 6247977"/>
              <a:gd name="connsiteX110" fmla="*/ 2488732 w 11463229"/>
              <a:gd name="connsiteY110" fmla="*/ 5167204 h 6247977"/>
              <a:gd name="connsiteX111" fmla="*/ 2497997 w 11463229"/>
              <a:gd name="connsiteY111" fmla="*/ 5168454 h 6247977"/>
              <a:gd name="connsiteX112" fmla="*/ 2492955 w 11463229"/>
              <a:gd name="connsiteY112" fmla="*/ 5165196 h 6247977"/>
              <a:gd name="connsiteX113" fmla="*/ 2471333 w 11463229"/>
              <a:gd name="connsiteY113" fmla="*/ 5151220 h 6247977"/>
              <a:gd name="connsiteX114" fmla="*/ 2468792 w 11463229"/>
              <a:gd name="connsiteY114" fmla="*/ 5151484 h 6247977"/>
              <a:gd name="connsiteX115" fmla="*/ 2471802 w 11463229"/>
              <a:gd name="connsiteY115" fmla="*/ 5151523 h 6247977"/>
              <a:gd name="connsiteX116" fmla="*/ 2449250 w 11463229"/>
              <a:gd name="connsiteY116" fmla="*/ 5147092 h 6247977"/>
              <a:gd name="connsiteX117" fmla="*/ 2454472 w 11463229"/>
              <a:gd name="connsiteY117" fmla="*/ 5149977 h 6247977"/>
              <a:gd name="connsiteX118" fmla="*/ 2449324 w 11463229"/>
              <a:gd name="connsiteY118" fmla="*/ 5148442 h 6247977"/>
              <a:gd name="connsiteX119" fmla="*/ 2459682 w 11463229"/>
              <a:gd name="connsiteY119" fmla="*/ 5146843 h 6247977"/>
              <a:gd name="connsiteX120" fmla="*/ 2459143 w 11463229"/>
              <a:gd name="connsiteY120" fmla="*/ 5150348 h 6247977"/>
              <a:gd name="connsiteX121" fmla="*/ 2465468 w 11463229"/>
              <a:gd name="connsiteY121" fmla="*/ 5149795 h 6247977"/>
              <a:gd name="connsiteX122" fmla="*/ 2459682 w 11463229"/>
              <a:gd name="connsiteY122" fmla="*/ 5146843 h 6247977"/>
              <a:gd name="connsiteX123" fmla="*/ 2439583 w 11463229"/>
              <a:gd name="connsiteY123" fmla="*/ 5138880 h 6247977"/>
              <a:gd name="connsiteX124" fmla="*/ 2439877 w 11463229"/>
              <a:gd name="connsiteY124" fmla="*/ 5139237 h 6247977"/>
              <a:gd name="connsiteX125" fmla="*/ 2441927 w 11463229"/>
              <a:gd name="connsiteY125" fmla="*/ 5141088 h 6247977"/>
              <a:gd name="connsiteX126" fmla="*/ 2440096 w 11463229"/>
              <a:gd name="connsiteY126" fmla="*/ 5141492 h 6247977"/>
              <a:gd name="connsiteX127" fmla="*/ 2436692 w 11463229"/>
              <a:gd name="connsiteY127" fmla="*/ 5138897 h 6247977"/>
              <a:gd name="connsiteX128" fmla="*/ 2492570 w 11463229"/>
              <a:gd name="connsiteY128" fmla="*/ 5135490 h 6247977"/>
              <a:gd name="connsiteX129" fmla="*/ 2498718 w 11463229"/>
              <a:gd name="connsiteY129" fmla="*/ 5140728 h 6247977"/>
              <a:gd name="connsiteX130" fmla="*/ 2500746 w 11463229"/>
              <a:gd name="connsiteY130" fmla="*/ 5140074 h 6247977"/>
              <a:gd name="connsiteX131" fmla="*/ 2492570 w 11463229"/>
              <a:gd name="connsiteY131" fmla="*/ 5135490 h 6247977"/>
              <a:gd name="connsiteX132" fmla="*/ 2412680 w 11463229"/>
              <a:gd name="connsiteY132" fmla="*/ 5129275 h 6247977"/>
              <a:gd name="connsiteX133" fmla="*/ 2415260 w 11463229"/>
              <a:gd name="connsiteY133" fmla="*/ 5131201 h 6247977"/>
              <a:gd name="connsiteX134" fmla="*/ 2415714 w 11463229"/>
              <a:gd name="connsiteY134" fmla="*/ 5131476 h 6247977"/>
              <a:gd name="connsiteX135" fmla="*/ 2414191 w 11463229"/>
              <a:gd name="connsiteY135" fmla="*/ 5130938 h 6247977"/>
              <a:gd name="connsiteX136" fmla="*/ 2412680 w 11463229"/>
              <a:gd name="connsiteY136" fmla="*/ 5129275 h 6247977"/>
              <a:gd name="connsiteX137" fmla="*/ 2488941 w 11463229"/>
              <a:gd name="connsiteY137" fmla="*/ 5112158 h 6247977"/>
              <a:gd name="connsiteX138" fmla="*/ 2513920 w 11463229"/>
              <a:gd name="connsiteY138" fmla="*/ 5123562 h 6247977"/>
              <a:gd name="connsiteX139" fmla="*/ 2520445 w 11463229"/>
              <a:gd name="connsiteY139" fmla="*/ 5124585 h 6247977"/>
              <a:gd name="connsiteX140" fmla="*/ 2488941 w 11463229"/>
              <a:gd name="connsiteY140" fmla="*/ 5112158 h 6247977"/>
              <a:gd name="connsiteX141" fmla="*/ 2474136 w 11463229"/>
              <a:gd name="connsiteY141" fmla="*/ 5109790 h 6247977"/>
              <a:gd name="connsiteX142" fmla="*/ 2480871 w 11463229"/>
              <a:gd name="connsiteY142" fmla="*/ 5115187 h 6247977"/>
              <a:gd name="connsiteX143" fmla="*/ 2474136 w 11463229"/>
              <a:gd name="connsiteY143" fmla="*/ 5109790 h 6247977"/>
              <a:gd name="connsiteX144" fmla="*/ 2462383 w 11463229"/>
              <a:gd name="connsiteY144" fmla="*/ 5104248 h 6247977"/>
              <a:gd name="connsiteX145" fmla="*/ 2462667 w 11463229"/>
              <a:gd name="connsiteY145" fmla="*/ 5104345 h 6247977"/>
              <a:gd name="connsiteX146" fmla="*/ 2462611 w 11463229"/>
              <a:gd name="connsiteY146" fmla="*/ 5104535 h 6247977"/>
              <a:gd name="connsiteX147" fmla="*/ 2462656 w 11463229"/>
              <a:gd name="connsiteY147" fmla="*/ 5104675 h 6247977"/>
              <a:gd name="connsiteX148" fmla="*/ 2441879 w 11463229"/>
              <a:gd name="connsiteY148" fmla="*/ 5097660 h 6247977"/>
              <a:gd name="connsiteX149" fmla="*/ 2439147 w 11463229"/>
              <a:gd name="connsiteY149" fmla="*/ 5098026 h 6247977"/>
              <a:gd name="connsiteX150" fmla="*/ 2442107 w 11463229"/>
              <a:gd name="connsiteY150" fmla="*/ 5099817 h 6247977"/>
              <a:gd name="connsiteX151" fmla="*/ 2445446 w 11463229"/>
              <a:gd name="connsiteY151" fmla="*/ 5100512 h 6247977"/>
              <a:gd name="connsiteX152" fmla="*/ 2441879 w 11463229"/>
              <a:gd name="connsiteY152" fmla="*/ 5097660 h 6247977"/>
              <a:gd name="connsiteX153" fmla="*/ 2426684 w 11463229"/>
              <a:gd name="connsiteY153" fmla="*/ 5079516 h 6247977"/>
              <a:gd name="connsiteX154" fmla="*/ 2463409 w 11463229"/>
              <a:gd name="connsiteY154" fmla="*/ 5106918 h 6247977"/>
              <a:gd name="connsiteX155" fmla="*/ 2462656 w 11463229"/>
              <a:gd name="connsiteY155" fmla="*/ 5104675 h 6247977"/>
              <a:gd name="connsiteX156" fmla="*/ 2464820 w 11463229"/>
              <a:gd name="connsiteY156" fmla="*/ 5108044 h 6247977"/>
              <a:gd name="connsiteX157" fmla="*/ 2472235 w 11463229"/>
              <a:gd name="connsiteY157" fmla="*/ 5109538 h 6247977"/>
              <a:gd name="connsiteX158" fmla="*/ 2469719 w 11463229"/>
              <a:gd name="connsiteY158" fmla="*/ 5106736 h 6247977"/>
              <a:gd name="connsiteX159" fmla="*/ 2462667 w 11463229"/>
              <a:gd name="connsiteY159" fmla="*/ 5104345 h 6247977"/>
              <a:gd name="connsiteX160" fmla="*/ 2464243 w 11463229"/>
              <a:gd name="connsiteY160" fmla="*/ 5099355 h 6247977"/>
              <a:gd name="connsiteX161" fmla="*/ 2462281 w 11463229"/>
              <a:gd name="connsiteY161" fmla="*/ 5097034 h 6247977"/>
              <a:gd name="connsiteX162" fmla="*/ 2426684 w 11463229"/>
              <a:gd name="connsiteY162" fmla="*/ 5079516 h 6247977"/>
              <a:gd name="connsiteX163" fmla="*/ 2393826 w 11463229"/>
              <a:gd name="connsiteY163" fmla="*/ 5078394 h 6247977"/>
              <a:gd name="connsiteX164" fmla="*/ 2392655 w 11463229"/>
              <a:gd name="connsiteY164" fmla="*/ 5079652 h 6247977"/>
              <a:gd name="connsiteX165" fmla="*/ 2393188 w 11463229"/>
              <a:gd name="connsiteY165" fmla="*/ 5079847 h 6247977"/>
              <a:gd name="connsiteX166" fmla="*/ 2394203 w 11463229"/>
              <a:gd name="connsiteY166" fmla="*/ 5078795 h 6247977"/>
              <a:gd name="connsiteX167" fmla="*/ 2413575 w 11463229"/>
              <a:gd name="connsiteY167" fmla="*/ 5076006 h 6247977"/>
              <a:gd name="connsiteX168" fmla="*/ 2415248 w 11463229"/>
              <a:gd name="connsiteY168" fmla="*/ 5077903 h 6247977"/>
              <a:gd name="connsiteX169" fmla="*/ 2421576 w 11463229"/>
              <a:gd name="connsiteY169" fmla="*/ 5077350 h 6247977"/>
              <a:gd name="connsiteX170" fmla="*/ 2413575 w 11463229"/>
              <a:gd name="connsiteY170" fmla="*/ 5076006 h 6247977"/>
              <a:gd name="connsiteX171" fmla="*/ 2422246 w 11463229"/>
              <a:gd name="connsiteY171" fmla="*/ 5073537 h 6247977"/>
              <a:gd name="connsiteX172" fmla="*/ 2423036 w 11463229"/>
              <a:gd name="connsiteY172" fmla="*/ 5078129 h 6247977"/>
              <a:gd name="connsiteX173" fmla="*/ 2422246 w 11463229"/>
              <a:gd name="connsiteY173" fmla="*/ 5073537 h 6247977"/>
              <a:gd name="connsiteX174" fmla="*/ 2396888 w 11463229"/>
              <a:gd name="connsiteY174" fmla="*/ 5065450 h 6247977"/>
              <a:gd name="connsiteX175" fmla="*/ 2393393 w 11463229"/>
              <a:gd name="connsiteY175" fmla="*/ 5066610 h 6247977"/>
              <a:gd name="connsiteX176" fmla="*/ 2400553 w 11463229"/>
              <a:gd name="connsiteY176" fmla="*/ 5069203 h 6247977"/>
              <a:gd name="connsiteX177" fmla="*/ 2401735 w 11463229"/>
              <a:gd name="connsiteY177" fmla="*/ 5068844 h 6247977"/>
              <a:gd name="connsiteX178" fmla="*/ 2396888 w 11463229"/>
              <a:gd name="connsiteY178" fmla="*/ 5065450 h 6247977"/>
              <a:gd name="connsiteX179" fmla="*/ 2503081 w 11463229"/>
              <a:gd name="connsiteY179" fmla="*/ 5048861 h 6247977"/>
              <a:gd name="connsiteX180" fmla="*/ 2504183 w 11463229"/>
              <a:gd name="connsiteY180" fmla="*/ 5049257 h 6247977"/>
              <a:gd name="connsiteX181" fmla="*/ 2504441 w 11463229"/>
              <a:gd name="connsiteY181" fmla="*/ 5049504 h 6247977"/>
              <a:gd name="connsiteX182" fmla="*/ 2220750 w 11463229"/>
              <a:gd name="connsiteY182" fmla="*/ 5044348 h 6247977"/>
              <a:gd name="connsiteX183" fmla="*/ 2225776 w 11463229"/>
              <a:gd name="connsiteY183" fmla="*/ 5047690 h 6247977"/>
              <a:gd name="connsiteX184" fmla="*/ 2231564 w 11463229"/>
              <a:gd name="connsiteY184" fmla="*/ 5048840 h 6247977"/>
              <a:gd name="connsiteX185" fmla="*/ 2220750 w 11463229"/>
              <a:gd name="connsiteY185" fmla="*/ 5044348 h 6247977"/>
              <a:gd name="connsiteX186" fmla="*/ 2323045 w 11463229"/>
              <a:gd name="connsiteY186" fmla="*/ 5040479 h 6247977"/>
              <a:gd name="connsiteX187" fmla="*/ 2325321 w 11463229"/>
              <a:gd name="connsiteY187" fmla="*/ 5040981 h 6247977"/>
              <a:gd name="connsiteX188" fmla="*/ 2324465 w 11463229"/>
              <a:gd name="connsiteY188" fmla="*/ 5041468 h 6247977"/>
              <a:gd name="connsiteX189" fmla="*/ 2307206 w 11463229"/>
              <a:gd name="connsiteY189" fmla="*/ 5035138 h 6247977"/>
              <a:gd name="connsiteX190" fmla="*/ 2307534 w 11463229"/>
              <a:gd name="connsiteY190" fmla="*/ 5035253 h 6247977"/>
              <a:gd name="connsiteX191" fmla="*/ 2307395 w 11463229"/>
              <a:gd name="connsiteY191" fmla="*/ 5035270 h 6247977"/>
              <a:gd name="connsiteX192" fmla="*/ 2501629 w 11463229"/>
              <a:gd name="connsiteY192" fmla="*/ 5034878 h 6247977"/>
              <a:gd name="connsiteX193" fmla="*/ 2500995 w 11463229"/>
              <a:gd name="connsiteY193" fmla="*/ 5037411 h 6247977"/>
              <a:gd name="connsiteX194" fmla="*/ 2504903 w 11463229"/>
              <a:gd name="connsiteY194" fmla="*/ 5037455 h 6247977"/>
              <a:gd name="connsiteX195" fmla="*/ 2505095 w 11463229"/>
              <a:gd name="connsiteY195" fmla="*/ 5037420 h 6247977"/>
              <a:gd name="connsiteX196" fmla="*/ 2501629 w 11463229"/>
              <a:gd name="connsiteY196" fmla="*/ 5034878 h 6247977"/>
              <a:gd name="connsiteX197" fmla="*/ 2326305 w 11463229"/>
              <a:gd name="connsiteY197" fmla="*/ 5033049 h 6247977"/>
              <a:gd name="connsiteX198" fmla="*/ 2325391 w 11463229"/>
              <a:gd name="connsiteY198" fmla="*/ 5034405 h 6247977"/>
              <a:gd name="connsiteX199" fmla="*/ 2325482 w 11463229"/>
              <a:gd name="connsiteY199" fmla="*/ 5034554 h 6247977"/>
              <a:gd name="connsiteX200" fmla="*/ 2326788 w 11463229"/>
              <a:gd name="connsiteY200" fmla="*/ 5034566 h 6247977"/>
              <a:gd name="connsiteX201" fmla="*/ 2239504 w 11463229"/>
              <a:gd name="connsiteY201" fmla="*/ 5029705 h 6247977"/>
              <a:gd name="connsiteX202" fmla="*/ 2241769 w 11463229"/>
              <a:gd name="connsiteY202" fmla="*/ 5032363 h 6247977"/>
              <a:gd name="connsiteX203" fmla="*/ 2236001 w 11463229"/>
              <a:gd name="connsiteY203" fmla="*/ 5030861 h 6247977"/>
              <a:gd name="connsiteX204" fmla="*/ 2235920 w 11463229"/>
              <a:gd name="connsiteY204" fmla="*/ 5030841 h 6247977"/>
              <a:gd name="connsiteX205" fmla="*/ 2235864 w 11463229"/>
              <a:gd name="connsiteY205" fmla="*/ 5030823 h 6247977"/>
              <a:gd name="connsiteX206" fmla="*/ 2330185 w 11463229"/>
              <a:gd name="connsiteY206" fmla="*/ 5027328 h 6247977"/>
              <a:gd name="connsiteX207" fmla="*/ 2332794 w 11463229"/>
              <a:gd name="connsiteY207" fmla="*/ 5029985 h 6247977"/>
              <a:gd name="connsiteX208" fmla="*/ 2337419 w 11463229"/>
              <a:gd name="connsiteY208" fmla="*/ 5029551 h 6247977"/>
              <a:gd name="connsiteX209" fmla="*/ 2337633 w 11463229"/>
              <a:gd name="connsiteY209" fmla="*/ 5029224 h 6247977"/>
              <a:gd name="connsiteX210" fmla="*/ 2333958 w 11463229"/>
              <a:gd name="connsiteY210" fmla="*/ 5027453 h 6247977"/>
              <a:gd name="connsiteX211" fmla="*/ 2182667 w 11463229"/>
              <a:gd name="connsiteY211" fmla="*/ 5018979 h 6247977"/>
              <a:gd name="connsiteX212" fmla="*/ 2183713 w 11463229"/>
              <a:gd name="connsiteY212" fmla="*/ 5021042 h 6247977"/>
              <a:gd name="connsiteX213" fmla="*/ 2189475 w 11463229"/>
              <a:gd name="connsiteY213" fmla="*/ 5020003 h 6247977"/>
              <a:gd name="connsiteX214" fmla="*/ 2182667 w 11463229"/>
              <a:gd name="connsiteY214" fmla="*/ 5018979 h 6247977"/>
              <a:gd name="connsiteX215" fmla="*/ 2183717 w 11463229"/>
              <a:gd name="connsiteY215" fmla="*/ 5009570 h 6247977"/>
              <a:gd name="connsiteX216" fmla="*/ 2184750 w 11463229"/>
              <a:gd name="connsiteY216" fmla="*/ 5010384 h 6247977"/>
              <a:gd name="connsiteX217" fmla="*/ 2184010 w 11463229"/>
              <a:gd name="connsiteY217" fmla="*/ 5011353 h 6247977"/>
              <a:gd name="connsiteX218" fmla="*/ 2196069 w 11463229"/>
              <a:gd name="connsiteY218" fmla="*/ 5002840 h 6247977"/>
              <a:gd name="connsiteX219" fmla="*/ 2201097 w 11463229"/>
              <a:gd name="connsiteY219" fmla="*/ 5007143 h 6247977"/>
              <a:gd name="connsiteX220" fmla="*/ 2198486 w 11463229"/>
              <a:gd name="connsiteY220" fmla="*/ 5006853 h 6247977"/>
              <a:gd name="connsiteX221" fmla="*/ 2198396 w 11463229"/>
              <a:gd name="connsiteY221" fmla="*/ 5006718 h 6247977"/>
              <a:gd name="connsiteX222" fmla="*/ 2196069 w 11463229"/>
              <a:gd name="connsiteY222" fmla="*/ 5002840 h 6247977"/>
              <a:gd name="connsiteX223" fmla="*/ 2162205 w 11463229"/>
              <a:gd name="connsiteY223" fmla="*/ 4999125 h 6247977"/>
              <a:gd name="connsiteX224" fmla="*/ 2166110 w 11463229"/>
              <a:gd name="connsiteY224" fmla="*/ 5005561 h 6247977"/>
              <a:gd name="connsiteX225" fmla="*/ 2168431 w 11463229"/>
              <a:gd name="connsiteY225" fmla="*/ 5005584 h 6247977"/>
              <a:gd name="connsiteX226" fmla="*/ 2162205 w 11463229"/>
              <a:gd name="connsiteY226" fmla="*/ 4999125 h 6247977"/>
              <a:gd name="connsiteX227" fmla="*/ 2117684 w 11463229"/>
              <a:gd name="connsiteY227" fmla="*/ 4984811 h 6247977"/>
              <a:gd name="connsiteX228" fmla="*/ 2114222 w 11463229"/>
              <a:gd name="connsiteY228" fmla="*/ 4986578 h 6247977"/>
              <a:gd name="connsiteX229" fmla="*/ 2110370 w 11463229"/>
              <a:gd name="connsiteY229" fmla="*/ 4985248 h 6247977"/>
              <a:gd name="connsiteX230" fmla="*/ 2117684 w 11463229"/>
              <a:gd name="connsiteY230" fmla="*/ 4984811 h 6247977"/>
              <a:gd name="connsiteX231" fmla="*/ 2095981 w 11463229"/>
              <a:gd name="connsiteY231" fmla="*/ 4979799 h 6247977"/>
              <a:gd name="connsiteX232" fmla="*/ 2105514 w 11463229"/>
              <a:gd name="connsiteY232" fmla="*/ 4982352 h 6247977"/>
              <a:gd name="connsiteX233" fmla="*/ 2103730 w 11463229"/>
              <a:gd name="connsiteY233" fmla="*/ 4983333 h 6247977"/>
              <a:gd name="connsiteX234" fmla="*/ 2101168 w 11463229"/>
              <a:gd name="connsiteY234" fmla="*/ 4982685 h 6247977"/>
              <a:gd name="connsiteX235" fmla="*/ 2095981 w 11463229"/>
              <a:gd name="connsiteY235" fmla="*/ 4979799 h 6247977"/>
              <a:gd name="connsiteX236" fmla="*/ 2079153 w 11463229"/>
              <a:gd name="connsiteY236" fmla="*/ 4972928 h 6247977"/>
              <a:gd name="connsiteX237" fmla="*/ 2085777 w 11463229"/>
              <a:gd name="connsiteY237" fmla="*/ 4973765 h 6247977"/>
              <a:gd name="connsiteX238" fmla="*/ 2091810 w 11463229"/>
              <a:gd name="connsiteY238" fmla="*/ 4978683 h 6247977"/>
              <a:gd name="connsiteX239" fmla="*/ 2080135 w 11463229"/>
              <a:gd name="connsiteY239" fmla="*/ 4969168 h 6247977"/>
              <a:gd name="connsiteX240" fmla="*/ 2097496 w 11463229"/>
              <a:gd name="connsiteY240" fmla="*/ 4972917 h 6247977"/>
              <a:gd name="connsiteX241" fmla="*/ 2102794 w 11463229"/>
              <a:gd name="connsiteY241" fmla="*/ 4975440 h 6247977"/>
              <a:gd name="connsiteX242" fmla="*/ 2094170 w 11463229"/>
              <a:gd name="connsiteY242" fmla="*/ 4974824 h 6247977"/>
              <a:gd name="connsiteX243" fmla="*/ 2085777 w 11463229"/>
              <a:gd name="connsiteY243" fmla="*/ 4973765 h 6247977"/>
              <a:gd name="connsiteX244" fmla="*/ 2373109 w 11463229"/>
              <a:gd name="connsiteY244" fmla="*/ 4967446 h 6247977"/>
              <a:gd name="connsiteX245" fmla="*/ 2377893 w 11463229"/>
              <a:gd name="connsiteY245" fmla="*/ 4969736 h 6247977"/>
              <a:gd name="connsiteX246" fmla="*/ 2379876 w 11463229"/>
              <a:gd name="connsiteY246" fmla="*/ 4969223 h 6247977"/>
              <a:gd name="connsiteX247" fmla="*/ 2375330 w 11463229"/>
              <a:gd name="connsiteY247" fmla="*/ 4967618 h 6247977"/>
              <a:gd name="connsiteX248" fmla="*/ 2309552 w 11463229"/>
              <a:gd name="connsiteY248" fmla="*/ 4966864 h 6247977"/>
              <a:gd name="connsiteX249" fmla="*/ 2313588 w 11463229"/>
              <a:gd name="connsiteY249" fmla="*/ 4969580 h 6247977"/>
              <a:gd name="connsiteX250" fmla="*/ 2328024 w 11463229"/>
              <a:gd name="connsiteY250" fmla="*/ 4977237 h 6247977"/>
              <a:gd name="connsiteX251" fmla="*/ 2505642 w 11463229"/>
              <a:gd name="connsiteY251" fmla="*/ 5052741 h 6247977"/>
              <a:gd name="connsiteX252" fmla="*/ 2505211 w 11463229"/>
              <a:gd name="connsiteY252" fmla="*/ 5050230 h 6247977"/>
              <a:gd name="connsiteX253" fmla="*/ 2504441 w 11463229"/>
              <a:gd name="connsiteY253" fmla="*/ 5049504 h 6247977"/>
              <a:gd name="connsiteX254" fmla="*/ 2505836 w 11463229"/>
              <a:gd name="connsiteY254" fmla="*/ 5050159 h 6247977"/>
              <a:gd name="connsiteX255" fmla="*/ 2511630 w 11463229"/>
              <a:gd name="connsiteY255" fmla="*/ 5051936 h 6247977"/>
              <a:gd name="connsiteX256" fmla="*/ 2504183 w 11463229"/>
              <a:gd name="connsiteY256" fmla="*/ 5049257 h 6247977"/>
              <a:gd name="connsiteX257" fmla="*/ 2490522 w 11463229"/>
              <a:gd name="connsiteY257" fmla="*/ 5036339 h 6247977"/>
              <a:gd name="connsiteX258" fmla="*/ 2477660 w 11463229"/>
              <a:gd name="connsiteY258" fmla="*/ 5027931 h 6247977"/>
              <a:gd name="connsiteX259" fmla="*/ 2489973 w 11463229"/>
              <a:gd name="connsiteY259" fmla="*/ 5035820 h 6247977"/>
              <a:gd name="connsiteX260" fmla="*/ 2485245 w 11463229"/>
              <a:gd name="connsiteY260" fmla="*/ 5031348 h 6247977"/>
              <a:gd name="connsiteX261" fmla="*/ 2451172 w 11463229"/>
              <a:gd name="connsiteY261" fmla="*/ 5010405 h 6247977"/>
              <a:gd name="connsiteX262" fmla="*/ 2389970 w 11463229"/>
              <a:gd name="connsiteY262" fmla="*/ 4972789 h 6247977"/>
              <a:gd name="connsiteX263" fmla="*/ 2388468 w 11463229"/>
              <a:gd name="connsiteY263" fmla="*/ 4972257 h 6247977"/>
              <a:gd name="connsiteX264" fmla="*/ 2400793 w 11463229"/>
              <a:gd name="connsiteY264" fmla="*/ 4980980 h 6247977"/>
              <a:gd name="connsiteX265" fmla="*/ 2345630 w 11463229"/>
              <a:gd name="connsiteY265" fmla="*/ 4976673 h 6247977"/>
              <a:gd name="connsiteX266" fmla="*/ 2054360 w 11463229"/>
              <a:gd name="connsiteY266" fmla="*/ 4964502 h 6247977"/>
              <a:gd name="connsiteX267" fmla="*/ 2063174 w 11463229"/>
              <a:gd name="connsiteY267" fmla="*/ 4968321 h 6247977"/>
              <a:gd name="connsiteX268" fmla="*/ 2076781 w 11463229"/>
              <a:gd name="connsiteY268" fmla="*/ 4971851 h 6247977"/>
              <a:gd name="connsiteX269" fmla="*/ 2079153 w 11463229"/>
              <a:gd name="connsiteY269" fmla="*/ 4972928 h 6247977"/>
              <a:gd name="connsiteX270" fmla="*/ 2074604 w 11463229"/>
              <a:gd name="connsiteY270" fmla="*/ 4972354 h 6247977"/>
              <a:gd name="connsiteX271" fmla="*/ 2057778 w 11463229"/>
              <a:gd name="connsiteY271" fmla="*/ 4967134 h 6247977"/>
              <a:gd name="connsiteX272" fmla="*/ 2048580 w 11463229"/>
              <a:gd name="connsiteY272" fmla="*/ 4958885 h 6247977"/>
              <a:gd name="connsiteX273" fmla="*/ 2056467 w 11463229"/>
              <a:gd name="connsiteY273" fmla="*/ 4960436 h 6247977"/>
              <a:gd name="connsiteX274" fmla="*/ 2053301 w 11463229"/>
              <a:gd name="connsiteY274" fmla="*/ 4962172 h 6247977"/>
              <a:gd name="connsiteX275" fmla="*/ 2049383 w 11463229"/>
              <a:gd name="connsiteY275" fmla="*/ 4960668 h 6247977"/>
              <a:gd name="connsiteX276" fmla="*/ 2049054 w 11463229"/>
              <a:gd name="connsiteY276" fmla="*/ 4960415 h 6247977"/>
              <a:gd name="connsiteX277" fmla="*/ 2037389 w 11463229"/>
              <a:gd name="connsiteY277" fmla="*/ 4949737 h 6247977"/>
              <a:gd name="connsiteX278" fmla="*/ 2045147 w 11463229"/>
              <a:gd name="connsiteY278" fmla="*/ 4957405 h 6247977"/>
              <a:gd name="connsiteX279" fmla="*/ 2049054 w 11463229"/>
              <a:gd name="connsiteY279" fmla="*/ 4960415 h 6247977"/>
              <a:gd name="connsiteX280" fmla="*/ 2049099 w 11463229"/>
              <a:gd name="connsiteY280" fmla="*/ 4960559 h 6247977"/>
              <a:gd name="connsiteX281" fmla="*/ 2049383 w 11463229"/>
              <a:gd name="connsiteY281" fmla="*/ 4960668 h 6247977"/>
              <a:gd name="connsiteX282" fmla="*/ 2054360 w 11463229"/>
              <a:gd name="connsiteY282" fmla="*/ 4964502 h 6247977"/>
              <a:gd name="connsiteX283" fmla="*/ 2050276 w 11463229"/>
              <a:gd name="connsiteY283" fmla="*/ 4962734 h 6247977"/>
              <a:gd name="connsiteX284" fmla="*/ 2037389 w 11463229"/>
              <a:gd name="connsiteY284" fmla="*/ 4949737 h 6247977"/>
              <a:gd name="connsiteX285" fmla="*/ 2063023 w 11463229"/>
              <a:gd name="connsiteY285" fmla="*/ 4936777 h 6247977"/>
              <a:gd name="connsiteX286" fmla="*/ 2063623 w 11463229"/>
              <a:gd name="connsiteY286" fmla="*/ 4938394 h 6247977"/>
              <a:gd name="connsiteX287" fmla="*/ 2064265 w 11463229"/>
              <a:gd name="connsiteY287" fmla="*/ 4939981 h 6247977"/>
              <a:gd name="connsiteX288" fmla="*/ 2064159 w 11463229"/>
              <a:gd name="connsiteY288" fmla="*/ 4940133 h 6247977"/>
              <a:gd name="connsiteX289" fmla="*/ 2062601 w 11463229"/>
              <a:gd name="connsiteY289" fmla="*/ 4937121 h 6247977"/>
              <a:gd name="connsiteX290" fmla="*/ 2071613 w 11463229"/>
              <a:gd name="connsiteY290" fmla="*/ 4926157 h 6247977"/>
              <a:gd name="connsiteX291" fmla="*/ 2078129 w 11463229"/>
              <a:gd name="connsiteY291" fmla="*/ 4930598 h 6247977"/>
              <a:gd name="connsiteX292" fmla="*/ 2088471 w 11463229"/>
              <a:gd name="connsiteY292" fmla="*/ 4933253 h 6247977"/>
              <a:gd name="connsiteX293" fmla="*/ 2090512 w 11463229"/>
              <a:gd name="connsiteY293" fmla="*/ 4933615 h 6247977"/>
              <a:gd name="connsiteX294" fmla="*/ 2071613 w 11463229"/>
              <a:gd name="connsiteY294" fmla="*/ 4926157 h 6247977"/>
              <a:gd name="connsiteX295" fmla="*/ 2212158 w 11463229"/>
              <a:gd name="connsiteY295" fmla="*/ 4917587 h 6247977"/>
              <a:gd name="connsiteX296" fmla="*/ 2215175 w 11463229"/>
              <a:gd name="connsiteY296" fmla="*/ 4920611 h 6247977"/>
              <a:gd name="connsiteX297" fmla="*/ 2212158 w 11463229"/>
              <a:gd name="connsiteY297" fmla="*/ 4917587 h 6247977"/>
              <a:gd name="connsiteX298" fmla="*/ 2062026 w 11463229"/>
              <a:gd name="connsiteY298" fmla="*/ 4912427 h 6247977"/>
              <a:gd name="connsiteX299" fmla="*/ 2060245 w 11463229"/>
              <a:gd name="connsiteY299" fmla="*/ 4914491 h 6247977"/>
              <a:gd name="connsiteX300" fmla="*/ 2061573 w 11463229"/>
              <a:gd name="connsiteY300" fmla="*/ 4916382 h 6247977"/>
              <a:gd name="connsiteX301" fmla="*/ 2063693 w 11463229"/>
              <a:gd name="connsiteY301" fmla="*/ 4915639 h 6247977"/>
              <a:gd name="connsiteX302" fmla="*/ 2063387 w 11463229"/>
              <a:gd name="connsiteY302" fmla="*/ 4913067 h 6247977"/>
              <a:gd name="connsiteX303" fmla="*/ 2024086 w 11463229"/>
              <a:gd name="connsiteY303" fmla="*/ 4899857 h 6247977"/>
              <a:gd name="connsiteX304" fmla="*/ 2056868 w 11463229"/>
              <a:gd name="connsiteY304" fmla="*/ 4914224 h 6247977"/>
              <a:gd name="connsiteX305" fmla="*/ 2024086 w 11463229"/>
              <a:gd name="connsiteY305" fmla="*/ 4899857 h 6247977"/>
              <a:gd name="connsiteX306" fmla="*/ 2044605 w 11463229"/>
              <a:gd name="connsiteY306" fmla="*/ 4899361 h 6247977"/>
              <a:gd name="connsiteX307" fmla="*/ 2042377 w 11463229"/>
              <a:gd name="connsiteY307" fmla="*/ 4901560 h 6247977"/>
              <a:gd name="connsiteX308" fmla="*/ 2044867 w 11463229"/>
              <a:gd name="connsiteY308" fmla="*/ 4902126 h 6247977"/>
              <a:gd name="connsiteX309" fmla="*/ 2045560 w 11463229"/>
              <a:gd name="connsiteY309" fmla="*/ 4902157 h 6247977"/>
              <a:gd name="connsiteX310" fmla="*/ 2046406 w 11463229"/>
              <a:gd name="connsiteY310" fmla="*/ 4900904 h 6247977"/>
              <a:gd name="connsiteX311" fmla="*/ 2045164 w 11463229"/>
              <a:gd name="connsiteY311" fmla="*/ 4893522 h 6247977"/>
              <a:gd name="connsiteX312" fmla="*/ 2048670 w 11463229"/>
              <a:gd name="connsiteY312" fmla="*/ 4896557 h 6247977"/>
              <a:gd name="connsiteX313" fmla="*/ 2049610 w 11463229"/>
              <a:gd name="connsiteY313" fmla="*/ 4896163 h 6247977"/>
              <a:gd name="connsiteX314" fmla="*/ 2050438 w 11463229"/>
              <a:gd name="connsiteY314" fmla="*/ 4894934 h 6247977"/>
              <a:gd name="connsiteX315" fmla="*/ 2048441 w 11463229"/>
              <a:gd name="connsiteY315" fmla="*/ 4894399 h 6247977"/>
              <a:gd name="connsiteX316" fmla="*/ 2045164 w 11463229"/>
              <a:gd name="connsiteY316" fmla="*/ 4893522 h 6247977"/>
              <a:gd name="connsiteX317" fmla="*/ 2034783 w 11463229"/>
              <a:gd name="connsiteY317" fmla="*/ 4891541 h 6247977"/>
              <a:gd name="connsiteX318" fmla="*/ 2041903 w 11463229"/>
              <a:gd name="connsiteY318" fmla="*/ 4897939 h 6247977"/>
              <a:gd name="connsiteX319" fmla="*/ 2034783 w 11463229"/>
              <a:gd name="connsiteY319" fmla="*/ 4891541 h 6247977"/>
              <a:gd name="connsiteX320" fmla="*/ 1995440 w 11463229"/>
              <a:gd name="connsiteY320" fmla="*/ 4888194 h 6247977"/>
              <a:gd name="connsiteX321" fmla="*/ 1993520 w 11463229"/>
              <a:gd name="connsiteY321" fmla="*/ 4888479 h 6247977"/>
              <a:gd name="connsiteX322" fmla="*/ 1993600 w 11463229"/>
              <a:gd name="connsiteY322" fmla="*/ 4888877 h 6247977"/>
              <a:gd name="connsiteX323" fmla="*/ 1992658 w 11463229"/>
              <a:gd name="connsiteY323" fmla="*/ 4888587 h 6247977"/>
              <a:gd name="connsiteX324" fmla="*/ 1995440 w 11463229"/>
              <a:gd name="connsiteY324" fmla="*/ 4888194 h 6247977"/>
              <a:gd name="connsiteX325" fmla="*/ 2131426 w 11463229"/>
              <a:gd name="connsiteY325" fmla="*/ 4883139 h 6247977"/>
              <a:gd name="connsiteX326" fmla="*/ 2168356 w 11463229"/>
              <a:gd name="connsiteY326" fmla="*/ 4898765 h 6247977"/>
              <a:gd name="connsiteX327" fmla="*/ 2186894 w 11463229"/>
              <a:gd name="connsiteY327" fmla="*/ 4909729 h 6247977"/>
              <a:gd name="connsiteX328" fmla="*/ 2205856 w 11463229"/>
              <a:gd name="connsiteY328" fmla="*/ 4908404 h 6247977"/>
              <a:gd name="connsiteX329" fmla="*/ 2141153 w 11463229"/>
              <a:gd name="connsiteY329" fmla="*/ 4884133 h 6247977"/>
              <a:gd name="connsiteX330" fmla="*/ 2049642 w 11463229"/>
              <a:gd name="connsiteY330" fmla="*/ 4880906 h 6247977"/>
              <a:gd name="connsiteX331" fmla="*/ 2052543 w 11463229"/>
              <a:gd name="connsiteY331" fmla="*/ 4883519 h 6247977"/>
              <a:gd name="connsiteX332" fmla="*/ 2052285 w 11463229"/>
              <a:gd name="connsiteY332" fmla="*/ 4883497 h 6247977"/>
              <a:gd name="connsiteX333" fmla="*/ 2050892 w 11463229"/>
              <a:gd name="connsiteY333" fmla="*/ 4882875 h 6247977"/>
              <a:gd name="connsiteX334" fmla="*/ 2143639 w 11463229"/>
              <a:gd name="connsiteY334" fmla="*/ 4880237 h 6247977"/>
              <a:gd name="connsiteX335" fmla="*/ 2143628 w 11463229"/>
              <a:gd name="connsiteY335" fmla="*/ 4880266 h 6247977"/>
              <a:gd name="connsiteX336" fmla="*/ 2143757 w 11463229"/>
              <a:gd name="connsiteY336" fmla="*/ 4883846 h 6247977"/>
              <a:gd name="connsiteX337" fmla="*/ 2145801 w 11463229"/>
              <a:gd name="connsiteY337" fmla="*/ 4883021 h 6247977"/>
              <a:gd name="connsiteX338" fmla="*/ 2146315 w 11463229"/>
              <a:gd name="connsiteY338" fmla="*/ 4880586 h 6247977"/>
              <a:gd name="connsiteX339" fmla="*/ 1976391 w 11463229"/>
              <a:gd name="connsiteY339" fmla="*/ 4869512 h 6247977"/>
              <a:gd name="connsiteX340" fmla="*/ 1976898 w 11463229"/>
              <a:gd name="connsiteY340" fmla="*/ 4869692 h 6247977"/>
              <a:gd name="connsiteX341" fmla="*/ 1976946 w 11463229"/>
              <a:gd name="connsiteY341" fmla="*/ 4873698 h 6247977"/>
              <a:gd name="connsiteX342" fmla="*/ 1975694 w 11463229"/>
              <a:gd name="connsiteY342" fmla="*/ 4870443 h 6247977"/>
              <a:gd name="connsiteX343" fmla="*/ 1995837 w 11463229"/>
              <a:gd name="connsiteY343" fmla="*/ 4866594 h 6247977"/>
              <a:gd name="connsiteX344" fmla="*/ 2035462 w 11463229"/>
              <a:gd name="connsiteY344" fmla="*/ 4882164 h 6247977"/>
              <a:gd name="connsiteX345" fmla="*/ 2052285 w 11463229"/>
              <a:gd name="connsiteY345" fmla="*/ 4883497 h 6247977"/>
              <a:gd name="connsiteX346" fmla="*/ 2055941 w 11463229"/>
              <a:gd name="connsiteY346" fmla="*/ 4885127 h 6247977"/>
              <a:gd name="connsiteX347" fmla="*/ 2055711 w 11463229"/>
              <a:gd name="connsiteY347" fmla="*/ 4881734 h 6247977"/>
              <a:gd name="connsiteX348" fmla="*/ 2049391 w 11463229"/>
              <a:gd name="connsiteY348" fmla="*/ 4880508 h 6247977"/>
              <a:gd name="connsiteX349" fmla="*/ 2049642 w 11463229"/>
              <a:gd name="connsiteY349" fmla="*/ 4880906 h 6247977"/>
              <a:gd name="connsiteX350" fmla="*/ 2049152 w 11463229"/>
              <a:gd name="connsiteY350" fmla="*/ 4880463 h 6247977"/>
              <a:gd name="connsiteX351" fmla="*/ 2029895 w 11463229"/>
              <a:gd name="connsiteY351" fmla="*/ 4876732 h 6247977"/>
              <a:gd name="connsiteX352" fmla="*/ 1951014 w 11463229"/>
              <a:gd name="connsiteY352" fmla="*/ 4862725 h 6247977"/>
              <a:gd name="connsiteX353" fmla="*/ 1956971 w 11463229"/>
              <a:gd name="connsiteY353" fmla="*/ 4864321 h 6247977"/>
              <a:gd name="connsiteX354" fmla="*/ 1954160 w 11463229"/>
              <a:gd name="connsiteY354" fmla="*/ 4866562 h 6247977"/>
              <a:gd name="connsiteX355" fmla="*/ 1951014 w 11463229"/>
              <a:gd name="connsiteY355" fmla="*/ 4862725 h 6247977"/>
              <a:gd name="connsiteX356" fmla="*/ 1939172 w 11463229"/>
              <a:gd name="connsiteY356" fmla="*/ 4855561 h 6247977"/>
              <a:gd name="connsiteX357" fmla="*/ 1941369 w 11463229"/>
              <a:gd name="connsiteY357" fmla="*/ 4855859 h 6247977"/>
              <a:gd name="connsiteX358" fmla="*/ 1942592 w 11463229"/>
              <a:gd name="connsiteY358" fmla="*/ 4856389 h 6247977"/>
              <a:gd name="connsiteX359" fmla="*/ 1942657 w 11463229"/>
              <a:gd name="connsiteY359" fmla="*/ 4858891 h 6247977"/>
              <a:gd name="connsiteX360" fmla="*/ 1941017 w 11463229"/>
              <a:gd name="connsiteY360" fmla="*/ 4860072 h 6247977"/>
              <a:gd name="connsiteX361" fmla="*/ 1940839 w 11463229"/>
              <a:gd name="connsiteY361" fmla="*/ 4859714 h 6247977"/>
              <a:gd name="connsiteX362" fmla="*/ 1972294 w 11463229"/>
              <a:gd name="connsiteY362" fmla="*/ 4845284 h 6247977"/>
              <a:gd name="connsiteX363" fmla="*/ 1970475 w 11463229"/>
              <a:gd name="connsiteY363" fmla="*/ 4845349 h 6247977"/>
              <a:gd name="connsiteX364" fmla="*/ 1974348 w 11463229"/>
              <a:gd name="connsiteY364" fmla="*/ 4846909 h 6247977"/>
              <a:gd name="connsiteX365" fmla="*/ 1974469 w 11463229"/>
              <a:gd name="connsiteY365" fmla="*/ 4845951 h 6247977"/>
              <a:gd name="connsiteX366" fmla="*/ 1962096 w 11463229"/>
              <a:gd name="connsiteY366" fmla="*/ 4832080 h 6247977"/>
              <a:gd name="connsiteX367" fmla="*/ 1953649 w 11463229"/>
              <a:gd name="connsiteY367" fmla="*/ 4837332 h 6247977"/>
              <a:gd name="connsiteX368" fmla="*/ 1966408 w 11463229"/>
              <a:gd name="connsiteY368" fmla="*/ 4838632 h 6247977"/>
              <a:gd name="connsiteX369" fmla="*/ 1962096 w 11463229"/>
              <a:gd name="connsiteY369" fmla="*/ 4832080 h 6247977"/>
              <a:gd name="connsiteX370" fmla="*/ 1914499 w 11463229"/>
              <a:gd name="connsiteY370" fmla="*/ 4814903 h 6247977"/>
              <a:gd name="connsiteX371" fmla="*/ 1920875 w 11463229"/>
              <a:gd name="connsiteY371" fmla="*/ 4817051 h 6247977"/>
              <a:gd name="connsiteX372" fmla="*/ 1914567 w 11463229"/>
              <a:gd name="connsiteY372" fmla="*/ 4817694 h 6247977"/>
              <a:gd name="connsiteX373" fmla="*/ 1914401 w 11463229"/>
              <a:gd name="connsiteY373" fmla="*/ 4817222 h 6247977"/>
              <a:gd name="connsiteX374" fmla="*/ 1865739 w 11463229"/>
              <a:gd name="connsiteY374" fmla="*/ 4801189 h 6247977"/>
              <a:gd name="connsiteX375" fmla="*/ 1866238 w 11463229"/>
              <a:gd name="connsiteY375" fmla="*/ 4801254 h 6247977"/>
              <a:gd name="connsiteX376" fmla="*/ 1871050 w 11463229"/>
              <a:gd name="connsiteY376" fmla="*/ 4803040 h 6247977"/>
              <a:gd name="connsiteX377" fmla="*/ 1873626 w 11463229"/>
              <a:gd name="connsiteY377" fmla="*/ 4805385 h 6247977"/>
              <a:gd name="connsiteX378" fmla="*/ 1871927 w 11463229"/>
              <a:gd name="connsiteY378" fmla="*/ 4807065 h 6247977"/>
              <a:gd name="connsiteX379" fmla="*/ 1838202 w 11463229"/>
              <a:gd name="connsiteY379" fmla="*/ 4788189 h 6247977"/>
              <a:gd name="connsiteX380" fmla="*/ 1835907 w 11463229"/>
              <a:gd name="connsiteY380" fmla="*/ 4791014 h 6247977"/>
              <a:gd name="connsiteX381" fmla="*/ 1845683 w 11463229"/>
              <a:gd name="connsiteY381" fmla="*/ 4790369 h 6247977"/>
              <a:gd name="connsiteX382" fmla="*/ 1838202 w 11463229"/>
              <a:gd name="connsiteY382" fmla="*/ 4788189 h 6247977"/>
              <a:gd name="connsiteX383" fmla="*/ 1783078 w 11463229"/>
              <a:gd name="connsiteY383" fmla="*/ 4771050 h 6247977"/>
              <a:gd name="connsiteX384" fmla="*/ 1778995 w 11463229"/>
              <a:gd name="connsiteY384" fmla="*/ 4776805 h 6247977"/>
              <a:gd name="connsiteX385" fmla="*/ 1785059 w 11463229"/>
              <a:gd name="connsiteY385" fmla="*/ 4778415 h 6247977"/>
              <a:gd name="connsiteX386" fmla="*/ 1787852 w 11463229"/>
              <a:gd name="connsiteY386" fmla="*/ 4781488 h 6247977"/>
              <a:gd name="connsiteX387" fmla="*/ 1795413 w 11463229"/>
              <a:gd name="connsiteY387" fmla="*/ 4780147 h 6247977"/>
              <a:gd name="connsiteX388" fmla="*/ 1799263 w 11463229"/>
              <a:gd name="connsiteY388" fmla="*/ 4777997 h 6247977"/>
              <a:gd name="connsiteX389" fmla="*/ 1808222 w 11463229"/>
              <a:gd name="connsiteY389" fmla="*/ 4777481 h 6247977"/>
              <a:gd name="connsiteX390" fmla="*/ 1803092 w 11463229"/>
              <a:gd name="connsiteY390" fmla="*/ 4775862 h 6247977"/>
              <a:gd name="connsiteX391" fmla="*/ 1799263 w 11463229"/>
              <a:gd name="connsiteY391" fmla="*/ 4777997 h 6247977"/>
              <a:gd name="connsiteX392" fmla="*/ 1786302 w 11463229"/>
              <a:gd name="connsiteY392" fmla="*/ 4778745 h 6247977"/>
              <a:gd name="connsiteX393" fmla="*/ 1785059 w 11463229"/>
              <a:gd name="connsiteY393" fmla="*/ 4778415 h 6247977"/>
              <a:gd name="connsiteX394" fmla="*/ 1784948 w 11463229"/>
              <a:gd name="connsiteY394" fmla="*/ 4778297 h 6247977"/>
              <a:gd name="connsiteX395" fmla="*/ 1783078 w 11463229"/>
              <a:gd name="connsiteY395" fmla="*/ 4771050 h 6247977"/>
              <a:gd name="connsiteX396" fmla="*/ 1753704 w 11463229"/>
              <a:gd name="connsiteY396" fmla="*/ 4753541 h 6247977"/>
              <a:gd name="connsiteX397" fmla="*/ 1753891 w 11463229"/>
              <a:gd name="connsiteY397" fmla="*/ 4757378 h 6247977"/>
              <a:gd name="connsiteX398" fmla="*/ 1762828 w 11463229"/>
              <a:gd name="connsiteY398" fmla="*/ 4757713 h 6247977"/>
              <a:gd name="connsiteX399" fmla="*/ 1753704 w 11463229"/>
              <a:gd name="connsiteY399" fmla="*/ 4753541 h 6247977"/>
              <a:gd name="connsiteX400" fmla="*/ 1709706 w 11463229"/>
              <a:gd name="connsiteY400" fmla="*/ 4751726 h 6247977"/>
              <a:gd name="connsiteX401" fmla="*/ 1710690 w 11463229"/>
              <a:gd name="connsiteY401" fmla="*/ 4752378 h 6247977"/>
              <a:gd name="connsiteX402" fmla="*/ 1709360 w 11463229"/>
              <a:gd name="connsiteY402" fmla="*/ 4753061 h 6247977"/>
              <a:gd name="connsiteX403" fmla="*/ 1709262 w 11463229"/>
              <a:gd name="connsiteY403" fmla="*/ 4752990 h 6247977"/>
              <a:gd name="connsiteX404" fmla="*/ 1335406 w 11463229"/>
              <a:gd name="connsiteY404" fmla="*/ 4622131 h 6247977"/>
              <a:gd name="connsiteX405" fmla="*/ 1329039 w 11463229"/>
              <a:gd name="connsiteY405" fmla="*/ 4626022 h 6247977"/>
              <a:gd name="connsiteX406" fmla="*/ 1344678 w 11463229"/>
              <a:gd name="connsiteY406" fmla="*/ 4627175 h 6247977"/>
              <a:gd name="connsiteX407" fmla="*/ 1335764 w 11463229"/>
              <a:gd name="connsiteY407" fmla="*/ 4622213 h 6247977"/>
              <a:gd name="connsiteX408" fmla="*/ 1297522 w 11463229"/>
              <a:gd name="connsiteY408" fmla="*/ 4600933 h 6247977"/>
              <a:gd name="connsiteX409" fmla="*/ 1293325 w 11463229"/>
              <a:gd name="connsiteY409" fmla="*/ 4601637 h 6247977"/>
              <a:gd name="connsiteX410" fmla="*/ 1298352 w 11463229"/>
              <a:gd name="connsiteY410" fmla="*/ 4601395 h 6247977"/>
              <a:gd name="connsiteX411" fmla="*/ 1260066 w 11463229"/>
              <a:gd name="connsiteY411" fmla="*/ 4596258 h 6247977"/>
              <a:gd name="connsiteX412" fmla="*/ 1269223 w 11463229"/>
              <a:gd name="connsiteY412" fmla="*/ 4600574 h 6247977"/>
              <a:gd name="connsiteX413" fmla="*/ 1260402 w 11463229"/>
              <a:gd name="connsiteY413" fmla="*/ 4598520 h 6247977"/>
              <a:gd name="connsiteX414" fmla="*/ 1281917 w 11463229"/>
              <a:gd name="connsiteY414" fmla="*/ 4594237 h 6247977"/>
              <a:gd name="connsiteX415" fmla="*/ 1277416 w 11463229"/>
              <a:gd name="connsiteY415" fmla="*/ 4594769 h 6247977"/>
              <a:gd name="connsiteX416" fmla="*/ 1277066 w 11463229"/>
              <a:gd name="connsiteY416" fmla="*/ 4600717 h 6247977"/>
              <a:gd name="connsiteX417" fmla="*/ 1287523 w 11463229"/>
              <a:gd name="connsiteY417" fmla="*/ 4599139 h 6247977"/>
              <a:gd name="connsiteX418" fmla="*/ 1281917 w 11463229"/>
              <a:gd name="connsiteY418" fmla="*/ 4594237 h 6247977"/>
              <a:gd name="connsiteX419" fmla="*/ 1242661 w 11463229"/>
              <a:gd name="connsiteY419" fmla="*/ 4583442 h 6247977"/>
              <a:gd name="connsiteX420" fmla="*/ 1243205 w 11463229"/>
              <a:gd name="connsiteY420" fmla="*/ 4584013 h 6247977"/>
              <a:gd name="connsiteX421" fmla="*/ 1246916 w 11463229"/>
              <a:gd name="connsiteY421" fmla="*/ 4586916 h 6247977"/>
              <a:gd name="connsiteX422" fmla="*/ 1243927 w 11463229"/>
              <a:gd name="connsiteY422" fmla="*/ 4587782 h 6247977"/>
              <a:gd name="connsiteX423" fmla="*/ 1237843 w 11463229"/>
              <a:gd name="connsiteY423" fmla="*/ 4583765 h 6247977"/>
              <a:gd name="connsiteX424" fmla="*/ 1330441 w 11463229"/>
              <a:gd name="connsiteY424" fmla="*/ 4572309 h 6247977"/>
              <a:gd name="connsiteX425" fmla="*/ 1341514 w 11463229"/>
              <a:gd name="connsiteY425" fmla="*/ 4580485 h 6247977"/>
              <a:gd name="connsiteX426" fmla="*/ 1344790 w 11463229"/>
              <a:gd name="connsiteY426" fmla="*/ 4579176 h 6247977"/>
              <a:gd name="connsiteX427" fmla="*/ 1330441 w 11463229"/>
              <a:gd name="connsiteY427" fmla="*/ 4572309 h 6247977"/>
              <a:gd name="connsiteX428" fmla="*/ 1196307 w 11463229"/>
              <a:gd name="connsiteY428" fmla="*/ 4570053 h 6247977"/>
              <a:gd name="connsiteX429" fmla="*/ 1200908 w 11463229"/>
              <a:gd name="connsiteY429" fmla="*/ 4573025 h 6247977"/>
              <a:gd name="connsiteX430" fmla="*/ 1201711 w 11463229"/>
              <a:gd name="connsiteY430" fmla="*/ 4573440 h 6247977"/>
              <a:gd name="connsiteX431" fmla="*/ 1199085 w 11463229"/>
              <a:gd name="connsiteY431" fmla="*/ 4572694 h 6247977"/>
              <a:gd name="connsiteX432" fmla="*/ 1196307 w 11463229"/>
              <a:gd name="connsiteY432" fmla="*/ 4570053 h 6247977"/>
              <a:gd name="connsiteX433" fmla="*/ 1320717 w 11463229"/>
              <a:gd name="connsiteY433" fmla="*/ 4533453 h 6247977"/>
              <a:gd name="connsiteX434" fmla="*/ 1364148 w 11463229"/>
              <a:gd name="connsiteY434" fmla="*/ 4550062 h 6247977"/>
              <a:gd name="connsiteX435" fmla="*/ 1375182 w 11463229"/>
              <a:gd name="connsiteY435" fmla="*/ 4551115 h 6247977"/>
              <a:gd name="connsiteX436" fmla="*/ 1320717 w 11463229"/>
              <a:gd name="connsiteY436" fmla="*/ 4533453 h 6247977"/>
              <a:gd name="connsiteX437" fmla="*/ 1304757 w 11463229"/>
              <a:gd name="connsiteY437" fmla="*/ 4529528 h 6247977"/>
              <a:gd name="connsiteX438" fmla="*/ 1295667 w 11463229"/>
              <a:gd name="connsiteY438" fmla="*/ 4530989 h 6247977"/>
              <a:gd name="connsiteX439" fmla="*/ 1307744 w 11463229"/>
              <a:gd name="connsiteY439" fmla="*/ 4539374 h 6247977"/>
              <a:gd name="connsiteX440" fmla="*/ 1304757 w 11463229"/>
              <a:gd name="connsiteY440" fmla="*/ 4529528 h 6247977"/>
              <a:gd name="connsiteX441" fmla="*/ 1275208 w 11463229"/>
              <a:gd name="connsiteY441" fmla="*/ 4522877 h 6247977"/>
              <a:gd name="connsiteX442" fmla="*/ 1275699 w 11463229"/>
              <a:gd name="connsiteY442" fmla="*/ 4523012 h 6247977"/>
              <a:gd name="connsiteX443" fmla="*/ 1275630 w 11463229"/>
              <a:gd name="connsiteY443" fmla="*/ 4523334 h 6247977"/>
              <a:gd name="connsiteX444" fmla="*/ 1275732 w 11463229"/>
              <a:gd name="connsiteY444" fmla="*/ 4523569 h 6247977"/>
              <a:gd name="connsiteX445" fmla="*/ 1301487 w 11463229"/>
              <a:gd name="connsiteY445" fmla="*/ 4520320 h 6247977"/>
              <a:gd name="connsiteX446" fmla="*/ 1306335 w 11463229"/>
              <a:gd name="connsiteY446" fmla="*/ 4526307 h 6247977"/>
              <a:gd name="connsiteX447" fmla="*/ 1301487 w 11463229"/>
              <a:gd name="connsiteY447" fmla="*/ 4520320 h 6247977"/>
              <a:gd name="connsiteX448" fmla="*/ 1239994 w 11463229"/>
              <a:gd name="connsiteY448" fmla="*/ 4513906 h 6247977"/>
              <a:gd name="connsiteX449" fmla="*/ 1235499 w 11463229"/>
              <a:gd name="connsiteY449" fmla="*/ 4514801 h 6247977"/>
              <a:gd name="connsiteX450" fmla="*/ 1240714 w 11463229"/>
              <a:gd name="connsiteY450" fmla="*/ 4517507 h 6247977"/>
              <a:gd name="connsiteX451" fmla="*/ 1246389 w 11463229"/>
              <a:gd name="connsiteY451" fmla="*/ 4518334 h 6247977"/>
              <a:gd name="connsiteX452" fmla="*/ 1239994 w 11463229"/>
              <a:gd name="connsiteY452" fmla="*/ 4513906 h 6247977"/>
              <a:gd name="connsiteX453" fmla="*/ 1207853 w 11463229"/>
              <a:gd name="connsiteY453" fmla="*/ 4501112 h 6247977"/>
              <a:gd name="connsiteX454" fmla="*/ 1203127 w 11463229"/>
              <a:gd name="connsiteY454" fmla="*/ 4502951 h 6247977"/>
              <a:gd name="connsiteX455" fmla="*/ 1214019 w 11463229"/>
              <a:gd name="connsiteY455" fmla="*/ 4506483 h 6247977"/>
              <a:gd name="connsiteX456" fmla="*/ 1207853 w 11463229"/>
              <a:gd name="connsiteY456" fmla="*/ 4501112 h 6247977"/>
              <a:gd name="connsiteX457" fmla="*/ 1156866 w 11463229"/>
              <a:gd name="connsiteY457" fmla="*/ 4486442 h 6247977"/>
              <a:gd name="connsiteX458" fmla="*/ 1155113 w 11463229"/>
              <a:gd name="connsiteY458" fmla="*/ 4488677 h 6247977"/>
              <a:gd name="connsiteX459" fmla="*/ 1156034 w 11463229"/>
              <a:gd name="connsiteY459" fmla="*/ 4488949 h 6247977"/>
              <a:gd name="connsiteX460" fmla="*/ 1157561 w 11463229"/>
              <a:gd name="connsiteY460" fmla="*/ 4487078 h 6247977"/>
              <a:gd name="connsiteX461" fmla="*/ 1211810 w 11463229"/>
              <a:gd name="connsiteY461" fmla="*/ 4484960 h 6247977"/>
              <a:gd name="connsiteX462" fmla="*/ 1277339 w 11463229"/>
              <a:gd name="connsiteY462" fmla="*/ 4527262 h 6247977"/>
              <a:gd name="connsiteX463" fmla="*/ 1275732 w 11463229"/>
              <a:gd name="connsiteY463" fmla="*/ 4523569 h 6247977"/>
              <a:gd name="connsiteX464" fmla="*/ 1279868 w 11463229"/>
              <a:gd name="connsiteY464" fmla="*/ 4529012 h 6247977"/>
              <a:gd name="connsiteX465" fmla="*/ 1292464 w 11463229"/>
              <a:gd name="connsiteY465" fmla="*/ 4530764 h 6247977"/>
              <a:gd name="connsiteX466" fmla="*/ 1287828 w 11463229"/>
              <a:gd name="connsiteY466" fmla="*/ 4526310 h 6247977"/>
              <a:gd name="connsiteX467" fmla="*/ 1275699 w 11463229"/>
              <a:gd name="connsiteY467" fmla="*/ 4523012 h 6247977"/>
              <a:gd name="connsiteX468" fmla="*/ 1277536 w 11463229"/>
              <a:gd name="connsiteY468" fmla="*/ 4514461 h 6247977"/>
              <a:gd name="connsiteX469" fmla="*/ 1273900 w 11463229"/>
              <a:gd name="connsiteY469" fmla="*/ 4510758 h 6247977"/>
              <a:gd name="connsiteX470" fmla="*/ 1211810 w 11463229"/>
              <a:gd name="connsiteY470" fmla="*/ 4484960 h 6247977"/>
              <a:gd name="connsiteX471" fmla="*/ 1189410 w 11463229"/>
              <a:gd name="connsiteY471" fmla="*/ 4480402 h 6247977"/>
              <a:gd name="connsiteX472" fmla="*/ 1192495 w 11463229"/>
              <a:gd name="connsiteY472" fmla="*/ 4483418 h 6247977"/>
              <a:gd name="connsiteX473" fmla="*/ 1202955 w 11463229"/>
              <a:gd name="connsiteY473" fmla="*/ 4481842 h 6247977"/>
              <a:gd name="connsiteX474" fmla="*/ 1189410 w 11463229"/>
              <a:gd name="connsiteY474" fmla="*/ 4480402 h 6247977"/>
              <a:gd name="connsiteX475" fmla="*/ 1203470 w 11463229"/>
              <a:gd name="connsiteY475" fmla="*/ 4475360 h 6247977"/>
              <a:gd name="connsiteX476" fmla="*/ 1205510 w 11463229"/>
              <a:gd name="connsiteY476" fmla="*/ 4482998 h 6247977"/>
              <a:gd name="connsiteX477" fmla="*/ 1203470 w 11463229"/>
              <a:gd name="connsiteY477" fmla="*/ 4475360 h 6247977"/>
              <a:gd name="connsiteX478" fmla="*/ 1162937 w 11463229"/>
              <a:gd name="connsiteY478" fmla="*/ 4475018 h 6247977"/>
              <a:gd name="connsiteX479" fmla="*/ 1164147 w 11463229"/>
              <a:gd name="connsiteY479" fmla="*/ 4483168 h 6247977"/>
              <a:gd name="connsiteX480" fmla="*/ 1162937 w 11463229"/>
              <a:gd name="connsiteY480" fmla="*/ 4475018 h 6247977"/>
              <a:gd name="connsiteX481" fmla="*/ 1159933 w 11463229"/>
              <a:gd name="connsiteY481" fmla="*/ 4464367 h 6247977"/>
              <a:gd name="connsiteX482" fmla="*/ 1154292 w 11463229"/>
              <a:gd name="connsiteY482" fmla="*/ 4466675 h 6247977"/>
              <a:gd name="connsiteX483" fmla="*/ 1166633 w 11463229"/>
              <a:gd name="connsiteY483" fmla="*/ 4470297 h 6247977"/>
              <a:gd name="connsiteX484" fmla="*/ 1168547 w 11463229"/>
              <a:gd name="connsiteY484" fmla="*/ 4469573 h 6247977"/>
              <a:gd name="connsiteX485" fmla="*/ 1159933 w 11463229"/>
              <a:gd name="connsiteY485" fmla="*/ 4464367 h 6247977"/>
              <a:gd name="connsiteX486" fmla="*/ 863036 w 11463229"/>
              <a:gd name="connsiteY486" fmla="*/ 4446951 h 6247977"/>
              <a:gd name="connsiteX487" fmla="*/ 871939 w 11463229"/>
              <a:gd name="connsiteY487" fmla="*/ 4452055 h 6247977"/>
              <a:gd name="connsiteX488" fmla="*/ 881766 w 11463229"/>
              <a:gd name="connsiteY488" fmla="*/ 4453394 h 6247977"/>
              <a:gd name="connsiteX489" fmla="*/ 863036 w 11463229"/>
              <a:gd name="connsiteY489" fmla="*/ 4446951 h 6247977"/>
              <a:gd name="connsiteX490" fmla="*/ 1032924 w 11463229"/>
              <a:gd name="connsiteY490" fmla="*/ 4429952 h 6247977"/>
              <a:gd name="connsiteX491" fmla="*/ 1036796 w 11463229"/>
              <a:gd name="connsiteY491" fmla="*/ 4430564 h 6247977"/>
              <a:gd name="connsiteX492" fmla="*/ 1035447 w 11463229"/>
              <a:gd name="connsiteY492" fmla="*/ 4431473 h 6247977"/>
              <a:gd name="connsiteX493" fmla="*/ 1334315 w 11463229"/>
              <a:gd name="connsiteY493" fmla="*/ 4425583 h 6247977"/>
              <a:gd name="connsiteX494" fmla="*/ 1336214 w 11463229"/>
              <a:gd name="connsiteY494" fmla="*/ 4426136 h 6247977"/>
              <a:gd name="connsiteX495" fmla="*/ 1336687 w 11463229"/>
              <a:gd name="connsiteY495" fmla="*/ 4426522 h 6247977"/>
              <a:gd name="connsiteX496" fmla="*/ 873964 w 11463229"/>
              <a:gd name="connsiteY496" fmla="*/ 4424149 h 6247977"/>
              <a:gd name="connsiteX497" fmla="*/ 871408 w 11463229"/>
              <a:gd name="connsiteY497" fmla="*/ 4428444 h 6247977"/>
              <a:gd name="connsiteX498" fmla="*/ 873964 w 11463229"/>
              <a:gd name="connsiteY498" fmla="*/ 4424149 h 6247977"/>
              <a:gd name="connsiteX499" fmla="*/ 1005681 w 11463229"/>
              <a:gd name="connsiteY499" fmla="*/ 4422599 h 6247977"/>
              <a:gd name="connsiteX500" fmla="*/ 1006247 w 11463229"/>
              <a:gd name="connsiteY500" fmla="*/ 4422759 h 6247977"/>
              <a:gd name="connsiteX501" fmla="*/ 1006015 w 11463229"/>
              <a:gd name="connsiteY501" fmla="*/ 4422799 h 6247977"/>
              <a:gd name="connsiteX502" fmla="*/ 891984 w 11463229"/>
              <a:gd name="connsiteY502" fmla="*/ 4420405 h 6247977"/>
              <a:gd name="connsiteX503" fmla="*/ 896180 w 11463229"/>
              <a:gd name="connsiteY503" fmla="*/ 4424643 h 6247977"/>
              <a:gd name="connsiteX504" fmla="*/ 886215 w 11463229"/>
              <a:gd name="connsiteY504" fmla="*/ 4422689 h 6247977"/>
              <a:gd name="connsiteX505" fmla="*/ 886092 w 11463229"/>
              <a:gd name="connsiteY505" fmla="*/ 4422662 h 6247977"/>
              <a:gd name="connsiteX506" fmla="*/ 1037188 w 11463229"/>
              <a:gd name="connsiteY506" fmla="*/ 4417129 h 6247977"/>
              <a:gd name="connsiteX507" fmla="*/ 1035874 w 11463229"/>
              <a:gd name="connsiteY507" fmla="*/ 4419502 h 6247977"/>
              <a:gd name="connsiteX508" fmla="*/ 1036051 w 11463229"/>
              <a:gd name="connsiteY508" fmla="*/ 4419742 h 6247977"/>
              <a:gd name="connsiteX509" fmla="*/ 1038232 w 11463229"/>
              <a:gd name="connsiteY509" fmla="*/ 4419630 h 6247977"/>
              <a:gd name="connsiteX510" fmla="*/ 795564 w 11463229"/>
              <a:gd name="connsiteY510" fmla="*/ 4408204 h 6247977"/>
              <a:gd name="connsiteX511" fmla="*/ 797629 w 11463229"/>
              <a:gd name="connsiteY511" fmla="*/ 4411567 h 6247977"/>
              <a:gd name="connsiteX512" fmla="*/ 807070 w 11463229"/>
              <a:gd name="connsiteY512" fmla="*/ 4409225 h 6247977"/>
              <a:gd name="connsiteX513" fmla="*/ 795564 w 11463229"/>
              <a:gd name="connsiteY513" fmla="*/ 4408204 h 6247977"/>
              <a:gd name="connsiteX514" fmla="*/ 1049062 w 11463229"/>
              <a:gd name="connsiteY514" fmla="*/ 4406935 h 6247977"/>
              <a:gd name="connsiteX515" fmla="*/ 1042751 w 11463229"/>
              <a:gd name="connsiteY515" fmla="*/ 4407111 h 6247977"/>
              <a:gd name="connsiteX516" fmla="*/ 1047517 w 11463229"/>
              <a:gd name="connsiteY516" fmla="*/ 4411312 h 6247977"/>
              <a:gd name="connsiteX517" fmla="*/ 1055159 w 11463229"/>
              <a:gd name="connsiteY517" fmla="*/ 4410110 h 6247977"/>
              <a:gd name="connsiteX518" fmla="*/ 1055465 w 11463229"/>
              <a:gd name="connsiteY518" fmla="*/ 4409535 h 6247977"/>
              <a:gd name="connsiteX519" fmla="*/ 784746 w 11463229"/>
              <a:gd name="connsiteY519" fmla="*/ 4403883 h 6247977"/>
              <a:gd name="connsiteX520" fmla="*/ 784865 w 11463229"/>
              <a:gd name="connsiteY520" fmla="*/ 4412612 h 6247977"/>
              <a:gd name="connsiteX521" fmla="*/ 784746 w 11463229"/>
              <a:gd name="connsiteY521" fmla="*/ 4403883 h 6247977"/>
              <a:gd name="connsiteX522" fmla="*/ 1332704 w 11463229"/>
              <a:gd name="connsiteY522" fmla="*/ 4401623 h 6247977"/>
              <a:gd name="connsiteX523" fmla="*/ 1329690 w 11463229"/>
              <a:gd name="connsiteY523" fmla="*/ 4402222 h 6247977"/>
              <a:gd name="connsiteX524" fmla="*/ 1328835 w 11463229"/>
              <a:gd name="connsiteY524" fmla="*/ 4407860 h 6247977"/>
              <a:gd name="connsiteX525" fmla="*/ 1335871 w 11463229"/>
              <a:gd name="connsiteY525" fmla="*/ 4406142 h 6247977"/>
              <a:gd name="connsiteX526" fmla="*/ 1332704 w 11463229"/>
              <a:gd name="connsiteY526" fmla="*/ 4401623 h 6247977"/>
              <a:gd name="connsiteX527" fmla="*/ 795831 w 11463229"/>
              <a:gd name="connsiteY527" fmla="*/ 4392276 h 6247977"/>
              <a:gd name="connsiteX528" fmla="*/ 797680 w 11463229"/>
              <a:gd name="connsiteY528" fmla="*/ 4393539 h 6247977"/>
              <a:gd name="connsiteX529" fmla="*/ 796601 w 11463229"/>
              <a:gd name="connsiteY529" fmla="*/ 4395242 h 6247977"/>
              <a:gd name="connsiteX530" fmla="*/ 815358 w 11463229"/>
              <a:gd name="connsiteY530" fmla="*/ 4379694 h 6247977"/>
              <a:gd name="connsiteX531" fmla="*/ 824417 w 11463229"/>
              <a:gd name="connsiteY531" fmla="*/ 4386413 h 6247977"/>
              <a:gd name="connsiteX532" fmla="*/ 820022 w 11463229"/>
              <a:gd name="connsiteY532" fmla="*/ 4386193 h 6247977"/>
              <a:gd name="connsiteX533" fmla="*/ 819848 w 11463229"/>
              <a:gd name="connsiteY533" fmla="*/ 4385977 h 6247977"/>
              <a:gd name="connsiteX534" fmla="*/ 815358 w 11463229"/>
              <a:gd name="connsiteY534" fmla="*/ 4379694 h 6247977"/>
              <a:gd name="connsiteX535" fmla="*/ 758333 w 11463229"/>
              <a:gd name="connsiteY535" fmla="*/ 4376923 h 6247977"/>
              <a:gd name="connsiteX536" fmla="*/ 765850 w 11463229"/>
              <a:gd name="connsiteY536" fmla="*/ 4387342 h 6247977"/>
              <a:gd name="connsiteX537" fmla="*/ 769726 w 11463229"/>
              <a:gd name="connsiteY537" fmla="*/ 4387143 h 6247977"/>
              <a:gd name="connsiteX538" fmla="*/ 758333 w 11463229"/>
              <a:gd name="connsiteY538" fmla="*/ 4376923 h 6247977"/>
              <a:gd name="connsiteX539" fmla="*/ 1224291 w 11463229"/>
              <a:gd name="connsiteY539" fmla="*/ 4372911 h 6247977"/>
              <a:gd name="connsiteX540" fmla="*/ 1225657 w 11463229"/>
              <a:gd name="connsiteY540" fmla="*/ 4380226 h 6247977"/>
              <a:gd name="connsiteX541" fmla="*/ 1224291 w 11463229"/>
              <a:gd name="connsiteY541" fmla="*/ 4372911 h 6247977"/>
              <a:gd name="connsiteX542" fmla="*/ 674133 w 11463229"/>
              <a:gd name="connsiteY542" fmla="*/ 4356836 h 6247977"/>
              <a:gd name="connsiteX543" fmla="*/ 681871 w 11463229"/>
              <a:gd name="connsiteY543" fmla="*/ 4357422 h 6247977"/>
              <a:gd name="connsiteX544" fmla="*/ 676379 w 11463229"/>
              <a:gd name="connsiteY544" fmla="*/ 4360749 h 6247977"/>
              <a:gd name="connsiteX545" fmla="*/ 669749 w 11463229"/>
              <a:gd name="connsiteY545" fmla="*/ 4358906 h 6247977"/>
              <a:gd name="connsiteX546" fmla="*/ 674133 w 11463229"/>
              <a:gd name="connsiteY546" fmla="*/ 4356836 h 6247977"/>
              <a:gd name="connsiteX547" fmla="*/ 644909 w 11463229"/>
              <a:gd name="connsiteY547" fmla="*/ 4351220 h 6247977"/>
              <a:gd name="connsiteX548" fmla="*/ 661200 w 11463229"/>
              <a:gd name="connsiteY548" fmla="*/ 4354534 h 6247977"/>
              <a:gd name="connsiteX549" fmla="*/ 658381 w 11463229"/>
              <a:gd name="connsiteY549" fmla="*/ 4356367 h 6247977"/>
              <a:gd name="connsiteX550" fmla="*/ 654007 w 11463229"/>
              <a:gd name="connsiteY550" fmla="*/ 4355539 h 6247977"/>
              <a:gd name="connsiteX551" fmla="*/ 644909 w 11463229"/>
              <a:gd name="connsiteY551" fmla="*/ 4351220 h 6247977"/>
              <a:gd name="connsiteX552" fmla="*/ 615777 w 11463229"/>
              <a:gd name="connsiteY552" fmla="*/ 4341395 h 6247977"/>
              <a:gd name="connsiteX553" fmla="*/ 626950 w 11463229"/>
              <a:gd name="connsiteY553" fmla="*/ 4342122 h 6247977"/>
              <a:gd name="connsiteX554" fmla="*/ 637784 w 11463229"/>
              <a:gd name="connsiteY554" fmla="*/ 4349771 h 6247977"/>
              <a:gd name="connsiteX555" fmla="*/ 1143462 w 11463229"/>
              <a:gd name="connsiteY555" fmla="*/ 4341147 h 6247977"/>
              <a:gd name="connsiteX556" fmla="*/ 1145604 w 11463229"/>
              <a:gd name="connsiteY556" fmla="*/ 4345055 h 6247977"/>
              <a:gd name="connsiteX557" fmla="*/ 1137185 w 11463229"/>
              <a:gd name="connsiteY557" fmla="*/ 4344452 h 6247977"/>
              <a:gd name="connsiteX558" fmla="*/ 1143462 w 11463229"/>
              <a:gd name="connsiteY558" fmla="*/ 4341147 h 6247977"/>
              <a:gd name="connsiteX559" fmla="*/ 616823 w 11463229"/>
              <a:gd name="connsiteY559" fmla="*/ 4334972 h 6247977"/>
              <a:gd name="connsiteX560" fmla="*/ 646346 w 11463229"/>
              <a:gd name="connsiteY560" fmla="*/ 4339496 h 6247977"/>
              <a:gd name="connsiteX561" fmla="*/ 655576 w 11463229"/>
              <a:gd name="connsiteY561" fmla="*/ 4343194 h 6247977"/>
              <a:gd name="connsiteX562" fmla="*/ 641106 w 11463229"/>
              <a:gd name="connsiteY562" fmla="*/ 4343043 h 6247977"/>
              <a:gd name="connsiteX563" fmla="*/ 626950 w 11463229"/>
              <a:gd name="connsiteY563" fmla="*/ 4342122 h 6247977"/>
              <a:gd name="connsiteX564" fmla="*/ 573128 w 11463229"/>
              <a:gd name="connsiteY564" fmla="*/ 4329771 h 6247977"/>
              <a:gd name="connsiteX565" fmla="*/ 588419 w 11463229"/>
              <a:gd name="connsiteY565" fmla="*/ 4335287 h 6247977"/>
              <a:gd name="connsiteX566" fmla="*/ 611658 w 11463229"/>
              <a:gd name="connsiteY566" fmla="*/ 4339828 h 6247977"/>
              <a:gd name="connsiteX567" fmla="*/ 615777 w 11463229"/>
              <a:gd name="connsiteY567" fmla="*/ 4341395 h 6247977"/>
              <a:gd name="connsiteX568" fmla="*/ 608106 w 11463229"/>
              <a:gd name="connsiteY568" fmla="*/ 4340895 h 6247977"/>
              <a:gd name="connsiteX569" fmla="*/ 579238 w 11463229"/>
              <a:gd name="connsiteY569" fmla="*/ 4333847 h 6247977"/>
              <a:gd name="connsiteX570" fmla="*/ 562610 w 11463229"/>
              <a:gd name="connsiteY570" fmla="*/ 4320921 h 6247977"/>
              <a:gd name="connsiteX571" fmla="*/ 575999 w 11463229"/>
              <a:gd name="connsiteY571" fmla="*/ 4322716 h 6247977"/>
              <a:gd name="connsiteX572" fmla="*/ 570996 w 11463229"/>
              <a:gd name="connsiteY572" fmla="*/ 4325960 h 6247977"/>
              <a:gd name="connsiteX573" fmla="*/ 564227 w 11463229"/>
              <a:gd name="connsiteY573" fmla="*/ 4323834 h 6247977"/>
              <a:gd name="connsiteX574" fmla="*/ 563642 w 11463229"/>
              <a:gd name="connsiteY574" fmla="*/ 4323443 h 6247977"/>
              <a:gd name="connsiteX575" fmla="*/ 542514 w 11463229"/>
              <a:gd name="connsiteY575" fmla="*/ 4306686 h 6247977"/>
              <a:gd name="connsiteX576" fmla="*/ 556654 w 11463229"/>
              <a:gd name="connsiteY576" fmla="*/ 4318782 h 6247977"/>
              <a:gd name="connsiteX577" fmla="*/ 563642 w 11463229"/>
              <a:gd name="connsiteY577" fmla="*/ 4323443 h 6247977"/>
              <a:gd name="connsiteX578" fmla="*/ 563739 w 11463229"/>
              <a:gd name="connsiteY578" fmla="*/ 4323680 h 6247977"/>
              <a:gd name="connsiteX579" fmla="*/ 564227 w 11463229"/>
              <a:gd name="connsiteY579" fmla="*/ 4323834 h 6247977"/>
              <a:gd name="connsiteX580" fmla="*/ 573128 w 11463229"/>
              <a:gd name="connsiteY580" fmla="*/ 4329771 h 6247977"/>
              <a:gd name="connsiteX581" fmla="*/ 566045 w 11463229"/>
              <a:gd name="connsiteY581" fmla="*/ 4327216 h 6247977"/>
              <a:gd name="connsiteX582" fmla="*/ 542514 w 11463229"/>
              <a:gd name="connsiteY582" fmla="*/ 4306686 h 6247977"/>
              <a:gd name="connsiteX583" fmla="*/ 1159850 w 11463229"/>
              <a:gd name="connsiteY583" fmla="*/ 4296628 h 6247977"/>
              <a:gd name="connsiteX584" fmla="*/ 1158300 w 11463229"/>
              <a:gd name="connsiteY584" fmla="*/ 4297586 h 6247977"/>
              <a:gd name="connsiteX585" fmla="*/ 1161234 w 11463229"/>
              <a:gd name="connsiteY585" fmla="*/ 4299110 h 6247977"/>
              <a:gd name="connsiteX586" fmla="*/ 1159850 w 11463229"/>
              <a:gd name="connsiteY586" fmla="*/ 4296628 h 6247977"/>
              <a:gd name="connsiteX587" fmla="*/ 9882198 w 11463229"/>
              <a:gd name="connsiteY587" fmla="*/ 4291182 h 6247977"/>
              <a:gd name="connsiteX588" fmla="*/ 9879872 w 11463229"/>
              <a:gd name="connsiteY588" fmla="*/ 4293104 h 6247977"/>
              <a:gd name="connsiteX589" fmla="*/ 9646955 w 11463229"/>
              <a:gd name="connsiteY589" fmla="*/ 4464392 h 6247977"/>
              <a:gd name="connsiteX590" fmla="*/ 9507985 w 11463229"/>
              <a:gd name="connsiteY590" fmla="*/ 4555257 h 6247977"/>
              <a:gd name="connsiteX591" fmla="*/ 9419207 w 11463229"/>
              <a:gd name="connsiteY591" fmla="*/ 4629411 h 6247977"/>
              <a:gd name="connsiteX592" fmla="*/ 9030929 w 11463229"/>
              <a:gd name="connsiteY592" fmla="*/ 4893279 h 6247977"/>
              <a:gd name="connsiteX593" fmla="*/ 8902232 w 11463229"/>
              <a:gd name="connsiteY593" fmla="*/ 4940559 h 6247977"/>
              <a:gd name="connsiteX594" fmla="*/ 8716260 w 11463229"/>
              <a:gd name="connsiteY594" fmla="*/ 5037230 h 6247977"/>
              <a:gd name="connsiteX595" fmla="*/ 8414511 w 11463229"/>
              <a:gd name="connsiteY595" fmla="*/ 5153106 h 6247977"/>
              <a:gd name="connsiteX596" fmla="*/ 8357719 w 11463229"/>
              <a:gd name="connsiteY596" fmla="*/ 5158537 h 6247977"/>
              <a:gd name="connsiteX597" fmla="*/ 8073700 w 11463229"/>
              <a:gd name="connsiteY597" fmla="*/ 5233824 h 6247977"/>
              <a:gd name="connsiteX598" fmla="*/ 8037637 w 11463229"/>
              <a:gd name="connsiteY598" fmla="*/ 5242105 h 6247977"/>
              <a:gd name="connsiteX599" fmla="*/ 7958575 w 11463229"/>
              <a:gd name="connsiteY599" fmla="*/ 5268317 h 6247977"/>
              <a:gd name="connsiteX600" fmla="*/ 7776132 w 11463229"/>
              <a:gd name="connsiteY600" fmla="*/ 5316972 h 6247977"/>
              <a:gd name="connsiteX601" fmla="*/ 7725416 w 11463229"/>
              <a:gd name="connsiteY601" fmla="*/ 5328276 h 6247977"/>
              <a:gd name="connsiteX602" fmla="*/ 7711759 w 11463229"/>
              <a:gd name="connsiteY602" fmla="*/ 5335219 h 6247977"/>
              <a:gd name="connsiteX603" fmla="*/ 7688648 w 11463229"/>
              <a:gd name="connsiteY603" fmla="*/ 5353294 h 6247977"/>
              <a:gd name="connsiteX604" fmla="*/ 7832455 w 11463229"/>
              <a:gd name="connsiteY604" fmla="*/ 5345397 h 6247977"/>
              <a:gd name="connsiteX605" fmla="*/ 8116173 w 11463229"/>
              <a:gd name="connsiteY605" fmla="*/ 5264427 h 6247977"/>
              <a:gd name="connsiteX606" fmla="*/ 8191486 w 11463229"/>
              <a:gd name="connsiteY606" fmla="*/ 5255924 h 6247977"/>
              <a:gd name="connsiteX607" fmla="*/ 8244380 w 11463229"/>
              <a:gd name="connsiteY607" fmla="*/ 5261111 h 6247977"/>
              <a:gd name="connsiteX608" fmla="*/ 8674583 w 11463229"/>
              <a:gd name="connsiteY608" fmla="*/ 5157838 h 6247977"/>
              <a:gd name="connsiteX609" fmla="*/ 8960977 w 11463229"/>
              <a:gd name="connsiteY609" fmla="*/ 5024563 h 6247977"/>
              <a:gd name="connsiteX610" fmla="*/ 9509879 w 11463229"/>
              <a:gd name="connsiteY610" fmla="*/ 4638306 h 6247977"/>
              <a:gd name="connsiteX611" fmla="*/ 9838772 w 11463229"/>
              <a:gd name="connsiteY611" fmla="*/ 4338411 h 6247977"/>
              <a:gd name="connsiteX612" fmla="*/ 583197 w 11463229"/>
              <a:gd name="connsiteY612" fmla="*/ 4282269 h 6247977"/>
              <a:gd name="connsiteX613" fmla="*/ 584454 w 11463229"/>
              <a:gd name="connsiteY613" fmla="*/ 4284924 h 6247977"/>
              <a:gd name="connsiteX614" fmla="*/ 585774 w 11463229"/>
              <a:gd name="connsiteY614" fmla="*/ 4287526 h 6247977"/>
              <a:gd name="connsiteX615" fmla="*/ 585622 w 11463229"/>
              <a:gd name="connsiteY615" fmla="*/ 4287797 h 6247977"/>
              <a:gd name="connsiteX616" fmla="*/ 582548 w 11463229"/>
              <a:gd name="connsiteY616" fmla="*/ 4282891 h 6247977"/>
              <a:gd name="connsiteX617" fmla="*/ 1011682 w 11463229"/>
              <a:gd name="connsiteY617" fmla="*/ 4275254 h 6247977"/>
              <a:gd name="connsiteX618" fmla="*/ 1025416 w 11463229"/>
              <a:gd name="connsiteY618" fmla="*/ 4277145 h 6247977"/>
              <a:gd name="connsiteX619" fmla="*/ 1024810 w 11463229"/>
              <a:gd name="connsiteY619" fmla="*/ 4281466 h 6247977"/>
              <a:gd name="connsiteX620" fmla="*/ 1011682 w 11463229"/>
              <a:gd name="connsiteY620" fmla="*/ 4275254 h 6247977"/>
              <a:gd name="connsiteX621" fmla="*/ 595842 w 11463229"/>
              <a:gd name="connsiteY621" fmla="*/ 4263533 h 6247977"/>
              <a:gd name="connsiteX622" fmla="*/ 607404 w 11463229"/>
              <a:gd name="connsiteY622" fmla="*/ 4270330 h 6247977"/>
              <a:gd name="connsiteX623" fmla="*/ 625060 w 11463229"/>
              <a:gd name="connsiteY623" fmla="*/ 4273735 h 6247977"/>
              <a:gd name="connsiteX624" fmla="*/ 628520 w 11463229"/>
              <a:gd name="connsiteY624" fmla="*/ 4274133 h 6247977"/>
              <a:gd name="connsiteX625" fmla="*/ 595842 w 11463229"/>
              <a:gd name="connsiteY625" fmla="*/ 4263533 h 6247977"/>
              <a:gd name="connsiteX626" fmla="*/ 944384 w 11463229"/>
              <a:gd name="connsiteY626" fmla="*/ 4250129 h 6247977"/>
              <a:gd name="connsiteX627" fmla="*/ 956090 w 11463229"/>
              <a:gd name="connsiteY627" fmla="*/ 4257447 h 6247977"/>
              <a:gd name="connsiteX628" fmla="*/ 969935 w 11463229"/>
              <a:gd name="connsiteY628" fmla="*/ 4259275 h 6247977"/>
              <a:gd name="connsiteX629" fmla="*/ 944384 w 11463229"/>
              <a:gd name="connsiteY629" fmla="*/ 4250129 h 6247977"/>
              <a:gd name="connsiteX630" fmla="*/ 577700 w 11463229"/>
              <a:gd name="connsiteY630" fmla="*/ 4241430 h 6247977"/>
              <a:gd name="connsiteX631" fmla="*/ 575057 w 11463229"/>
              <a:gd name="connsiteY631" fmla="*/ 4245086 h 6247977"/>
              <a:gd name="connsiteX632" fmla="*/ 577570 w 11463229"/>
              <a:gd name="connsiteY632" fmla="*/ 4248127 h 6247977"/>
              <a:gd name="connsiteX633" fmla="*/ 580986 w 11463229"/>
              <a:gd name="connsiteY633" fmla="*/ 4246662 h 6247977"/>
              <a:gd name="connsiteX634" fmla="*/ 580071 w 11463229"/>
              <a:gd name="connsiteY634" fmla="*/ 4242370 h 6247977"/>
              <a:gd name="connsiteX635" fmla="*/ 512484 w 11463229"/>
              <a:gd name="connsiteY635" fmla="*/ 4224188 h 6247977"/>
              <a:gd name="connsiteX636" fmla="*/ 569387 w 11463229"/>
              <a:gd name="connsiteY636" fmla="*/ 4244982 h 6247977"/>
              <a:gd name="connsiteX637" fmla="*/ 512484 w 11463229"/>
              <a:gd name="connsiteY637" fmla="*/ 4224188 h 6247977"/>
              <a:gd name="connsiteX638" fmla="*/ 879239 w 11463229"/>
              <a:gd name="connsiteY638" fmla="*/ 4223708 h 6247977"/>
              <a:gd name="connsiteX639" fmla="*/ 885380 w 11463229"/>
              <a:gd name="connsiteY639" fmla="*/ 4229730 h 6247977"/>
              <a:gd name="connsiteX640" fmla="*/ 888811 w 11463229"/>
              <a:gd name="connsiteY640" fmla="*/ 4230655 h 6247977"/>
              <a:gd name="connsiteX641" fmla="*/ 890844 w 11463229"/>
              <a:gd name="connsiteY641" fmla="*/ 4228703 h 6247977"/>
              <a:gd name="connsiteX642" fmla="*/ 879239 w 11463229"/>
              <a:gd name="connsiteY642" fmla="*/ 4223708 h 6247977"/>
              <a:gd name="connsiteX643" fmla="*/ 546608 w 11463229"/>
              <a:gd name="connsiteY643" fmla="*/ 4221251 h 6247977"/>
              <a:gd name="connsiteX644" fmla="*/ 543241 w 11463229"/>
              <a:gd name="connsiteY644" fmla="*/ 4225176 h 6247977"/>
              <a:gd name="connsiteX645" fmla="*/ 547479 w 11463229"/>
              <a:gd name="connsiteY645" fmla="*/ 4225874 h 6247977"/>
              <a:gd name="connsiteX646" fmla="*/ 548642 w 11463229"/>
              <a:gd name="connsiteY646" fmla="*/ 4225853 h 6247977"/>
              <a:gd name="connsiteX647" fmla="*/ 549853 w 11463229"/>
              <a:gd name="connsiteY647" fmla="*/ 4223662 h 6247977"/>
              <a:gd name="connsiteX648" fmla="*/ 546621 w 11463229"/>
              <a:gd name="connsiteY648" fmla="*/ 4211375 h 6247977"/>
              <a:gd name="connsiteX649" fmla="*/ 552942 w 11463229"/>
              <a:gd name="connsiteY649" fmla="*/ 4216119 h 6247977"/>
              <a:gd name="connsiteX650" fmla="*/ 554444 w 11463229"/>
              <a:gd name="connsiteY650" fmla="*/ 4215360 h 6247977"/>
              <a:gd name="connsiteX651" fmla="*/ 555633 w 11463229"/>
              <a:gd name="connsiteY651" fmla="*/ 4213209 h 6247977"/>
              <a:gd name="connsiteX652" fmla="*/ 552220 w 11463229"/>
              <a:gd name="connsiteY652" fmla="*/ 4212514 h 6247977"/>
              <a:gd name="connsiteX653" fmla="*/ 546621 w 11463229"/>
              <a:gd name="connsiteY653" fmla="*/ 4211375 h 6247977"/>
              <a:gd name="connsiteX654" fmla="*/ 529006 w 11463229"/>
              <a:gd name="connsiteY654" fmla="*/ 4209108 h 6247977"/>
              <a:gd name="connsiteX655" fmla="*/ 541880 w 11463229"/>
              <a:gd name="connsiteY655" fmla="*/ 4219138 h 6247977"/>
              <a:gd name="connsiteX656" fmla="*/ 529006 w 11463229"/>
              <a:gd name="connsiteY656" fmla="*/ 4209108 h 6247977"/>
              <a:gd name="connsiteX657" fmla="*/ 455617 w 11463229"/>
              <a:gd name="connsiteY657" fmla="*/ 4206860 h 6247977"/>
              <a:gd name="connsiteX658" fmla="*/ 462904 w 11463229"/>
              <a:gd name="connsiteY658" fmla="*/ 4207517 h 6247977"/>
              <a:gd name="connsiteX659" fmla="*/ 459750 w 11463229"/>
              <a:gd name="connsiteY659" fmla="*/ 4208194 h 6247977"/>
              <a:gd name="connsiteX660" fmla="*/ 459945 w 11463229"/>
              <a:gd name="connsiteY660" fmla="*/ 4208856 h 6247977"/>
              <a:gd name="connsiteX661" fmla="*/ 458332 w 11463229"/>
              <a:gd name="connsiteY661" fmla="*/ 4208463 h 6247977"/>
              <a:gd name="connsiteX662" fmla="*/ 455617 w 11463229"/>
              <a:gd name="connsiteY662" fmla="*/ 4206860 h 6247977"/>
              <a:gd name="connsiteX663" fmla="*/ 526872 w 11463229"/>
              <a:gd name="connsiteY663" fmla="*/ 4204726 h 6247977"/>
              <a:gd name="connsiteX664" fmla="*/ 508437 w 11463229"/>
              <a:gd name="connsiteY664" fmla="*/ 4206347 h 6247977"/>
              <a:gd name="connsiteX665" fmla="*/ 526872 w 11463229"/>
              <a:gd name="connsiteY665" fmla="*/ 4204726 h 6247977"/>
              <a:gd name="connsiteX666" fmla="*/ 1570429 w 11463229"/>
              <a:gd name="connsiteY666" fmla="*/ 4190431 h 6247977"/>
              <a:gd name="connsiteX667" fmla="*/ 1572592 w 11463229"/>
              <a:gd name="connsiteY667" fmla="*/ 4192517 h 6247977"/>
              <a:gd name="connsiteX668" fmla="*/ 1574985 w 11463229"/>
              <a:gd name="connsiteY668" fmla="*/ 4192427 h 6247977"/>
              <a:gd name="connsiteX669" fmla="*/ 552097 w 11463229"/>
              <a:gd name="connsiteY669" fmla="*/ 4189704 h 6247977"/>
              <a:gd name="connsiteX670" fmla="*/ 557342 w 11463229"/>
              <a:gd name="connsiteY670" fmla="*/ 4193801 h 6247977"/>
              <a:gd name="connsiteX671" fmla="*/ 556910 w 11463229"/>
              <a:gd name="connsiteY671" fmla="*/ 4193793 h 6247977"/>
              <a:gd name="connsiteX672" fmla="*/ 554492 w 11463229"/>
              <a:gd name="connsiteY672" fmla="*/ 4192890 h 6247977"/>
              <a:gd name="connsiteX673" fmla="*/ 428214 w 11463229"/>
              <a:gd name="connsiteY673" fmla="*/ 4178059 h 6247977"/>
              <a:gd name="connsiteX674" fmla="*/ 429084 w 11463229"/>
              <a:gd name="connsiteY674" fmla="*/ 4178314 h 6247977"/>
              <a:gd name="connsiteX675" fmla="*/ 429797 w 11463229"/>
              <a:gd name="connsiteY675" fmla="*/ 4185042 h 6247977"/>
              <a:gd name="connsiteX676" fmla="*/ 427199 w 11463229"/>
              <a:gd name="connsiteY676" fmla="*/ 4179698 h 6247977"/>
              <a:gd name="connsiteX677" fmla="*/ 384847 w 11463229"/>
              <a:gd name="connsiteY677" fmla="*/ 4169252 h 6247977"/>
              <a:gd name="connsiteX678" fmla="*/ 395027 w 11463229"/>
              <a:gd name="connsiteY678" fmla="*/ 4171324 h 6247977"/>
              <a:gd name="connsiteX679" fmla="*/ 390693 w 11463229"/>
              <a:gd name="connsiteY679" fmla="*/ 4175382 h 6247977"/>
              <a:gd name="connsiteX680" fmla="*/ 384847 w 11463229"/>
              <a:gd name="connsiteY680" fmla="*/ 4169252 h 6247977"/>
              <a:gd name="connsiteX681" fmla="*/ 1488479 w 11463229"/>
              <a:gd name="connsiteY681" fmla="*/ 4163885 h 6247977"/>
              <a:gd name="connsiteX682" fmla="*/ 1507398 w 11463229"/>
              <a:gd name="connsiteY682" fmla="*/ 4181562 h 6247977"/>
              <a:gd name="connsiteX683" fmla="*/ 1488479 w 11463229"/>
              <a:gd name="connsiteY683" fmla="*/ 4163885 h 6247977"/>
              <a:gd name="connsiteX684" fmla="*/ 539665 w 11463229"/>
              <a:gd name="connsiteY684" fmla="*/ 4161230 h 6247977"/>
              <a:gd name="connsiteX685" fmla="*/ 539075 w 11463229"/>
              <a:gd name="connsiteY685" fmla="*/ 4173457 h 6247977"/>
              <a:gd name="connsiteX686" fmla="*/ 539665 w 11463229"/>
              <a:gd name="connsiteY686" fmla="*/ 4161230 h 6247977"/>
              <a:gd name="connsiteX687" fmla="*/ 363980 w 11463229"/>
              <a:gd name="connsiteY687" fmla="*/ 4158425 h 6247977"/>
              <a:gd name="connsiteX688" fmla="*/ 367687 w 11463229"/>
              <a:gd name="connsiteY688" fmla="*/ 4158701 h 6247977"/>
              <a:gd name="connsiteX689" fmla="*/ 369809 w 11463229"/>
              <a:gd name="connsiteY689" fmla="*/ 4159463 h 6247977"/>
              <a:gd name="connsiteX690" fmla="*/ 370314 w 11463229"/>
              <a:gd name="connsiteY690" fmla="*/ 4163664 h 6247977"/>
              <a:gd name="connsiteX691" fmla="*/ 367766 w 11463229"/>
              <a:gd name="connsiteY691" fmla="*/ 4165818 h 6247977"/>
              <a:gd name="connsiteX692" fmla="*/ 367413 w 11463229"/>
              <a:gd name="connsiteY692" fmla="*/ 4165238 h 6247977"/>
              <a:gd name="connsiteX693" fmla="*/ 733629 w 11463229"/>
              <a:gd name="connsiteY693" fmla="*/ 4157050 h 6247977"/>
              <a:gd name="connsiteX694" fmla="*/ 727682 w 11463229"/>
              <a:gd name="connsiteY694" fmla="*/ 4157323 h 6247977"/>
              <a:gd name="connsiteX695" fmla="*/ 735762 w 11463229"/>
              <a:gd name="connsiteY695" fmla="*/ 4161434 h 6247977"/>
              <a:gd name="connsiteX696" fmla="*/ 739721 w 11463229"/>
              <a:gd name="connsiteY696" fmla="*/ 4162180 h 6247977"/>
              <a:gd name="connsiteX697" fmla="*/ 741937 w 11463229"/>
              <a:gd name="connsiteY697" fmla="*/ 4160222 h 6247977"/>
              <a:gd name="connsiteX698" fmla="*/ 733629 w 11463229"/>
              <a:gd name="connsiteY698" fmla="*/ 4157050 h 6247977"/>
              <a:gd name="connsiteX699" fmla="*/ 520224 w 11463229"/>
              <a:gd name="connsiteY699" fmla="*/ 4153324 h 6247977"/>
              <a:gd name="connsiteX700" fmla="*/ 526930 w 11463229"/>
              <a:gd name="connsiteY700" fmla="*/ 4161541 h 6247977"/>
              <a:gd name="connsiteX701" fmla="*/ 529886 w 11463229"/>
              <a:gd name="connsiteY701" fmla="*/ 4161874 h 6247977"/>
              <a:gd name="connsiteX702" fmla="*/ 520224 w 11463229"/>
              <a:gd name="connsiteY702" fmla="*/ 4153324 h 6247977"/>
              <a:gd name="connsiteX703" fmla="*/ 459601 w 11463229"/>
              <a:gd name="connsiteY703" fmla="*/ 4150274 h 6247977"/>
              <a:gd name="connsiteX704" fmla="*/ 461693 w 11463229"/>
              <a:gd name="connsiteY704" fmla="*/ 4151339 h 6247977"/>
              <a:gd name="connsiteX705" fmla="*/ 460747 w 11463229"/>
              <a:gd name="connsiteY705" fmla="*/ 4151764 h 6247977"/>
              <a:gd name="connsiteX706" fmla="*/ 459434 w 11463229"/>
              <a:gd name="connsiteY706" fmla="*/ 4150059 h 6247977"/>
              <a:gd name="connsiteX707" fmla="*/ 459601 w 11463229"/>
              <a:gd name="connsiteY707" fmla="*/ 4150274 h 6247977"/>
              <a:gd name="connsiteX708" fmla="*/ 459399 w 11463229"/>
              <a:gd name="connsiteY708" fmla="*/ 4150173 h 6247977"/>
              <a:gd name="connsiteX709" fmla="*/ 467051 w 11463229"/>
              <a:gd name="connsiteY709" fmla="*/ 4148931 h 6247977"/>
              <a:gd name="connsiteX710" fmla="*/ 472351 w 11463229"/>
              <a:gd name="connsiteY710" fmla="*/ 4156756 h 6247977"/>
              <a:gd name="connsiteX711" fmla="*/ 461693 w 11463229"/>
              <a:gd name="connsiteY711" fmla="*/ 4151339 h 6247977"/>
              <a:gd name="connsiteX712" fmla="*/ 429394 w 11463229"/>
              <a:gd name="connsiteY712" fmla="*/ 4140118 h 6247977"/>
              <a:gd name="connsiteX713" fmla="*/ 469796 w 11463229"/>
              <a:gd name="connsiteY713" fmla="*/ 4162824 h 6247977"/>
              <a:gd name="connsiteX714" fmla="*/ 461479 w 11463229"/>
              <a:gd name="connsiteY714" fmla="*/ 4164973 h 6247977"/>
              <a:gd name="connsiteX715" fmla="*/ 449296 w 11463229"/>
              <a:gd name="connsiteY715" fmla="*/ 4163864 h 6247977"/>
              <a:gd name="connsiteX716" fmla="*/ 441213 w 11463229"/>
              <a:gd name="connsiteY716" fmla="*/ 4156892 h 6247977"/>
              <a:gd name="connsiteX717" fmla="*/ 429394 w 11463229"/>
              <a:gd name="connsiteY717" fmla="*/ 4140118 h 6247977"/>
              <a:gd name="connsiteX718" fmla="*/ 1392688 w 11463229"/>
              <a:gd name="connsiteY718" fmla="*/ 4130573 h 6247977"/>
              <a:gd name="connsiteX719" fmla="*/ 1393840 w 11463229"/>
              <a:gd name="connsiteY719" fmla="*/ 4134593 h 6247977"/>
              <a:gd name="connsiteX720" fmla="*/ 1399199 w 11463229"/>
              <a:gd name="connsiteY720" fmla="*/ 4134532 h 6247977"/>
              <a:gd name="connsiteX721" fmla="*/ 1392688 w 11463229"/>
              <a:gd name="connsiteY721" fmla="*/ 4130573 h 6247977"/>
              <a:gd name="connsiteX722" fmla="*/ 1288319 w 11463229"/>
              <a:gd name="connsiteY722" fmla="*/ 4127565 h 6247977"/>
              <a:gd name="connsiteX723" fmla="*/ 1291109 w 11463229"/>
              <a:gd name="connsiteY723" fmla="*/ 4128517 h 6247977"/>
              <a:gd name="connsiteX724" fmla="*/ 1292489 w 11463229"/>
              <a:gd name="connsiteY724" fmla="*/ 4128916 h 6247977"/>
              <a:gd name="connsiteX725" fmla="*/ 1292444 w 11463229"/>
              <a:gd name="connsiteY725" fmla="*/ 4128932 h 6247977"/>
              <a:gd name="connsiteX726" fmla="*/ 1288454 w 11463229"/>
              <a:gd name="connsiteY726" fmla="*/ 4128328 h 6247977"/>
              <a:gd name="connsiteX727" fmla="*/ 1296432 w 11463229"/>
              <a:gd name="connsiteY727" fmla="*/ 4127476 h 6247977"/>
              <a:gd name="connsiteX728" fmla="*/ 1298827 w 11463229"/>
              <a:gd name="connsiteY728" fmla="*/ 4129033 h 6247977"/>
              <a:gd name="connsiteX729" fmla="*/ 1295755 w 11463229"/>
              <a:gd name="connsiteY729" fmla="*/ 4127786 h 6247977"/>
              <a:gd name="connsiteX730" fmla="*/ 1295682 w 11463229"/>
              <a:gd name="connsiteY730" fmla="*/ 4127749 h 6247977"/>
              <a:gd name="connsiteX731" fmla="*/ 1295104 w 11463229"/>
              <a:gd name="connsiteY731" fmla="*/ 4127458 h 6247977"/>
              <a:gd name="connsiteX732" fmla="*/ 1295682 w 11463229"/>
              <a:gd name="connsiteY732" fmla="*/ 4127749 h 6247977"/>
              <a:gd name="connsiteX733" fmla="*/ 1295675 w 11463229"/>
              <a:gd name="connsiteY733" fmla="*/ 4127753 h 6247977"/>
              <a:gd name="connsiteX734" fmla="*/ 1295598 w 11463229"/>
              <a:gd name="connsiteY734" fmla="*/ 4127721 h 6247977"/>
              <a:gd name="connsiteX735" fmla="*/ 1295104 w 11463229"/>
              <a:gd name="connsiteY735" fmla="*/ 4127458 h 6247977"/>
              <a:gd name="connsiteX736" fmla="*/ 442458 w 11463229"/>
              <a:gd name="connsiteY736" fmla="*/ 4121703 h 6247977"/>
              <a:gd name="connsiteX737" fmla="*/ 447071 w 11463229"/>
              <a:gd name="connsiteY737" fmla="*/ 4127415 h 6247977"/>
              <a:gd name="connsiteX738" fmla="*/ 454060 w 11463229"/>
              <a:gd name="connsiteY738" fmla="*/ 4126696 h 6247977"/>
              <a:gd name="connsiteX739" fmla="*/ 442458 w 11463229"/>
              <a:gd name="connsiteY739" fmla="*/ 4121703 h 6247977"/>
              <a:gd name="connsiteX740" fmla="*/ 414667 w 11463229"/>
              <a:gd name="connsiteY740" fmla="*/ 4121153 h 6247977"/>
              <a:gd name="connsiteX741" fmla="*/ 411086 w 11463229"/>
              <a:gd name="connsiteY741" fmla="*/ 4123226 h 6247977"/>
              <a:gd name="connsiteX742" fmla="*/ 417295 w 11463229"/>
              <a:gd name="connsiteY742" fmla="*/ 4125144 h 6247977"/>
              <a:gd name="connsiteX743" fmla="*/ 419847 w 11463229"/>
              <a:gd name="connsiteY743" fmla="*/ 4122372 h 6247977"/>
              <a:gd name="connsiteX744" fmla="*/ 414667 w 11463229"/>
              <a:gd name="connsiteY744" fmla="*/ 4121153 h 6247977"/>
              <a:gd name="connsiteX745" fmla="*/ 1269467 w 11463229"/>
              <a:gd name="connsiteY745" fmla="*/ 4118683 h 6247977"/>
              <a:gd name="connsiteX746" fmla="*/ 1286068 w 11463229"/>
              <a:gd name="connsiteY746" fmla="*/ 4120743 h 6247977"/>
              <a:gd name="connsiteX747" fmla="*/ 1289145 w 11463229"/>
              <a:gd name="connsiteY747" fmla="*/ 4122742 h 6247977"/>
              <a:gd name="connsiteX748" fmla="*/ 1287905 w 11463229"/>
              <a:gd name="connsiteY748" fmla="*/ 4125231 h 6247977"/>
              <a:gd name="connsiteX749" fmla="*/ 1288319 w 11463229"/>
              <a:gd name="connsiteY749" fmla="*/ 4127565 h 6247977"/>
              <a:gd name="connsiteX750" fmla="*/ 1275482 w 11463229"/>
              <a:gd name="connsiteY750" fmla="*/ 4123178 h 6247977"/>
              <a:gd name="connsiteX751" fmla="*/ 1269467 w 11463229"/>
              <a:gd name="connsiteY751" fmla="*/ 4118683 h 6247977"/>
              <a:gd name="connsiteX752" fmla="*/ 700651 w 11463229"/>
              <a:gd name="connsiteY752" fmla="*/ 4114946 h 6247977"/>
              <a:gd name="connsiteX753" fmla="*/ 701458 w 11463229"/>
              <a:gd name="connsiteY753" fmla="*/ 4120380 h 6247977"/>
              <a:gd name="connsiteX754" fmla="*/ 740938 w 11463229"/>
              <a:gd name="connsiteY754" fmla="*/ 4146848 h 6247977"/>
              <a:gd name="connsiteX755" fmla="*/ 722629 w 11463229"/>
              <a:gd name="connsiteY755" fmla="*/ 4129953 h 6247977"/>
              <a:gd name="connsiteX756" fmla="*/ 743609 w 11463229"/>
              <a:gd name="connsiteY756" fmla="*/ 4131585 h 6247977"/>
              <a:gd name="connsiteX757" fmla="*/ 700651 w 11463229"/>
              <a:gd name="connsiteY757" fmla="*/ 4114946 h 6247977"/>
              <a:gd name="connsiteX758" fmla="*/ 1295346 w 11463229"/>
              <a:gd name="connsiteY758" fmla="*/ 4113410 h 6247977"/>
              <a:gd name="connsiteX759" fmla="*/ 1305754 w 11463229"/>
              <a:gd name="connsiteY759" fmla="*/ 4123152 h 6247977"/>
              <a:gd name="connsiteX760" fmla="*/ 1301115 w 11463229"/>
              <a:gd name="connsiteY760" fmla="*/ 4125765 h 6247977"/>
              <a:gd name="connsiteX761" fmla="*/ 1296432 w 11463229"/>
              <a:gd name="connsiteY761" fmla="*/ 4127476 h 6247977"/>
              <a:gd name="connsiteX762" fmla="*/ 1289145 w 11463229"/>
              <a:gd name="connsiteY762" fmla="*/ 4122742 h 6247977"/>
              <a:gd name="connsiteX763" fmla="*/ 1292178 w 11463229"/>
              <a:gd name="connsiteY763" fmla="*/ 4116654 h 6247977"/>
              <a:gd name="connsiteX764" fmla="*/ 1295346 w 11463229"/>
              <a:gd name="connsiteY764" fmla="*/ 4113410 h 6247977"/>
              <a:gd name="connsiteX765" fmla="*/ 617046 w 11463229"/>
              <a:gd name="connsiteY765" fmla="*/ 4107164 h 6247977"/>
              <a:gd name="connsiteX766" fmla="*/ 622945 w 11463229"/>
              <a:gd name="connsiteY766" fmla="*/ 4113630 h 6247977"/>
              <a:gd name="connsiteX767" fmla="*/ 617046 w 11463229"/>
              <a:gd name="connsiteY767" fmla="*/ 4107164 h 6247977"/>
              <a:gd name="connsiteX768" fmla="*/ 426493 w 11463229"/>
              <a:gd name="connsiteY768" fmla="*/ 4103966 h 6247977"/>
              <a:gd name="connsiteX769" fmla="*/ 429755 w 11463229"/>
              <a:gd name="connsiteY769" fmla="*/ 4104584 h 6247977"/>
              <a:gd name="connsiteX770" fmla="*/ 430234 w 11463229"/>
              <a:gd name="connsiteY770" fmla="*/ 4105978 h 6247977"/>
              <a:gd name="connsiteX771" fmla="*/ 636733 w 11463229"/>
              <a:gd name="connsiteY771" fmla="*/ 4102169 h 6247977"/>
              <a:gd name="connsiteX772" fmla="*/ 637319 w 11463229"/>
              <a:gd name="connsiteY772" fmla="*/ 4102542 h 6247977"/>
              <a:gd name="connsiteX773" fmla="*/ 636833 w 11463229"/>
              <a:gd name="connsiteY773" fmla="*/ 4102543 h 6247977"/>
              <a:gd name="connsiteX774" fmla="*/ 647302 w 11463229"/>
              <a:gd name="connsiteY774" fmla="*/ 4101463 h 6247977"/>
              <a:gd name="connsiteX775" fmla="*/ 648748 w 11463229"/>
              <a:gd name="connsiteY775" fmla="*/ 4101820 h 6247977"/>
              <a:gd name="connsiteX776" fmla="*/ 648101 w 11463229"/>
              <a:gd name="connsiteY776" fmla="*/ 4102263 h 6247977"/>
              <a:gd name="connsiteX777" fmla="*/ 1287218 w 11463229"/>
              <a:gd name="connsiteY777" fmla="*/ 4098585 h 6247977"/>
              <a:gd name="connsiteX778" fmla="*/ 1292752 w 11463229"/>
              <a:gd name="connsiteY778" fmla="*/ 4103481 h 6247977"/>
              <a:gd name="connsiteX779" fmla="*/ 1286838 w 11463229"/>
              <a:gd name="connsiteY779" fmla="*/ 4100692 h 6247977"/>
              <a:gd name="connsiteX780" fmla="*/ 1287218 w 11463229"/>
              <a:gd name="connsiteY780" fmla="*/ 4098585 h 6247977"/>
              <a:gd name="connsiteX781" fmla="*/ 592162 w 11463229"/>
              <a:gd name="connsiteY781" fmla="*/ 4097119 h 6247977"/>
              <a:gd name="connsiteX782" fmla="*/ 597084 w 11463229"/>
              <a:gd name="connsiteY782" fmla="*/ 4105737 h 6247977"/>
              <a:gd name="connsiteX783" fmla="*/ 592209 w 11463229"/>
              <a:gd name="connsiteY783" fmla="*/ 4097830 h 6247977"/>
              <a:gd name="connsiteX784" fmla="*/ 952754 w 11463229"/>
              <a:gd name="connsiteY784" fmla="*/ 4093781 h 6247977"/>
              <a:gd name="connsiteX785" fmla="*/ 959634 w 11463229"/>
              <a:gd name="connsiteY785" fmla="*/ 4100612 h 6247977"/>
              <a:gd name="connsiteX786" fmla="*/ 971177 w 11463229"/>
              <a:gd name="connsiteY786" fmla="*/ 4101480 h 6247977"/>
              <a:gd name="connsiteX787" fmla="*/ 952754 w 11463229"/>
              <a:gd name="connsiteY787" fmla="*/ 4093781 h 6247977"/>
              <a:gd name="connsiteX788" fmla="*/ 1375206 w 11463229"/>
              <a:gd name="connsiteY788" fmla="*/ 4077784 h 6247977"/>
              <a:gd name="connsiteX789" fmla="*/ 1375016 w 11463229"/>
              <a:gd name="connsiteY789" fmla="*/ 4078143 h 6247977"/>
              <a:gd name="connsiteX790" fmla="*/ 1374686 w 11463229"/>
              <a:gd name="connsiteY790" fmla="*/ 4077931 h 6247977"/>
              <a:gd name="connsiteX791" fmla="*/ 903434 w 11463229"/>
              <a:gd name="connsiteY791" fmla="*/ 4077492 h 6247977"/>
              <a:gd name="connsiteX792" fmla="*/ 900731 w 11463229"/>
              <a:gd name="connsiteY792" fmla="*/ 4079249 h 6247977"/>
              <a:gd name="connsiteX793" fmla="*/ 905948 w 11463229"/>
              <a:gd name="connsiteY793" fmla="*/ 4081956 h 6247977"/>
              <a:gd name="connsiteX794" fmla="*/ 911626 w 11463229"/>
              <a:gd name="connsiteY794" fmla="*/ 4082781 h 6247977"/>
              <a:gd name="connsiteX795" fmla="*/ 903434 w 11463229"/>
              <a:gd name="connsiteY795" fmla="*/ 4077492 h 6247977"/>
              <a:gd name="connsiteX796" fmla="*/ 1360987 w 11463229"/>
              <a:gd name="connsiteY796" fmla="*/ 4076711 h 6247977"/>
              <a:gd name="connsiteX797" fmla="*/ 1360575 w 11463229"/>
              <a:gd name="connsiteY797" fmla="*/ 4077082 h 6247977"/>
              <a:gd name="connsiteX798" fmla="*/ 1360113 w 11463229"/>
              <a:gd name="connsiteY798" fmla="*/ 4077013 h 6247977"/>
              <a:gd name="connsiteX799" fmla="*/ 1355098 w 11463229"/>
              <a:gd name="connsiteY799" fmla="*/ 4074260 h 6247977"/>
              <a:gd name="connsiteX800" fmla="*/ 1359855 w 11463229"/>
              <a:gd name="connsiteY800" fmla="*/ 4076974 h 6247977"/>
              <a:gd name="connsiteX801" fmla="*/ 1360113 w 11463229"/>
              <a:gd name="connsiteY801" fmla="*/ 4077013 h 6247977"/>
              <a:gd name="connsiteX802" fmla="*/ 1355587 w 11463229"/>
              <a:gd name="connsiteY802" fmla="*/ 4078575 h 6247977"/>
              <a:gd name="connsiteX803" fmla="*/ 1354783 w 11463229"/>
              <a:gd name="connsiteY803" fmla="*/ 4071498 h 6247977"/>
              <a:gd name="connsiteX804" fmla="*/ 1355098 w 11463229"/>
              <a:gd name="connsiteY804" fmla="*/ 4074260 h 6247977"/>
              <a:gd name="connsiteX805" fmla="*/ 1352681 w 11463229"/>
              <a:gd name="connsiteY805" fmla="*/ 4072879 h 6247977"/>
              <a:gd name="connsiteX806" fmla="*/ 1345617 w 11463229"/>
              <a:gd name="connsiteY806" fmla="*/ 4069635 h 6247977"/>
              <a:gd name="connsiteX807" fmla="*/ 1347745 w 11463229"/>
              <a:gd name="connsiteY807" fmla="*/ 4070060 h 6247977"/>
              <a:gd name="connsiteX808" fmla="*/ 1352681 w 11463229"/>
              <a:gd name="connsiteY808" fmla="*/ 4072879 h 6247977"/>
              <a:gd name="connsiteX809" fmla="*/ 1349048 w 11463229"/>
              <a:gd name="connsiteY809" fmla="*/ 4075270 h 6247977"/>
              <a:gd name="connsiteX810" fmla="*/ 1345617 w 11463229"/>
              <a:gd name="connsiteY810" fmla="*/ 4069635 h 6247977"/>
              <a:gd name="connsiteX811" fmla="*/ 652871 w 11463229"/>
              <a:gd name="connsiteY811" fmla="*/ 4052545 h 6247977"/>
              <a:gd name="connsiteX812" fmla="*/ 658616 w 11463229"/>
              <a:gd name="connsiteY812" fmla="*/ 4054511 h 6247977"/>
              <a:gd name="connsiteX813" fmla="*/ 663276 w 11463229"/>
              <a:gd name="connsiteY813" fmla="*/ 4057766 h 6247977"/>
              <a:gd name="connsiteX814" fmla="*/ 659012 w 11463229"/>
              <a:gd name="connsiteY814" fmla="*/ 4058569 h 6247977"/>
              <a:gd name="connsiteX815" fmla="*/ 652871 w 11463229"/>
              <a:gd name="connsiteY815" fmla="*/ 4052545 h 6247977"/>
              <a:gd name="connsiteX816" fmla="*/ 791516 w 11463229"/>
              <a:gd name="connsiteY816" fmla="*/ 4032011 h 6247977"/>
              <a:gd name="connsiteX817" fmla="*/ 797367 w 11463229"/>
              <a:gd name="connsiteY817" fmla="*/ 4036493 h 6247977"/>
              <a:gd name="connsiteX818" fmla="*/ 804137 w 11463229"/>
              <a:gd name="connsiteY818" fmla="*/ 4037212 h 6247977"/>
              <a:gd name="connsiteX819" fmla="*/ 791516 w 11463229"/>
              <a:gd name="connsiteY819" fmla="*/ 4032011 h 6247977"/>
              <a:gd name="connsiteX820" fmla="*/ 1009902 w 11463229"/>
              <a:gd name="connsiteY820" fmla="*/ 4029248 h 6247977"/>
              <a:gd name="connsiteX821" fmla="*/ 1013493 w 11463229"/>
              <a:gd name="connsiteY821" fmla="*/ 4031498 h 6247977"/>
              <a:gd name="connsiteX822" fmla="*/ 1019533 w 11463229"/>
              <a:gd name="connsiteY822" fmla="*/ 4036363 h 6247977"/>
              <a:gd name="connsiteX823" fmla="*/ 1018036 w 11463229"/>
              <a:gd name="connsiteY823" fmla="*/ 4038092 h 6247977"/>
              <a:gd name="connsiteX824" fmla="*/ 1013754 w 11463229"/>
              <a:gd name="connsiteY824" fmla="*/ 4033026 h 6247977"/>
              <a:gd name="connsiteX825" fmla="*/ 1000011 w 11463229"/>
              <a:gd name="connsiteY825" fmla="*/ 4023050 h 6247977"/>
              <a:gd name="connsiteX826" fmla="*/ 1007225 w 11463229"/>
              <a:gd name="connsiteY826" fmla="*/ 4026619 h 6247977"/>
              <a:gd name="connsiteX827" fmla="*/ 1009902 w 11463229"/>
              <a:gd name="connsiteY827" fmla="*/ 4029248 h 6247977"/>
              <a:gd name="connsiteX828" fmla="*/ 1215329 w 11463229"/>
              <a:gd name="connsiteY828" fmla="*/ 4016793 h 6247977"/>
              <a:gd name="connsiteX829" fmla="*/ 1261934 w 11463229"/>
              <a:gd name="connsiteY829" fmla="*/ 4044711 h 6247977"/>
              <a:gd name="connsiteX830" fmla="*/ 1353410 w 11463229"/>
              <a:gd name="connsiteY830" fmla="*/ 4083520 h 6247977"/>
              <a:gd name="connsiteX831" fmla="*/ 1360575 w 11463229"/>
              <a:gd name="connsiteY831" fmla="*/ 4077082 h 6247977"/>
              <a:gd name="connsiteX832" fmla="*/ 1368076 w 11463229"/>
              <a:gd name="connsiteY832" fmla="*/ 4078207 h 6247977"/>
              <a:gd name="connsiteX833" fmla="*/ 1380321 w 11463229"/>
              <a:gd name="connsiteY833" fmla="*/ 4085333 h 6247977"/>
              <a:gd name="connsiteX834" fmla="*/ 1538259 w 11463229"/>
              <a:gd name="connsiteY834" fmla="*/ 4181201 h 6247977"/>
              <a:gd name="connsiteX835" fmla="*/ 1553946 w 11463229"/>
              <a:gd name="connsiteY835" fmla="*/ 4179177 h 6247977"/>
              <a:gd name="connsiteX836" fmla="*/ 1556098 w 11463229"/>
              <a:gd name="connsiteY836" fmla="*/ 4170394 h 6247977"/>
              <a:gd name="connsiteX837" fmla="*/ 1498810 w 11463229"/>
              <a:gd name="connsiteY837" fmla="*/ 4133719 h 6247977"/>
              <a:gd name="connsiteX838" fmla="*/ 1391227 w 11463229"/>
              <a:gd name="connsiteY838" fmla="*/ 4084177 h 6247977"/>
              <a:gd name="connsiteX839" fmla="*/ 1376874 w 11463229"/>
              <a:gd name="connsiteY839" fmla="*/ 4077308 h 6247977"/>
              <a:gd name="connsiteX840" fmla="*/ 1375206 w 11463229"/>
              <a:gd name="connsiteY840" fmla="*/ 4077784 h 6247977"/>
              <a:gd name="connsiteX841" fmla="*/ 1378103 w 11463229"/>
              <a:gd name="connsiteY841" fmla="*/ 4072290 h 6247977"/>
              <a:gd name="connsiteX842" fmla="*/ 1372638 w 11463229"/>
              <a:gd name="connsiteY842" fmla="*/ 4076611 h 6247977"/>
              <a:gd name="connsiteX843" fmla="*/ 1374686 w 11463229"/>
              <a:gd name="connsiteY843" fmla="*/ 4077931 h 6247977"/>
              <a:gd name="connsiteX844" fmla="*/ 1371774 w 11463229"/>
              <a:gd name="connsiteY844" fmla="*/ 4078761 h 6247977"/>
              <a:gd name="connsiteX845" fmla="*/ 1368076 w 11463229"/>
              <a:gd name="connsiteY845" fmla="*/ 4078207 h 6247977"/>
              <a:gd name="connsiteX846" fmla="*/ 1357421 w 11463229"/>
              <a:gd name="connsiteY846" fmla="*/ 4072004 h 6247977"/>
              <a:gd name="connsiteX847" fmla="*/ 1347745 w 11463229"/>
              <a:gd name="connsiteY847" fmla="*/ 4070060 h 6247977"/>
              <a:gd name="connsiteX848" fmla="*/ 1344792 w 11463229"/>
              <a:gd name="connsiteY848" fmla="*/ 4068374 h 6247977"/>
              <a:gd name="connsiteX849" fmla="*/ 1330269 w 11463229"/>
              <a:gd name="connsiteY849" fmla="*/ 4049390 h 6247977"/>
              <a:gd name="connsiteX850" fmla="*/ 1215329 w 11463229"/>
              <a:gd name="connsiteY850" fmla="*/ 4016793 h 6247977"/>
              <a:gd name="connsiteX851" fmla="*/ 735436 w 11463229"/>
              <a:gd name="connsiteY851" fmla="*/ 4013855 h 6247977"/>
              <a:gd name="connsiteX852" fmla="*/ 727984 w 11463229"/>
              <a:gd name="connsiteY852" fmla="*/ 4016455 h 6247977"/>
              <a:gd name="connsiteX853" fmla="*/ 735429 w 11463229"/>
              <a:gd name="connsiteY853" fmla="*/ 4018794 h 6247977"/>
              <a:gd name="connsiteX854" fmla="*/ 739223 w 11463229"/>
              <a:gd name="connsiteY854" fmla="*/ 4019667 h 6247977"/>
              <a:gd name="connsiteX855" fmla="*/ 743567 w 11463229"/>
              <a:gd name="connsiteY855" fmla="*/ 4018307 h 6247977"/>
              <a:gd name="connsiteX856" fmla="*/ 735436 w 11463229"/>
              <a:gd name="connsiteY856" fmla="*/ 4013855 h 6247977"/>
              <a:gd name="connsiteX857" fmla="*/ 1184284 w 11463229"/>
              <a:gd name="connsiteY857" fmla="*/ 4003895 h 6247977"/>
              <a:gd name="connsiteX858" fmla="*/ 1214406 w 11463229"/>
              <a:gd name="connsiteY858" fmla="*/ 4020556 h 6247977"/>
              <a:gd name="connsiteX859" fmla="*/ 1184284 w 11463229"/>
              <a:gd name="connsiteY859" fmla="*/ 4003895 h 6247977"/>
              <a:gd name="connsiteX860" fmla="*/ 1156131 w 11463229"/>
              <a:gd name="connsiteY860" fmla="*/ 4001694 h 6247977"/>
              <a:gd name="connsiteX861" fmla="*/ 1167378 w 11463229"/>
              <a:gd name="connsiteY861" fmla="*/ 4003088 h 6247977"/>
              <a:gd name="connsiteX862" fmla="*/ 1162150 w 11463229"/>
              <a:gd name="connsiteY862" fmla="*/ 4003335 h 6247977"/>
              <a:gd name="connsiteX863" fmla="*/ 1150196 w 11463229"/>
              <a:gd name="connsiteY863" fmla="*/ 4000078 h 6247977"/>
              <a:gd name="connsiteX864" fmla="*/ 1156131 w 11463229"/>
              <a:gd name="connsiteY864" fmla="*/ 4001694 h 6247977"/>
              <a:gd name="connsiteX865" fmla="*/ 1154590 w 11463229"/>
              <a:gd name="connsiteY865" fmla="*/ 4001504 h 6247977"/>
              <a:gd name="connsiteX866" fmla="*/ 698169 w 11463229"/>
              <a:gd name="connsiteY866" fmla="*/ 3998538 h 6247977"/>
              <a:gd name="connsiteX867" fmla="*/ 703396 w 11463229"/>
              <a:gd name="connsiteY867" fmla="*/ 4003388 h 6247977"/>
              <a:gd name="connsiteX868" fmla="*/ 709773 w 11463229"/>
              <a:gd name="connsiteY868" fmla="*/ 4003532 h 6247977"/>
              <a:gd name="connsiteX869" fmla="*/ 698169 w 11463229"/>
              <a:gd name="connsiteY869" fmla="*/ 3998538 h 6247977"/>
              <a:gd name="connsiteX870" fmla="*/ 516200 w 11463229"/>
              <a:gd name="connsiteY870" fmla="*/ 3997239 h 6247977"/>
              <a:gd name="connsiteX871" fmla="*/ 521257 w 11463229"/>
              <a:gd name="connsiteY871" fmla="*/ 4000752 h 6247977"/>
              <a:gd name="connsiteX872" fmla="*/ 515987 w 11463229"/>
              <a:gd name="connsiteY872" fmla="*/ 3997654 h 6247977"/>
              <a:gd name="connsiteX873" fmla="*/ 514833 w 11463229"/>
              <a:gd name="connsiteY873" fmla="*/ 3996976 h 6247977"/>
              <a:gd name="connsiteX874" fmla="*/ 515987 w 11463229"/>
              <a:gd name="connsiteY874" fmla="*/ 3997654 h 6247977"/>
              <a:gd name="connsiteX875" fmla="*/ 513206 w 11463229"/>
              <a:gd name="connsiteY875" fmla="*/ 4003066 h 6247977"/>
              <a:gd name="connsiteX876" fmla="*/ 514833 w 11463229"/>
              <a:gd name="connsiteY876" fmla="*/ 3996976 h 6247977"/>
              <a:gd name="connsiteX877" fmla="*/ 857062 w 11463229"/>
              <a:gd name="connsiteY877" fmla="*/ 3991343 h 6247977"/>
              <a:gd name="connsiteX878" fmla="*/ 862031 w 11463229"/>
              <a:gd name="connsiteY878" fmla="*/ 3997784 h 6247977"/>
              <a:gd name="connsiteX879" fmla="*/ 869376 w 11463229"/>
              <a:gd name="connsiteY879" fmla="*/ 3997798 h 6247977"/>
              <a:gd name="connsiteX880" fmla="*/ 857062 w 11463229"/>
              <a:gd name="connsiteY880" fmla="*/ 3991343 h 6247977"/>
              <a:gd name="connsiteX881" fmla="*/ 1141731 w 11463229"/>
              <a:gd name="connsiteY881" fmla="*/ 3989971 h 6247977"/>
              <a:gd name="connsiteX882" fmla="*/ 1145320 w 11463229"/>
              <a:gd name="connsiteY882" fmla="*/ 3990042 h 6247977"/>
              <a:gd name="connsiteX883" fmla="*/ 1146784 w 11463229"/>
              <a:gd name="connsiteY883" fmla="*/ 3992875 h 6247977"/>
              <a:gd name="connsiteX884" fmla="*/ 1142141 w 11463229"/>
              <a:gd name="connsiteY884" fmla="*/ 3990944 h 6247977"/>
              <a:gd name="connsiteX885" fmla="*/ 5667418 w 11463229"/>
              <a:gd name="connsiteY885" fmla="*/ 3973622 h 6247977"/>
              <a:gd name="connsiteX886" fmla="*/ 5670640 w 11463229"/>
              <a:gd name="connsiteY886" fmla="*/ 3975953 h 6247977"/>
              <a:gd name="connsiteX887" fmla="*/ 5674019 w 11463229"/>
              <a:gd name="connsiteY887" fmla="*/ 3975182 h 6247977"/>
              <a:gd name="connsiteX888" fmla="*/ 5667418 w 11463229"/>
              <a:gd name="connsiteY888" fmla="*/ 3973622 h 6247977"/>
              <a:gd name="connsiteX889" fmla="*/ 5663311 w 11463229"/>
              <a:gd name="connsiteY889" fmla="*/ 3972259 h 6247977"/>
              <a:gd name="connsiteX890" fmla="*/ 5662985 w 11463229"/>
              <a:gd name="connsiteY890" fmla="*/ 3978658 h 6247977"/>
              <a:gd name="connsiteX891" fmla="*/ 5665490 w 11463229"/>
              <a:gd name="connsiteY891" fmla="*/ 3978662 h 6247977"/>
              <a:gd name="connsiteX892" fmla="*/ 5663311 w 11463229"/>
              <a:gd name="connsiteY892" fmla="*/ 3972259 h 6247977"/>
              <a:gd name="connsiteX893" fmla="*/ 9917266 w 11463229"/>
              <a:gd name="connsiteY893" fmla="*/ 3964390 h 6247977"/>
              <a:gd name="connsiteX894" fmla="*/ 9744882 w 11463229"/>
              <a:gd name="connsiteY894" fmla="*/ 4113103 h 6247977"/>
              <a:gd name="connsiteX895" fmla="*/ 9725545 w 11463229"/>
              <a:gd name="connsiteY895" fmla="*/ 4129496 h 6247977"/>
              <a:gd name="connsiteX896" fmla="*/ 9540340 w 11463229"/>
              <a:gd name="connsiteY896" fmla="*/ 4316108 h 6247977"/>
              <a:gd name="connsiteX897" fmla="*/ 9619803 w 11463229"/>
              <a:gd name="connsiteY897" fmla="*/ 4275001 h 6247977"/>
              <a:gd name="connsiteX898" fmla="*/ 9912136 w 11463229"/>
              <a:gd name="connsiteY898" fmla="*/ 3970698 h 6247977"/>
              <a:gd name="connsiteX899" fmla="*/ 532878 w 11463229"/>
              <a:gd name="connsiteY899" fmla="*/ 3956871 h 6247977"/>
              <a:gd name="connsiteX900" fmla="*/ 532989 w 11463229"/>
              <a:gd name="connsiteY900" fmla="*/ 3956889 h 6247977"/>
              <a:gd name="connsiteX901" fmla="*/ 533030 w 11463229"/>
              <a:gd name="connsiteY901" fmla="*/ 3957048 h 6247977"/>
              <a:gd name="connsiteX902" fmla="*/ 5607323 w 11463229"/>
              <a:gd name="connsiteY902" fmla="*/ 3956411 h 6247977"/>
              <a:gd name="connsiteX903" fmla="*/ 5607091 w 11463229"/>
              <a:gd name="connsiteY903" fmla="*/ 3956559 h 6247977"/>
              <a:gd name="connsiteX904" fmla="*/ 5607354 w 11463229"/>
              <a:gd name="connsiteY904" fmla="*/ 3956673 h 6247977"/>
              <a:gd name="connsiteX905" fmla="*/ 944886 w 11463229"/>
              <a:gd name="connsiteY905" fmla="*/ 3913125 h 6247977"/>
              <a:gd name="connsiteX906" fmla="*/ 953195 w 11463229"/>
              <a:gd name="connsiteY906" fmla="*/ 3916329 h 6247977"/>
              <a:gd name="connsiteX907" fmla="*/ 977250 w 11463229"/>
              <a:gd name="connsiteY907" fmla="*/ 3927421 h 6247977"/>
              <a:gd name="connsiteX908" fmla="*/ 1018880 w 11463229"/>
              <a:gd name="connsiteY908" fmla="*/ 3942759 h 6247977"/>
              <a:gd name="connsiteX909" fmla="*/ 1036629 w 11463229"/>
              <a:gd name="connsiteY909" fmla="*/ 3948482 h 6247977"/>
              <a:gd name="connsiteX910" fmla="*/ 1082005 w 11463229"/>
              <a:gd name="connsiteY910" fmla="*/ 3965968 h 6247977"/>
              <a:gd name="connsiteX911" fmla="*/ 1142141 w 11463229"/>
              <a:gd name="connsiteY911" fmla="*/ 3990944 h 6247977"/>
              <a:gd name="connsiteX912" fmla="*/ 1143252 w 11463229"/>
              <a:gd name="connsiteY912" fmla="*/ 3993572 h 6247977"/>
              <a:gd name="connsiteX913" fmla="*/ 1147225 w 11463229"/>
              <a:gd name="connsiteY913" fmla="*/ 3993723 h 6247977"/>
              <a:gd name="connsiteX914" fmla="*/ 1146784 w 11463229"/>
              <a:gd name="connsiteY914" fmla="*/ 3992875 h 6247977"/>
              <a:gd name="connsiteX915" fmla="*/ 1159053 w 11463229"/>
              <a:gd name="connsiteY915" fmla="*/ 3997968 h 6247977"/>
              <a:gd name="connsiteX916" fmla="*/ 1157670 w 11463229"/>
              <a:gd name="connsiteY916" fmla="*/ 3997987 h 6247977"/>
              <a:gd name="connsiteX917" fmla="*/ 1150116 w 11463229"/>
              <a:gd name="connsiteY917" fmla="*/ 4000051 h 6247977"/>
              <a:gd name="connsiteX918" fmla="*/ 1150196 w 11463229"/>
              <a:gd name="connsiteY918" fmla="*/ 4000078 h 6247977"/>
              <a:gd name="connsiteX919" fmla="*/ 1150130 w 11463229"/>
              <a:gd name="connsiteY919" fmla="*/ 4000060 h 6247977"/>
              <a:gd name="connsiteX920" fmla="*/ 986062 w 11463229"/>
              <a:gd name="connsiteY920" fmla="*/ 3931639 h 6247977"/>
              <a:gd name="connsiteX921" fmla="*/ 364146 w 11463229"/>
              <a:gd name="connsiteY921" fmla="*/ 3900309 h 6247977"/>
              <a:gd name="connsiteX922" fmla="*/ 356791 w 11463229"/>
              <a:gd name="connsiteY922" fmla="*/ 3904554 h 6247977"/>
              <a:gd name="connsiteX923" fmla="*/ 364146 w 11463229"/>
              <a:gd name="connsiteY923" fmla="*/ 3900309 h 6247977"/>
              <a:gd name="connsiteX924" fmla="*/ 331274 w 11463229"/>
              <a:gd name="connsiteY924" fmla="*/ 3881771 h 6247977"/>
              <a:gd name="connsiteX925" fmla="*/ 336904 w 11463229"/>
              <a:gd name="connsiteY925" fmla="*/ 3887062 h 6247977"/>
              <a:gd name="connsiteX926" fmla="*/ 335804 w 11463229"/>
              <a:gd name="connsiteY926" fmla="*/ 3887901 h 6247977"/>
              <a:gd name="connsiteX927" fmla="*/ 331208 w 11463229"/>
              <a:gd name="connsiteY927" fmla="*/ 3889885 h 6247977"/>
              <a:gd name="connsiteX928" fmla="*/ 331274 w 11463229"/>
              <a:gd name="connsiteY928" fmla="*/ 3881771 h 6247977"/>
              <a:gd name="connsiteX929" fmla="*/ 341475 w 11463229"/>
              <a:gd name="connsiteY929" fmla="*/ 3870673 h 6247977"/>
              <a:gd name="connsiteX930" fmla="*/ 349032 w 11463229"/>
              <a:gd name="connsiteY930" fmla="*/ 3873713 h 6247977"/>
              <a:gd name="connsiteX931" fmla="*/ 347174 w 11463229"/>
              <a:gd name="connsiteY931" fmla="*/ 3876125 h 6247977"/>
              <a:gd name="connsiteX932" fmla="*/ 775296 w 11463229"/>
              <a:gd name="connsiteY932" fmla="*/ 3836417 h 6247977"/>
              <a:gd name="connsiteX933" fmla="*/ 918045 w 11463229"/>
              <a:gd name="connsiteY933" fmla="*/ 3901057 h 6247977"/>
              <a:gd name="connsiteX934" fmla="*/ 944886 w 11463229"/>
              <a:gd name="connsiteY934" fmla="*/ 3913125 h 6247977"/>
              <a:gd name="connsiteX935" fmla="*/ 925961 w 11463229"/>
              <a:gd name="connsiteY935" fmla="*/ 3905833 h 6247977"/>
              <a:gd name="connsiteX936" fmla="*/ 775296 w 11463229"/>
              <a:gd name="connsiteY936" fmla="*/ 3836417 h 6247977"/>
              <a:gd name="connsiteX937" fmla="*/ 769701 w 11463229"/>
              <a:gd name="connsiteY937" fmla="*/ 3758890 h 6247977"/>
              <a:gd name="connsiteX938" fmla="*/ 776752 w 11463229"/>
              <a:gd name="connsiteY938" fmla="*/ 3765693 h 6247977"/>
              <a:gd name="connsiteX939" fmla="*/ 779269 w 11463229"/>
              <a:gd name="connsiteY939" fmla="*/ 3763469 h 6247977"/>
              <a:gd name="connsiteX940" fmla="*/ 769701 w 11463229"/>
              <a:gd name="connsiteY940" fmla="*/ 3758890 h 6247977"/>
              <a:gd name="connsiteX941" fmla="*/ 10340212 w 11463229"/>
              <a:gd name="connsiteY941" fmla="*/ 3742162 h 6247977"/>
              <a:gd name="connsiteX942" fmla="*/ 10305354 w 11463229"/>
              <a:gd name="connsiteY942" fmla="*/ 3784828 h 6247977"/>
              <a:gd name="connsiteX943" fmla="*/ 10122681 w 11463229"/>
              <a:gd name="connsiteY943" fmla="*/ 3979626 h 6247977"/>
              <a:gd name="connsiteX944" fmla="*/ 10018392 w 11463229"/>
              <a:gd name="connsiteY944" fmla="*/ 4076096 h 6247977"/>
              <a:gd name="connsiteX945" fmla="*/ 9893957 w 11463229"/>
              <a:gd name="connsiteY945" fmla="*/ 4205148 h 6247977"/>
              <a:gd name="connsiteX946" fmla="*/ 9915355 w 11463229"/>
              <a:gd name="connsiteY946" fmla="*/ 4190074 h 6247977"/>
              <a:gd name="connsiteX947" fmla="*/ 10110646 w 11463229"/>
              <a:gd name="connsiteY947" fmla="*/ 4032236 h 6247977"/>
              <a:gd name="connsiteX948" fmla="*/ 10144492 w 11463229"/>
              <a:gd name="connsiteY948" fmla="*/ 4002986 h 6247977"/>
              <a:gd name="connsiteX949" fmla="*/ 4643396 w 11463229"/>
              <a:gd name="connsiteY949" fmla="*/ 3723361 h 6247977"/>
              <a:gd name="connsiteX950" fmla="*/ 4642601 w 11463229"/>
              <a:gd name="connsiteY950" fmla="*/ 3726606 h 6247977"/>
              <a:gd name="connsiteX951" fmla="*/ 4645715 w 11463229"/>
              <a:gd name="connsiteY951" fmla="*/ 3726993 h 6247977"/>
              <a:gd name="connsiteX952" fmla="*/ 4645221 w 11463229"/>
              <a:gd name="connsiteY952" fmla="*/ 3723679 h 6247977"/>
              <a:gd name="connsiteX953" fmla="*/ 553517 w 11463229"/>
              <a:gd name="connsiteY953" fmla="*/ 3684951 h 6247977"/>
              <a:gd name="connsiteX954" fmla="*/ 562420 w 11463229"/>
              <a:gd name="connsiteY954" fmla="*/ 3690053 h 6247977"/>
              <a:gd name="connsiteX955" fmla="*/ 572249 w 11463229"/>
              <a:gd name="connsiteY955" fmla="*/ 3691393 h 6247977"/>
              <a:gd name="connsiteX956" fmla="*/ 553517 w 11463229"/>
              <a:gd name="connsiteY956" fmla="*/ 3684951 h 6247977"/>
              <a:gd name="connsiteX957" fmla="*/ 1024798 w 11463229"/>
              <a:gd name="connsiteY957" fmla="*/ 3663582 h 6247977"/>
              <a:gd name="connsiteX958" fmla="*/ 1026697 w 11463229"/>
              <a:gd name="connsiteY958" fmla="*/ 3664135 h 6247977"/>
              <a:gd name="connsiteX959" fmla="*/ 1027170 w 11463229"/>
              <a:gd name="connsiteY959" fmla="*/ 3664522 h 6247977"/>
              <a:gd name="connsiteX960" fmla="*/ 4377645 w 11463229"/>
              <a:gd name="connsiteY960" fmla="*/ 3662305 h 6247977"/>
              <a:gd name="connsiteX961" fmla="*/ 4387869 w 11463229"/>
              <a:gd name="connsiteY961" fmla="*/ 3667213 h 6247977"/>
              <a:gd name="connsiteX962" fmla="*/ 4444511 w 11463229"/>
              <a:gd name="connsiteY962" fmla="*/ 3684704 h 6247977"/>
              <a:gd name="connsiteX963" fmla="*/ 4444552 w 11463229"/>
              <a:gd name="connsiteY963" fmla="*/ 3684689 h 6247977"/>
              <a:gd name="connsiteX964" fmla="*/ 4455334 w 11463229"/>
              <a:gd name="connsiteY964" fmla="*/ 3684844 h 6247977"/>
              <a:gd name="connsiteX965" fmla="*/ 4464237 w 11463229"/>
              <a:gd name="connsiteY965" fmla="*/ 3687166 h 6247977"/>
              <a:gd name="connsiteX966" fmla="*/ 4472959 w 11463229"/>
              <a:gd name="connsiteY966" fmla="*/ 3687109 h 6247977"/>
              <a:gd name="connsiteX967" fmla="*/ 4464183 w 11463229"/>
              <a:gd name="connsiteY967" fmla="*/ 3684968 h 6247977"/>
              <a:gd name="connsiteX968" fmla="*/ 4455334 w 11463229"/>
              <a:gd name="connsiteY968" fmla="*/ 3684844 h 6247977"/>
              <a:gd name="connsiteX969" fmla="*/ 4421493 w 11463229"/>
              <a:gd name="connsiteY969" fmla="*/ 3676013 h 6247977"/>
              <a:gd name="connsiteX970" fmla="*/ 564447 w 11463229"/>
              <a:gd name="connsiteY970" fmla="*/ 3662147 h 6247977"/>
              <a:gd name="connsiteX971" fmla="*/ 561890 w 11463229"/>
              <a:gd name="connsiteY971" fmla="*/ 3666442 h 6247977"/>
              <a:gd name="connsiteX972" fmla="*/ 564447 w 11463229"/>
              <a:gd name="connsiteY972" fmla="*/ 3662147 h 6247977"/>
              <a:gd name="connsiteX973" fmla="*/ 582466 w 11463229"/>
              <a:gd name="connsiteY973" fmla="*/ 3658405 h 6247977"/>
              <a:gd name="connsiteX974" fmla="*/ 586662 w 11463229"/>
              <a:gd name="connsiteY974" fmla="*/ 3662642 h 6247977"/>
              <a:gd name="connsiteX975" fmla="*/ 576698 w 11463229"/>
              <a:gd name="connsiteY975" fmla="*/ 3660687 h 6247977"/>
              <a:gd name="connsiteX976" fmla="*/ 576575 w 11463229"/>
              <a:gd name="connsiteY976" fmla="*/ 3660661 h 6247977"/>
              <a:gd name="connsiteX977" fmla="*/ 682381 w 11463229"/>
              <a:gd name="connsiteY977" fmla="*/ 3656675 h 6247977"/>
              <a:gd name="connsiteX978" fmla="*/ 684894 w 11463229"/>
              <a:gd name="connsiteY978" fmla="*/ 3657841 h 6247977"/>
              <a:gd name="connsiteX979" fmla="*/ 685396 w 11463229"/>
              <a:gd name="connsiteY979" fmla="*/ 3657533 h 6247977"/>
              <a:gd name="connsiteX980" fmla="*/ 687571 w 11463229"/>
              <a:gd name="connsiteY980" fmla="*/ 3647781 h 6247977"/>
              <a:gd name="connsiteX981" fmla="*/ 687896 w 11463229"/>
              <a:gd name="connsiteY981" fmla="*/ 3655646 h 6247977"/>
              <a:gd name="connsiteX982" fmla="*/ 688196 w 11463229"/>
              <a:gd name="connsiteY982" fmla="*/ 3655825 h 6247977"/>
              <a:gd name="connsiteX983" fmla="*/ 694016 w 11463229"/>
              <a:gd name="connsiteY983" fmla="*/ 3652273 h 6247977"/>
              <a:gd name="connsiteX984" fmla="*/ 698998 w 11463229"/>
              <a:gd name="connsiteY984" fmla="*/ 3652944 h 6247977"/>
              <a:gd name="connsiteX985" fmla="*/ 696454 w 11463229"/>
              <a:gd name="connsiteY985" fmla="*/ 3649041 h 6247977"/>
              <a:gd name="connsiteX986" fmla="*/ 694817 w 11463229"/>
              <a:gd name="connsiteY986" fmla="*/ 3648394 h 6247977"/>
              <a:gd name="connsiteX987" fmla="*/ 696830 w 11463229"/>
              <a:gd name="connsiteY987" fmla="*/ 3650556 h 6247977"/>
              <a:gd name="connsiteX988" fmla="*/ 694016 w 11463229"/>
              <a:gd name="connsiteY988" fmla="*/ 3652273 h 6247977"/>
              <a:gd name="connsiteX989" fmla="*/ 692325 w 11463229"/>
              <a:gd name="connsiteY989" fmla="*/ 3652046 h 6247977"/>
              <a:gd name="connsiteX990" fmla="*/ 486047 w 11463229"/>
              <a:gd name="connsiteY990" fmla="*/ 3646203 h 6247977"/>
              <a:gd name="connsiteX991" fmla="*/ 488112 w 11463229"/>
              <a:gd name="connsiteY991" fmla="*/ 3649566 h 6247977"/>
              <a:gd name="connsiteX992" fmla="*/ 497553 w 11463229"/>
              <a:gd name="connsiteY992" fmla="*/ 3647225 h 6247977"/>
              <a:gd name="connsiteX993" fmla="*/ 486047 w 11463229"/>
              <a:gd name="connsiteY993" fmla="*/ 3646203 h 6247977"/>
              <a:gd name="connsiteX994" fmla="*/ 688112 w 11463229"/>
              <a:gd name="connsiteY994" fmla="*/ 3645740 h 6247977"/>
              <a:gd name="connsiteX995" fmla="*/ 687654 w 11463229"/>
              <a:gd name="connsiteY995" fmla="*/ 3647170 h 6247977"/>
              <a:gd name="connsiteX996" fmla="*/ 691004 w 11463229"/>
              <a:gd name="connsiteY996" fmla="*/ 3646884 h 6247977"/>
              <a:gd name="connsiteX997" fmla="*/ 475228 w 11463229"/>
              <a:gd name="connsiteY997" fmla="*/ 3641882 h 6247977"/>
              <a:gd name="connsiteX998" fmla="*/ 475347 w 11463229"/>
              <a:gd name="connsiteY998" fmla="*/ 3650611 h 6247977"/>
              <a:gd name="connsiteX999" fmla="*/ 475228 w 11463229"/>
              <a:gd name="connsiteY999" fmla="*/ 3641882 h 6247977"/>
              <a:gd name="connsiteX1000" fmla="*/ 1023186 w 11463229"/>
              <a:gd name="connsiteY1000" fmla="*/ 3639622 h 6247977"/>
              <a:gd name="connsiteX1001" fmla="*/ 1020173 w 11463229"/>
              <a:gd name="connsiteY1001" fmla="*/ 3640222 h 6247977"/>
              <a:gd name="connsiteX1002" fmla="*/ 1019317 w 11463229"/>
              <a:gd name="connsiteY1002" fmla="*/ 3645859 h 6247977"/>
              <a:gd name="connsiteX1003" fmla="*/ 1026354 w 11463229"/>
              <a:gd name="connsiteY1003" fmla="*/ 3644140 h 6247977"/>
              <a:gd name="connsiteX1004" fmla="*/ 1023186 w 11463229"/>
              <a:gd name="connsiteY1004" fmla="*/ 3639622 h 6247977"/>
              <a:gd name="connsiteX1005" fmla="*/ 486312 w 11463229"/>
              <a:gd name="connsiteY1005" fmla="*/ 3630276 h 6247977"/>
              <a:gd name="connsiteX1006" fmla="*/ 488163 w 11463229"/>
              <a:gd name="connsiteY1006" fmla="*/ 3631539 h 6247977"/>
              <a:gd name="connsiteX1007" fmla="*/ 487084 w 11463229"/>
              <a:gd name="connsiteY1007" fmla="*/ 3633241 h 6247977"/>
              <a:gd name="connsiteX1008" fmla="*/ 505841 w 11463229"/>
              <a:gd name="connsiteY1008" fmla="*/ 3617692 h 6247977"/>
              <a:gd name="connsiteX1009" fmla="*/ 514899 w 11463229"/>
              <a:gd name="connsiteY1009" fmla="*/ 3624412 h 6247977"/>
              <a:gd name="connsiteX1010" fmla="*/ 510504 w 11463229"/>
              <a:gd name="connsiteY1010" fmla="*/ 3624192 h 6247977"/>
              <a:gd name="connsiteX1011" fmla="*/ 510330 w 11463229"/>
              <a:gd name="connsiteY1011" fmla="*/ 3623976 h 6247977"/>
              <a:gd name="connsiteX1012" fmla="*/ 505841 w 11463229"/>
              <a:gd name="connsiteY1012" fmla="*/ 3617692 h 6247977"/>
              <a:gd name="connsiteX1013" fmla="*/ 448814 w 11463229"/>
              <a:gd name="connsiteY1013" fmla="*/ 3614922 h 6247977"/>
              <a:gd name="connsiteX1014" fmla="*/ 456332 w 11463229"/>
              <a:gd name="connsiteY1014" fmla="*/ 3625340 h 6247977"/>
              <a:gd name="connsiteX1015" fmla="*/ 460207 w 11463229"/>
              <a:gd name="connsiteY1015" fmla="*/ 3625143 h 6247977"/>
              <a:gd name="connsiteX1016" fmla="*/ 448814 w 11463229"/>
              <a:gd name="connsiteY1016" fmla="*/ 3614922 h 6247977"/>
              <a:gd name="connsiteX1017" fmla="*/ 914773 w 11463229"/>
              <a:gd name="connsiteY1017" fmla="*/ 3610910 h 6247977"/>
              <a:gd name="connsiteX1018" fmla="*/ 916139 w 11463229"/>
              <a:gd name="connsiteY1018" fmla="*/ 3618225 h 6247977"/>
              <a:gd name="connsiteX1019" fmla="*/ 914773 w 11463229"/>
              <a:gd name="connsiteY1019" fmla="*/ 3610910 h 6247977"/>
              <a:gd name="connsiteX1020" fmla="*/ 364614 w 11463229"/>
              <a:gd name="connsiteY1020" fmla="*/ 3594834 h 6247977"/>
              <a:gd name="connsiteX1021" fmla="*/ 372352 w 11463229"/>
              <a:gd name="connsiteY1021" fmla="*/ 3595420 h 6247977"/>
              <a:gd name="connsiteX1022" fmla="*/ 366861 w 11463229"/>
              <a:gd name="connsiteY1022" fmla="*/ 3598749 h 6247977"/>
              <a:gd name="connsiteX1023" fmla="*/ 360232 w 11463229"/>
              <a:gd name="connsiteY1023" fmla="*/ 3596906 h 6247977"/>
              <a:gd name="connsiteX1024" fmla="*/ 364614 w 11463229"/>
              <a:gd name="connsiteY1024" fmla="*/ 3594834 h 6247977"/>
              <a:gd name="connsiteX1025" fmla="*/ 335391 w 11463229"/>
              <a:gd name="connsiteY1025" fmla="*/ 3589219 h 6247977"/>
              <a:gd name="connsiteX1026" fmla="*/ 351681 w 11463229"/>
              <a:gd name="connsiteY1026" fmla="*/ 3592533 h 6247977"/>
              <a:gd name="connsiteX1027" fmla="*/ 348863 w 11463229"/>
              <a:gd name="connsiteY1027" fmla="*/ 3594366 h 6247977"/>
              <a:gd name="connsiteX1028" fmla="*/ 344488 w 11463229"/>
              <a:gd name="connsiteY1028" fmla="*/ 3593539 h 6247977"/>
              <a:gd name="connsiteX1029" fmla="*/ 335391 w 11463229"/>
              <a:gd name="connsiteY1029" fmla="*/ 3589219 h 6247977"/>
              <a:gd name="connsiteX1030" fmla="*/ 306259 w 11463229"/>
              <a:gd name="connsiteY1030" fmla="*/ 3579394 h 6247977"/>
              <a:gd name="connsiteX1031" fmla="*/ 317433 w 11463229"/>
              <a:gd name="connsiteY1031" fmla="*/ 3580121 h 6247977"/>
              <a:gd name="connsiteX1032" fmla="*/ 328266 w 11463229"/>
              <a:gd name="connsiteY1032" fmla="*/ 3587769 h 6247977"/>
              <a:gd name="connsiteX1033" fmla="*/ 833945 w 11463229"/>
              <a:gd name="connsiteY1033" fmla="*/ 3579145 h 6247977"/>
              <a:gd name="connsiteX1034" fmla="*/ 836086 w 11463229"/>
              <a:gd name="connsiteY1034" fmla="*/ 3583053 h 6247977"/>
              <a:gd name="connsiteX1035" fmla="*/ 827667 w 11463229"/>
              <a:gd name="connsiteY1035" fmla="*/ 3582452 h 6247977"/>
              <a:gd name="connsiteX1036" fmla="*/ 833945 w 11463229"/>
              <a:gd name="connsiteY1036" fmla="*/ 3579145 h 6247977"/>
              <a:gd name="connsiteX1037" fmla="*/ 307305 w 11463229"/>
              <a:gd name="connsiteY1037" fmla="*/ 3572970 h 6247977"/>
              <a:gd name="connsiteX1038" fmla="*/ 336829 w 11463229"/>
              <a:gd name="connsiteY1038" fmla="*/ 3577494 h 6247977"/>
              <a:gd name="connsiteX1039" fmla="*/ 346058 w 11463229"/>
              <a:gd name="connsiteY1039" fmla="*/ 3581193 h 6247977"/>
              <a:gd name="connsiteX1040" fmla="*/ 331589 w 11463229"/>
              <a:gd name="connsiteY1040" fmla="*/ 3581042 h 6247977"/>
              <a:gd name="connsiteX1041" fmla="*/ 317433 w 11463229"/>
              <a:gd name="connsiteY1041" fmla="*/ 3580121 h 6247977"/>
              <a:gd name="connsiteX1042" fmla="*/ 263609 w 11463229"/>
              <a:gd name="connsiteY1042" fmla="*/ 3567771 h 6247977"/>
              <a:gd name="connsiteX1043" fmla="*/ 278900 w 11463229"/>
              <a:gd name="connsiteY1043" fmla="*/ 3573286 h 6247977"/>
              <a:gd name="connsiteX1044" fmla="*/ 302140 w 11463229"/>
              <a:gd name="connsiteY1044" fmla="*/ 3577826 h 6247977"/>
              <a:gd name="connsiteX1045" fmla="*/ 306259 w 11463229"/>
              <a:gd name="connsiteY1045" fmla="*/ 3579394 h 6247977"/>
              <a:gd name="connsiteX1046" fmla="*/ 298588 w 11463229"/>
              <a:gd name="connsiteY1046" fmla="*/ 3578894 h 6247977"/>
              <a:gd name="connsiteX1047" fmla="*/ 269720 w 11463229"/>
              <a:gd name="connsiteY1047" fmla="*/ 3571845 h 6247977"/>
              <a:gd name="connsiteX1048" fmla="*/ 253092 w 11463229"/>
              <a:gd name="connsiteY1048" fmla="*/ 3558920 h 6247977"/>
              <a:gd name="connsiteX1049" fmla="*/ 266481 w 11463229"/>
              <a:gd name="connsiteY1049" fmla="*/ 3560715 h 6247977"/>
              <a:gd name="connsiteX1050" fmla="*/ 261477 w 11463229"/>
              <a:gd name="connsiteY1050" fmla="*/ 3563959 h 6247977"/>
              <a:gd name="connsiteX1051" fmla="*/ 254709 w 11463229"/>
              <a:gd name="connsiteY1051" fmla="*/ 3561833 h 6247977"/>
              <a:gd name="connsiteX1052" fmla="*/ 254124 w 11463229"/>
              <a:gd name="connsiteY1052" fmla="*/ 3561442 h 6247977"/>
              <a:gd name="connsiteX1053" fmla="*/ 232996 w 11463229"/>
              <a:gd name="connsiteY1053" fmla="*/ 3544685 h 6247977"/>
              <a:gd name="connsiteX1054" fmla="*/ 247137 w 11463229"/>
              <a:gd name="connsiteY1054" fmla="*/ 3556781 h 6247977"/>
              <a:gd name="connsiteX1055" fmla="*/ 254124 w 11463229"/>
              <a:gd name="connsiteY1055" fmla="*/ 3561442 h 6247977"/>
              <a:gd name="connsiteX1056" fmla="*/ 254221 w 11463229"/>
              <a:gd name="connsiteY1056" fmla="*/ 3561679 h 6247977"/>
              <a:gd name="connsiteX1057" fmla="*/ 254709 w 11463229"/>
              <a:gd name="connsiteY1057" fmla="*/ 3561833 h 6247977"/>
              <a:gd name="connsiteX1058" fmla="*/ 263609 w 11463229"/>
              <a:gd name="connsiteY1058" fmla="*/ 3567771 h 6247977"/>
              <a:gd name="connsiteX1059" fmla="*/ 256527 w 11463229"/>
              <a:gd name="connsiteY1059" fmla="*/ 3565215 h 6247977"/>
              <a:gd name="connsiteX1060" fmla="*/ 232996 w 11463229"/>
              <a:gd name="connsiteY1060" fmla="*/ 3544685 h 6247977"/>
              <a:gd name="connsiteX1061" fmla="*/ 850332 w 11463229"/>
              <a:gd name="connsiteY1061" fmla="*/ 3534627 h 6247977"/>
              <a:gd name="connsiteX1062" fmla="*/ 848782 w 11463229"/>
              <a:gd name="connsiteY1062" fmla="*/ 3535586 h 6247977"/>
              <a:gd name="connsiteX1063" fmla="*/ 851717 w 11463229"/>
              <a:gd name="connsiteY1063" fmla="*/ 3537108 h 6247977"/>
              <a:gd name="connsiteX1064" fmla="*/ 850332 w 11463229"/>
              <a:gd name="connsiteY1064" fmla="*/ 3534627 h 6247977"/>
              <a:gd name="connsiteX1065" fmla="*/ 273680 w 11463229"/>
              <a:gd name="connsiteY1065" fmla="*/ 3520267 h 6247977"/>
              <a:gd name="connsiteX1066" fmla="*/ 274936 w 11463229"/>
              <a:gd name="connsiteY1066" fmla="*/ 3522923 h 6247977"/>
              <a:gd name="connsiteX1067" fmla="*/ 276256 w 11463229"/>
              <a:gd name="connsiteY1067" fmla="*/ 3525526 h 6247977"/>
              <a:gd name="connsiteX1068" fmla="*/ 276104 w 11463229"/>
              <a:gd name="connsiteY1068" fmla="*/ 3525795 h 6247977"/>
              <a:gd name="connsiteX1069" fmla="*/ 273031 w 11463229"/>
              <a:gd name="connsiteY1069" fmla="*/ 3520891 h 6247977"/>
              <a:gd name="connsiteX1070" fmla="*/ 702164 w 11463229"/>
              <a:gd name="connsiteY1070" fmla="*/ 3513254 h 6247977"/>
              <a:gd name="connsiteX1071" fmla="*/ 715899 w 11463229"/>
              <a:gd name="connsiteY1071" fmla="*/ 3515144 h 6247977"/>
              <a:gd name="connsiteX1072" fmla="*/ 715292 w 11463229"/>
              <a:gd name="connsiteY1072" fmla="*/ 3519466 h 6247977"/>
              <a:gd name="connsiteX1073" fmla="*/ 702164 w 11463229"/>
              <a:gd name="connsiteY1073" fmla="*/ 3513254 h 6247977"/>
              <a:gd name="connsiteX1074" fmla="*/ 4092179 w 11463229"/>
              <a:gd name="connsiteY1074" fmla="*/ 3503776 h 6247977"/>
              <a:gd name="connsiteX1075" fmla="*/ 4098079 w 11463229"/>
              <a:gd name="connsiteY1075" fmla="*/ 3508598 h 6247977"/>
              <a:gd name="connsiteX1076" fmla="*/ 4101197 w 11463229"/>
              <a:gd name="connsiteY1076" fmla="*/ 3509315 h 6247977"/>
              <a:gd name="connsiteX1077" fmla="*/ 4103073 w 11463229"/>
              <a:gd name="connsiteY1077" fmla="*/ 3507309 h 6247977"/>
              <a:gd name="connsiteX1078" fmla="*/ 4092179 w 11463229"/>
              <a:gd name="connsiteY1078" fmla="*/ 3503776 h 6247977"/>
              <a:gd name="connsiteX1079" fmla="*/ 286324 w 11463229"/>
              <a:gd name="connsiteY1079" fmla="*/ 3501531 h 6247977"/>
              <a:gd name="connsiteX1080" fmla="*/ 297886 w 11463229"/>
              <a:gd name="connsiteY1080" fmla="*/ 3508328 h 6247977"/>
              <a:gd name="connsiteX1081" fmla="*/ 315541 w 11463229"/>
              <a:gd name="connsiteY1081" fmla="*/ 3511734 h 6247977"/>
              <a:gd name="connsiteX1082" fmla="*/ 319002 w 11463229"/>
              <a:gd name="connsiteY1082" fmla="*/ 3512131 h 6247977"/>
              <a:gd name="connsiteX1083" fmla="*/ 286324 w 11463229"/>
              <a:gd name="connsiteY1083" fmla="*/ 3501531 h 6247977"/>
              <a:gd name="connsiteX1084" fmla="*/ 634866 w 11463229"/>
              <a:gd name="connsiteY1084" fmla="*/ 3488128 h 6247977"/>
              <a:gd name="connsiteX1085" fmla="*/ 646571 w 11463229"/>
              <a:gd name="connsiteY1085" fmla="*/ 3495447 h 6247977"/>
              <a:gd name="connsiteX1086" fmla="*/ 660417 w 11463229"/>
              <a:gd name="connsiteY1086" fmla="*/ 3497275 h 6247977"/>
              <a:gd name="connsiteX1087" fmla="*/ 634866 w 11463229"/>
              <a:gd name="connsiteY1087" fmla="*/ 3488128 h 6247977"/>
              <a:gd name="connsiteX1088" fmla="*/ 268181 w 11463229"/>
              <a:gd name="connsiteY1088" fmla="*/ 3479428 h 6247977"/>
              <a:gd name="connsiteX1089" fmla="*/ 265538 w 11463229"/>
              <a:gd name="connsiteY1089" fmla="*/ 3483085 h 6247977"/>
              <a:gd name="connsiteX1090" fmla="*/ 268052 w 11463229"/>
              <a:gd name="connsiteY1090" fmla="*/ 3486125 h 6247977"/>
              <a:gd name="connsiteX1091" fmla="*/ 271468 w 11463229"/>
              <a:gd name="connsiteY1091" fmla="*/ 3484660 h 6247977"/>
              <a:gd name="connsiteX1092" fmla="*/ 270553 w 11463229"/>
              <a:gd name="connsiteY1092" fmla="*/ 3480368 h 6247977"/>
              <a:gd name="connsiteX1093" fmla="*/ 202966 w 11463229"/>
              <a:gd name="connsiteY1093" fmla="*/ 3462187 h 6247977"/>
              <a:gd name="connsiteX1094" fmla="*/ 259868 w 11463229"/>
              <a:gd name="connsiteY1094" fmla="*/ 3482981 h 6247977"/>
              <a:gd name="connsiteX1095" fmla="*/ 202966 w 11463229"/>
              <a:gd name="connsiteY1095" fmla="*/ 3462187 h 6247977"/>
              <a:gd name="connsiteX1096" fmla="*/ 569721 w 11463229"/>
              <a:gd name="connsiteY1096" fmla="*/ 3461707 h 6247977"/>
              <a:gd name="connsiteX1097" fmla="*/ 575862 w 11463229"/>
              <a:gd name="connsiteY1097" fmla="*/ 3467730 h 6247977"/>
              <a:gd name="connsiteX1098" fmla="*/ 579294 w 11463229"/>
              <a:gd name="connsiteY1098" fmla="*/ 3468653 h 6247977"/>
              <a:gd name="connsiteX1099" fmla="*/ 581326 w 11463229"/>
              <a:gd name="connsiteY1099" fmla="*/ 3466701 h 6247977"/>
              <a:gd name="connsiteX1100" fmla="*/ 569721 w 11463229"/>
              <a:gd name="connsiteY1100" fmla="*/ 3461707 h 6247977"/>
              <a:gd name="connsiteX1101" fmla="*/ 237091 w 11463229"/>
              <a:gd name="connsiteY1101" fmla="*/ 3459249 h 6247977"/>
              <a:gd name="connsiteX1102" fmla="*/ 233723 w 11463229"/>
              <a:gd name="connsiteY1102" fmla="*/ 3463175 h 6247977"/>
              <a:gd name="connsiteX1103" fmla="*/ 237962 w 11463229"/>
              <a:gd name="connsiteY1103" fmla="*/ 3463872 h 6247977"/>
              <a:gd name="connsiteX1104" fmla="*/ 239124 w 11463229"/>
              <a:gd name="connsiteY1104" fmla="*/ 3463852 h 6247977"/>
              <a:gd name="connsiteX1105" fmla="*/ 240334 w 11463229"/>
              <a:gd name="connsiteY1105" fmla="*/ 3461660 h 6247977"/>
              <a:gd name="connsiteX1106" fmla="*/ 237103 w 11463229"/>
              <a:gd name="connsiteY1106" fmla="*/ 3449374 h 6247977"/>
              <a:gd name="connsiteX1107" fmla="*/ 243424 w 11463229"/>
              <a:gd name="connsiteY1107" fmla="*/ 3454118 h 6247977"/>
              <a:gd name="connsiteX1108" fmla="*/ 244925 w 11463229"/>
              <a:gd name="connsiteY1108" fmla="*/ 3453358 h 6247977"/>
              <a:gd name="connsiteX1109" fmla="*/ 246116 w 11463229"/>
              <a:gd name="connsiteY1109" fmla="*/ 3451209 h 6247977"/>
              <a:gd name="connsiteX1110" fmla="*/ 242703 w 11463229"/>
              <a:gd name="connsiteY1110" fmla="*/ 3450513 h 6247977"/>
              <a:gd name="connsiteX1111" fmla="*/ 237103 w 11463229"/>
              <a:gd name="connsiteY1111" fmla="*/ 3449374 h 6247977"/>
              <a:gd name="connsiteX1112" fmla="*/ 219487 w 11463229"/>
              <a:gd name="connsiteY1112" fmla="*/ 3447108 h 6247977"/>
              <a:gd name="connsiteX1113" fmla="*/ 232362 w 11463229"/>
              <a:gd name="connsiteY1113" fmla="*/ 3457136 h 6247977"/>
              <a:gd name="connsiteX1114" fmla="*/ 219487 w 11463229"/>
              <a:gd name="connsiteY1114" fmla="*/ 3447108 h 6247977"/>
              <a:gd name="connsiteX1115" fmla="*/ 146099 w 11463229"/>
              <a:gd name="connsiteY1115" fmla="*/ 3444858 h 6247977"/>
              <a:gd name="connsiteX1116" fmla="*/ 153386 w 11463229"/>
              <a:gd name="connsiteY1116" fmla="*/ 3445516 h 6247977"/>
              <a:gd name="connsiteX1117" fmla="*/ 150232 w 11463229"/>
              <a:gd name="connsiteY1117" fmla="*/ 3446193 h 6247977"/>
              <a:gd name="connsiteX1118" fmla="*/ 150426 w 11463229"/>
              <a:gd name="connsiteY1118" fmla="*/ 3446855 h 6247977"/>
              <a:gd name="connsiteX1119" fmla="*/ 148815 w 11463229"/>
              <a:gd name="connsiteY1119" fmla="*/ 3446461 h 6247977"/>
              <a:gd name="connsiteX1120" fmla="*/ 146099 w 11463229"/>
              <a:gd name="connsiteY1120" fmla="*/ 3444858 h 6247977"/>
              <a:gd name="connsiteX1121" fmla="*/ 217354 w 11463229"/>
              <a:gd name="connsiteY1121" fmla="*/ 3442725 h 6247977"/>
              <a:gd name="connsiteX1122" fmla="*/ 198919 w 11463229"/>
              <a:gd name="connsiteY1122" fmla="*/ 3444347 h 6247977"/>
              <a:gd name="connsiteX1123" fmla="*/ 217354 w 11463229"/>
              <a:gd name="connsiteY1123" fmla="*/ 3442725 h 6247977"/>
              <a:gd name="connsiteX1124" fmla="*/ 10283719 w 11463229"/>
              <a:gd name="connsiteY1124" fmla="*/ 3441893 h 6247977"/>
              <a:gd name="connsiteX1125" fmla="*/ 10222669 w 11463229"/>
              <a:gd name="connsiteY1125" fmla="*/ 3521976 h 6247977"/>
              <a:gd name="connsiteX1126" fmla="*/ 10136083 w 11463229"/>
              <a:gd name="connsiteY1126" fmla="*/ 3623353 h 6247977"/>
              <a:gd name="connsiteX1127" fmla="*/ 10125005 w 11463229"/>
              <a:gd name="connsiteY1127" fmla="*/ 3634730 h 6247977"/>
              <a:gd name="connsiteX1128" fmla="*/ 10118746 w 11463229"/>
              <a:gd name="connsiteY1128" fmla="*/ 3645989 h 6247977"/>
              <a:gd name="connsiteX1129" fmla="*/ 9963389 w 11463229"/>
              <a:gd name="connsiteY1129" fmla="*/ 3859109 h 6247977"/>
              <a:gd name="connsiteX1130" fmla="*/ 10073381 w 11463229"/>
              <a:gd name="connsiteY1130" fmla="*/ 3763906 h 6247977"/>
              <a:gd name="connsiteX1131" fmla="*/ 10077919 w 11463229"/>
              <a:gd name="connsiteY1131" fmla="*/ 3759244 h 6247977"/>
              <a:gd name="connsiteX1132" fmla="*/ 10159682 w 11463229"/>
              <a:gd name="connsiteY1132" fmla="*/ 3640913 h 6247977"/>
              <a:gd name="connsiteX1133" fmla="*/ 10232316 w 11463229"/>
              <a:gd name="connsiteY1133" fmla="*/ 3571021 h 6247977"/>
              <a:gd name="connsiteX1134" fmla="*/ 10257422 w 11463229"/>
              <a:gd name="connsiteY1134" fmla="*/ 3542918 h 6247977"/>
              <a:gd name="connsiteX1135" fmla="*/ 10280935 w 11463229"/>
              <a:gd name="connsiteY1135" fmla="*/ 3448761 h 6247977"/>
              <a:gd name="connsiteX1136" fmla="*/ 9839013 w 11463229"/>
              <a:gd name="connsiteY1136" fmla="*/ 3439401 h 6247977"/>
              <a:gd name="connsiteX1137" fmla="*/ 9691756 w 11463229"/>
              <a:gd name="connsiteY1137" fmla="*/ 3581112 h 6247977"/>
              <a:gd name="connsiteX1138" fmla="*/ 9653588 w 11463229"/>
              <a:gd name="connsiteY1138" fmla="*/ 3634604 h 6247977"/>
              <a:gd name="connsiteX1139" fmla="*/ 9590790 w 11463229"/>
              <a:gd name="connsiteY1139" fmla="*/ 3745251 h 6247977"/>
              <a:gd name="connsiteX1140" fmla="*/ 9762626 w 11463229"/>
              <a:gd name="connsiteY1140" fmla="*/ 3559171 h 6247977"/>
              <a:gd name="connsiteX1141" fmla="*/ 1260911 w 11463229"/>
              <a:gd name="connsiteY1141" fmla="*/ 3428430 h 6247977"/>
              <a:gd name="connsiteX1142" fmla="*/ 1263074 w 11463229"/>
              <a:gd name="connsiteY1142" fmla="*/ 3430516 h 6247977"/>
              <a:gd name="connsiteX1143" fmla="*/ 1265466 w 11463229"/>
              <a:gd name="connsiteY1143" fmla="*/ 3430426 h 6247977"/>
              <a:gd name="connsiteX1144" fmla="*/ 242578 w 11463229"/>
              <a:gd name="connsiteY1144" fmla="*/ 3427703 h 6247977"/>
              <a:gd name="connsiteX1145" fmla="*/ 247824 w 11463229"/>
              <a:gd name="connsiteY1145" fmla="*/ 3431800 h 6247977"/>
              <a:gd name="connsiteX1146" fmla="*/ 247392 w 11463229"/>
              <a:gd name="connsiteY1146" fmla="*/ 3431791 h 6247977"/>
              <a:gd name="connsiteX1147" fmla="*/ 244973 w 11463229"/>
              <a:gd name="connsiteY1147" fmla="*/ 3430889 h 6247977"/>
              <a:gd name="connsiteX1148" fmla="*/ 3348114 w 11463229"/>
              <a:gd name="connsiteY1148" fmla="*/ 3419925 h 6247977"/>
              <a:gd name="connsiteX1149" fmla="*/ 3339437 w 11463229"/>
              <a:gd name="connsiteY1149" fmla="*/ 3421802 h 6247977"/>
              <a:gd name="connsiteX1150" fmla="*/ 3372977 w 11463229"/>
              <a:gd name="connsiteY1150" fmla="*/ 3433996 h 6247977"/>
              <a:gd name="connsiteX1151" fmla="*/ 3380971 w 11463229"/>
              <a:gd name="connsiteY1151" fmla="*/ 3435517 h 6247977"/>
              <a:gd name="connsiteX1152" fmla="*/ 3381279 w 11463229"/>
              <a:gd name="connsiteY1152" fmla="*/ 3434264 h 6247977"/>
              <a:gd name="connsiteX1153" fmla="*/ 3348114 w 11463229"/>
              <a:gd name="connsiteY1153" fmla="*/ 3419925 h 6247977"/>
              <a:gd name="connsiteX1154" fmla="*/ 118695 w 11463229"/>
              <a:gd name="connsiteY1154" fmla="*/ 3416058 h 6247977"/>
              <a:gd name="connsiteX1155" fmla="*/ 119566 w 11463229"/>
              <a:gd name="connsiteY1155" fmla="*/ 3416312 h 6247977"/>
              <a:gd name="connsiteX1156" fmla="*/ 120278 w 11463229"/>
              <a:gd name="connsiteY1156" fmla="*/ 3423041 h 6247977"/>
              <a:gd name="connsiteX1157" fmla="*/ 117680 w 11463229"/>
              <a:gd name="connsiteY1157" fmla="*/ 3417697 h 6247977"/>
              <a:gd name="connsiteX1158" fmla="*/ 75328 w 11463229"/>
              <a:gd name="connsiteY1158" fmla="*/ 3407252 h 6247977"/>
              <a:gd name="connsiteX1159" fmla="*/ 85510 w 11463229"/>
              <a:gd name="connsiteY1159" fmla="*/ 3409323 h 6247977"/>
              <a:gd name="connsiteX1160" fmla="*/ 81175 w 11463229"/>
              <a:gd name="connsiteY1160" fmla="*/ 3413381 h 6247977"/>
              <a:gd name="connsiteX1161" fmla="*/ 75328 w 11463229"/>
              <a:gd name="connsiteY1161" fmla="*/ 3407252 h 6247977"/>
              <a:gd name="connsiteX1162" fmla="*/ 1178960 w 11463229"/>
              <a:gd name="connsiteY1162" fmla="*/ 3401884 h 6247977"/>
              <a:gd name="connsiteX1163" fmla="*/ 1197879 w 11463229"/>
              <a:gd name="connsiteY1163" fmla="*/ 3419560 h 6247977"/>
              <a:gd name="connsiteX1164" fmla="*/ 1178960 w 11463229"/>
              <a:gd name="connsiteY1164" fmla="*/ 3401884 h 6247977"/>
              <a:gd name="connsiteX1165" fmla="*/ 230147 w 11463229"/>
              <a:gd name="connsiteY1165" fmla="*/ 3399228 h 6247977"/>
              <a:gd name="connsiteX1166" fmla="*/ 229557 w 11463229"/>
              <a:gd name="connsiteY1166" fmla="*/ 3411455 h 6247977"/>
              <a:gd name="connsiteX1167" fmla="*/ 230147 w 11463229"/>
              <a:gd name="connsiteY1167" fmla="*/ 3399228 h 6247977"/>
              <a:gd name="connsiteX1168" fmla="*/ 54462 w 11463229"/>
              <a:gd name="connsiteY1168" fmla="*/ 3396423 h 6247977"/>
              <a:gd name="connsiteX1169" fmla="*/ 58169 w 11463229"/>
              <a:gd name="connsiteY1169" fmla="*/ 3396699 h 6247977"/>
              <a:gd name="connsiteX1170" fmla="*/ 60292 w 11463229"/>
              <a:gd name="connsiteY1170" fmla="*/ 3397462 h 6247977"/>
              <a:gd name="connsiteX1171" fmla="*/ 60796 w 11463229"/>
              <a:gd name="connsiteY1171" fmla="*/ 3401664 h 6247977"/>
              <a:gd name="connsiteX1172" fmla="*/ 58248 w 11463229"/>
              <a:gd name="connsiteY1172" fmla="*/ 3403817 h 6247977"/>
              <a:gd name="connsiteX1173" fmla="*/ 57895 w 11463229"/>
              <a:gd name="connsiteY1173" fmla="*/ 3403236 h 6247977"/>
              <a:gd name="connsiteX1174" fmla="*/ 424111 w 11463229"/>
              <a:gd name="connsiteY1174" fmla="*/ 3395048 h 6247977"/>
              <a:gd name="connsiteX1175" fmla="*/ 418163 w 11463229"/>
              <a:gd name="connsiteY1175" fmla="*/ 3395322 h 6247977"/>
              <a:gd name="connsiteX1176" fmla="*/ 426243 w 11463229"/>
              <a:gd name="connsiteY1176" fmla="*/ 3399433 h 6247977"/>
              <a:gd name="connsiteX1177" fmla="*/ 430202 w 11463229"/>
              <a:gd name="connsiteY1177" fmla="*/ 3400178 h 6247977"/>
              <a:gd name="connsiteX1178" fmla="*/ 432419 w 11463229"/>
              <a:gd name="connsiteY1178" fmla="*/ 3398220 h 6247977"/>
              <a:gd name="connsiteX1179" fmla="*/ 424111 w 11463229"/>
              <a:gd name="connsiteY1179" fmla="*/ 3395048 h 6247977"/>
              <a:gd name="connsiteX1180" fmla="*/ 210706 w 11463229"/>
              <a:gd name="connsiteY1180" fmla="*/ 3391322 h 6247977"/>
              <a:gd name="connsiteX1181" fmla="*/ 217413 w 11463229"/>
              <a:gd name="connsiteY1181" fmla="*/ 3399539 h 6247977"/>
              <a:gd name="connsiteX1182" fmla="*/ 220368 w 11463229"/>
              <a:gd name="connsiteY1182" fmla="*/ 3399873 h 6247977"/>
              <a:gd name="connsiteX1183" fmla="*/ 210706 w 11463229"/>
              <a:gd name="connsiteY1183" fmla="*/ 3391322 h 6247977"/>
              <a:gd name="connsiteX1184" fmla="*/ 150082 w 11463229"/>
              <a:gd name="connsiteY1184" fmla="*/ 3388273 h 6247977"/>
              <a:gd name="connsiteX1185" fmla="*/ 152175 w 11463229"/>
              <a:gd name="connsiteY1185" fmla="*/ 3389337 h 6247977"/>
              <a:gd name="connsiteX1186" fmla="*/ 151230 w 11463229"/>
              <a:gd name="connsiteY1186" fmla="*/ 3389763 h 6247977"/>
              <a:gd name="connsiteX1187" fmla="*/ 149916 w 11463229"/>
              <a:gd name="connsiteY1187" fmla="*/ 3388058 h 6247977"/>
              <a:gd name="connsiteX1188" fmla="*/ 150082 w 11463229"/>
              <a:gd name="connsiteY1188" fmla="*/ 3388273 h 6247977"/>
              <a:gd name="connsiteX1189" fmla="*/ 149881 w 11463229"/>
              <a:gd name="connsiteY1189" fmla="*/ 3388172 h 6247977"/>
              <a:gd name="connsiteX1190" fmla="*/ 157533 w 11463229"/>
              <a:gd name="connsiteY1190" fmla="*/ 3386930 h 6247977"/>
              <a:gd name="connsiteX1191" fmla="*/ 162832 w 11463229"/>
              <a:gd name="connsiteY1191" fmla="*/ 3394756 h 6247977"/>
              <a:gd name="connsiteX1192" fmla="*/ 152175 w 11463229"/>
              <a:gd name="connsiteY1192" fmla="*/ 3389337 h 6247977"/>
              <a:gd name="connsiteX1193" fmla="*/ 119875 w 11463229"/>
              <a:gd name="connsiteY1193" fmla="*/ 3378117 h 6247977"/>
              <a:gd name="connsiteX1194" fmla="*/ 160278 w 11463229"/>
              <a:gd name="connsiteY1194" fmla="*/ 3400823 h 6247977"/>
              <a:gd name="connsiteX1195" fmla="*/ 151960 w 11463229"/>
              <a:gd name="connsiteY1195" fmla="*/ 3402972 h 6247977"/>
              <a:gd name="connsiteX1196" fmla="*/ 139779 w 11463229"/>
              <a:gd name="connsiteY1196" fmla="*/ 3401863 h 6247977"/>
              <a:gd name="connsiteX1197" fmla="*/ 131696 w 11463229"/>
              <a:gd name="connsiteY1197" fmla="*/ 3394891 h 6247977"/>
              <a:gd name="connsiteX1198" fmla="*/ 119875 w 11463229"/>
              <a:gd name="connsiteY1198" fmla="*/ 3378117 h 6247977"/>
              <a:gd name="connsiteX1199" fmla="*/ 1083171 w 11463229"/>
              <a:gd name="connsiteY1199" fmla="*/ 3368571 h 6247977"/>
              <a:gd name="connsiteX1200" fmla="*/ 1084321 w 11463229"/>
              <a:gd name="connsiteY1200" fmla="*/ 3372591 h 6247977"/>
              <a:gd name="connsiteX1201" fmla="*/ 1089681 w 11463229"/>
              <a:gd name="connsiteY1201" fmla="*/ 3372531 h 6247977"/>
              <a:gd name="connsiteX1202" fmla="*/ 1083171 w 11463229"/>
              <a:gd name="connsiteY1202" fmla="*/ 3368571 h 6247977"/>
              <a:gd name="connsiteX1203" fmla="*/ 978802 w 11463229"/>
              <a:gd name="connsiteY1203" fmla="*/ 3365563 h 6247977"/>
              <a:gd name="connsiteX1204" fmla="*/ 981591 w 11463229"/>
              <a:gd name="connsiteY1204" fmla="*/ 3366516 h 6247977"/>
              <a:gd name="connsiteX1205" fmla="*/ 982970 w 11463229"/>
              <a:gd name="connsiteY1205" fmla="*/ 3366914 h 6247977"/>
              <a:gd name="connsiteX1206" fmla="*/ 982926 w 11463229"/>
              <a:gd name="connsiteY1206" fmla="*/ 3366932 h 6247977"/>
              <a:gd name="connsiteX1207" fmla="*/ 978936 w 11463229"/>
              <a:gd name="connsiteY1207" fmla="*/ 3366328 h 6247977"/>
              <a:gd name="connsiteX1208" fmla="*/ 986913 w 11463229"/>
              <a:gd name="connsiteY1208" fmla="*/ 3365474 h 6247977"/>
              <a:gd name="connsiteX1209" fmla="*/ 989308 w 11463229"/>
              <a:gd name="connsiteY1209" fmla="*/ 3367031 h 6247977"/>
              <a:gd name="connsiteX1210" fmla="*/ 986237 w 11463229"/>
              <a:gd name="connsiteY1210" fmla="*/ 3365785 h 6247977"/>
              <a:gd name="connsiteX1211" fmla="*/ 986163 w 11463229"/>
              <a:gd name="connsiteY1211" fmla="*/ 3365749 h 6247977"/>
              <a:gd name="connsiteX1212" fmla="*/ 985585 w 11463229"/>
              <a:gd name="connsiteY1212" fmla="*/ 3365458 h 6247977"/>
              <a:gd name="connsiteX1213" fmla="*/ 986163 w 11463229"/>
              <a:gd name="connsiteY1213" fmla="*/ 3365749 h 6247977"/>
              <a:gd name="connsiteX1214" fmla="*/ 986157 w 11463229"/>
              <a:gd name="connsiteY1214" fmla="*/ 3365751 h 6247977"/>
              <a:gd name="connsiteX1215" fmla="*/ 986080 w 11463229"/>
              <a:gd name="connsiteY1215" fmla="*/ 3365720 h 6247977"/>
              <a:gd name="connsiteX1216" fmla="*/ 985585 w 11463229"/>
              <a:gd name="connsiteY1216" fmla="*/ 3365458 h 6247977"/>
              <a:gd name="connsiteX1217" fmla="*/ 132939 w 11463229"/>
              <a:gd name="connsiteY1217" fmla="*/ 3359701 h 6247977"/>
              <a:gd name="connsiteX1218" fmla="*/ 137553 w 11463229"/>
              <a:gd name="connsiteY1218" fmla="*/ 3365414 h 6247977"/>
              <a:gd name="connsiteX1219" fmla="*/ 144543 w 11463229"/>
              <a:gd name="connsiteY1219" fmla="*/ 3364694 h 6247977"/>
              <a:gd name="connsiteX1220" fmla="*/ 132939 w 11463229"/>
              <a:gd name="connsiteY1220" fmla="*/ 3359701 h 6247977"/>
              <a:gd name="connsiteX1221" fmla="*/ 105149 w 11463229"/>
              <a:gd name="connsiteY1221" fmla="*/ 3359152 h 6247977"/>
              <a:gd name="connsiteX1222" fmla="*/ 101568 w 11463229"/>
              <a:gd name="connsiteY1222" fmla="*/ 3361224 h 6247977"/>
              <a:gd name="connsiteX1223" fmla="*/ 107778 w 11463229"/>
              <a:gd name="connsiteY1223" fmla="*/ 3363144 h 6247977"/>
              <a:gd name="connsiteX1224" fmla="*/ 110330 w 11463229"/>
              <a:gd name="connsiteY1224" fmla="*/ 3360371 h 6247977"/>
              <a:gd name="connsiteX1225" fmla="*/ 105149 w 11463229"/>
              <a:gd name="connsiteY1225" fmla="*/ 3359152 h 6247977"/>
              <a:gd name="connsiteX1226" fmla="*/ 959948 w 11463229"/>
              <a:gd name="connsiteY1226" fmla="*/ 3356682 h 6247977"/>
              <a:gd name="connsiteX1227" fmla="*/ 976550 w 11463229"/>
              <a:gd name="connsiteY1227" fmla="*/ 3358742 h 6247977"/>
              <a:gd name="connsiteX1228" fmla="*/ 979628 w 11463229"/>
              <a:gd name="connsiteY1228" fmla="*/ 3360742 h 6247977"/>
              <a:gd name="connsiteX1229" fmla="*/ 978388 w 11463229"/>
              <a:gd name="connsiteY1229" fmla="*/ 3363229 h 6247977"/>
              <a:gd name="connsiteX1230" fmla="*/ 978802 w 11463229"/>
              <a:gd name="connsiteY1230" fmla="*/ 3365563 h 6247977"/>
              <a:gd name="connsiteX1231" fmla="*/ 965963 w 11463229"/>
              <a:gd name="connsiteY1231" fmla="*/ 3361178 h 6247977"/>
              <a:gd name="connsiteX1232" fmla="*/ 959948 w 11463229"/>
              <a:gd name="connsiteY1232" fmla="*/ 3356682 h 6247977"/>
              <a:gd name="connsiteX1233" fmla="*/ 391134 w 11463229"/>
              <a:gd name="connsiteY1233" fmla="*/ 3352946 h 6247977"/>
              <a:gd name="connsiteX1234" fmla="*/ 391940 w 11463229"/>
              <a:gd name="connsiteY1234" fmla="*/ 3358378 h 6247977"/>
              <a:gd name="connsiteX1235" fmla="*/ 431420 w 11463229"/>
              <a:gd name="connsiteY1235" fmla="*/ 3384847 h 6247977"/>
              <a:gd name="connsiteX1236" fmla="*/ 413110 w 11463229"/>
              <a:gd name="connsiteY1236" fmla="*/ 3367952 h 6247977"/>
              <a:gd name="connsiteX1237" fmla="*/ 434091 w 11463229"/>
              <a:gd name="connsiteY1237" fmla="*/ 3369584 h 6247977"/>
              <a:gd name="connsiteX1238" fmla="*/ 391134 w 11463229"/>
              <a:gd name="connsiteY1238" fmla="*/ 3352946 h 6247977"/>
              <a:gd name="connsiteX1239" fmla="*/ 985828 w 11463229"/>
              <a:gd name="connsiteY1239" fmla="*/ 3351409 h 6247977"/>
              <a:gd name="connsiteX1240" fmla="*/ 996236 w 11463229"/>
              <a:gd name="connsiteY1240" fmla="*/ 3361151 h 6247977"/>
              <a:gd name="connsiteX1241" fmla="*/ 991598 w 11463229"/>
              <a:gd name="connsiteY1241" fmla="*/ 3363764 h 6247977"/>
              <a:gd name="connsiteX1242" fmla="*/ 986913 w 11463229"/>
              <a:gd name="connsiteY1242" fmla="*/ 3365474 h 6247977"/>
              <a:gd name="connsiteX1243" fmla="*/ 979628 w 11463229"/>
              <a:gd name="connsiteY1243" fmla="*/ 3360742 h 6247977"/>
              <a:gd name="connsiteX1244" fmla="*/ 982660 w 11463229"/>
              <a:gd name="connsiteY1244" fmla="*/ 3354653 h 6247977"/>
              <a:gd name="connsiteX1245" fmla="*/ 985828 w 11463229"/>
              <a:gd name="connsiteY1245" fmla="*/ 3351409 h 6247977"/>
              <a:gd name="connsiteX1246" fmla="*/ 307528 w 11463229"/>
              <a:gd name="connsiteY1246" fmla="*/ 3345162 h 6247977"/>
              <a:gd name="connsiteX1247" fmla="*/ 313426 w 11463229"/>
              <a:gd name="connsiteY1247" fmla="*/ 3351629 h 6247977"/>
              <a:gd name="connsiteX1248" fmla="*/ 307528 w 11463229"/>
              <a:gd name="connsiteY1248" fmla="*/ 3345162 h 6247977"/>
              <a:gd name="connsiteX1249" fmla="*/ 116975 w 11463229"/>
              <a:gd name="connsiteY1249" fmla="*/ 3341965 h 6247977"/>
              <a:gd name="connsiteX1250" fmla="*/ 120236 w 11463229"/>
              <a:gd name="connsiteY1250" fmla="*/ 3342582 h 6247977"/>
              <a:gd name="connsiteX1251" fmla="*/ 120715 w 11463229"/>
              <a:gd name="connsiteY1251" fmla="*/ 3343977 h 6247977"/>
              <a:gd name="connsiteX1252" fmla="*/ 327215 w 11463229"/>
              <a:gd name="connsiteY1252" fmla="*/ 3340168 h 6247977"/>
              <a:gd name="connsiteX1253" fmla="*/ 327800 w 11463229"/>
              <a:gd name="connsiteY1253" fmla="*/ 3340541 h 6247977"/>
              <a:gd name="connsiteX1254" fmla="*/ 327314 w 11463229"/>
              <a:gd name="connsiteY1254" fmla="*/ 3340541 h 6247977"/>
              <a:gd name="connsiteX1255" fmla="*/ 337784 w 11463229"/>
              <a:gd name="connsiteY1255" fmla="*/ 3339461 h 6247977"/>
              <a:gd name="connsiteX1256" fmla="*/ 339231 w 11463229"/>
              <a:gd name="connsiteY1256" fmla="*/ 3339819 h 6247977"/>
              <a:gd name="connsiteX1257" fmla="*/ 338584 w 11463229"/>
              <a:gd name="connsiteY1257" fmla="*/ 3340262 h 6247977"/>
              <a:gd name="connsiteX1258" fmla="*/ 977700 w 11463229"/>
              <a:gd name="connsiteY1258" fmla="*/ 3336584 h 6247977"/>
              <a:gd name="connsiteX1259" fmla="*/ 983235 w 11463229"/>
              <a:gd name="connsiteY1259" fmla="*/ 3341481 h 6247977"/>
              <a:gd name="connsiteX1260" fmla="*/ 977319 w 11463229"/>
              <a:gd name="connsiteY1260" fmla="*/ 3338690 h 6247977"/>
              <a:gd name="connsiteX1261" fmla="*/ 977700 w 11463229"/>
              <a:gd name="connsiteY1261" fmla="*/ 3336584 h 6247977"/>
              <a:gd name="connsiteX1262" fmla="*/ 282644 w 11463229"/>
              <a:gd name="connsiteY1262" fmla="*/ 3335119 h 6247977"/>
              <a:gd name="connsiteX1263" fmla="*/ 287566 w 11463229"/>
              <a:gd name="connsiteY1263" fmla="*/ 3343735 h 6247977"/>
              <a:gd name="connsiteX1264" fmla="*/ 282690 w 11463229"/>
              <a:gd name="connsiteY1264" fmla="*/ 3335829 h 6247977"/>
              <a:gd name="connsiteX1265" fmla="*/ 3673852 w 11463229"/>
              <a:gd name="connsiteY1265" fmla="*/ 3334072 h 6247977"/>
              <a:gd name="connsiteX1266" fmla="*/ 3672090 w 11463229"/>
              <a:gd name="connsiteY1266" fmla="*/ 3337995 h 6247977"/>
              <a:gd name="connsiteX1267" fmla="*/ 3675869 w 11463229"/>
              <a:gd name="connsiteY1267" fmla="*/ 3338927 h 6247977"/>
              <a:gd name="connsiteX1268" fmla="*/ 3678813 w 11463229"/>
              <a:gd name="connsiteY1268" fmla="*/ 3336728 h 6247977"/>
              <a:gd name="connsiteX1269" fmla="*/ 3673852 w 11463229"/>
              <a:gd name="connsiteY1269" fmla="*/ 3334072 h 6247977"/>
              <a:gd name="connsiteX1270" fmla="*/ 643237 w 11463229"/>
              <a:gd name="connsiteY1270" fmla="*/ 3331780 h 6247977"/>
              <a:gd name="connsiteX1271" fmla="*/ 650117 w 11463229"/>
              <a:gd name="connsiteY1271" fmla="*/ 3338612 h 6247977"/>
              <a:gd name="connsiteX1272" fmla="*/ 661660 w 11463229"/>
              <a:gd name="connsiteY1272" fmla="*/ 3339479 h 6247977"/>
              <a:gd name="connsiteX1273" fmla="*/ 643237 w 11463229"/>
              <a:gd name="connsiteY1273" fmla="*/ 3331780 h 6247977"/>
              <a:gd name="connsiteX1274" fmla="*/ 1065688 w 11463229"/>
              <a:gd name="connsiteY1274" fmla="*/ 3315783 h 6247977"/>
              <a:gd name="connsiteX1275" fmla="*/ 1065498 w 11463229"/>
              <a:gd name="connsiteY1275" fmla="*/ 3316141 h 6247977"/>
              <a:gd name="connsiteX1276" fmla="*/ 1065168 w 11463229"/>
              <a:gd name="connsiteY1276" fmla="*/ 3315931 h 6247977"/>
              <a:gd name="connsiteX1277" fmla="*/ 593915 w 11463229"/>
              <a:gd name="connsiteY1277" fmla="*/ 3315491 h 6247977"/>
              <a:gd name="connsiteX1278" fmla="*/ 591213 w 11463229"/>
              <a:gd name="connsiteY1278" fmla="*/ 3317248 h 6247977"/>
              <a:gd name="connsiteX1279" fmla="*/ 596429 w 11463229"/>
              <a:gd name="connsiteY1279" fmla="*/ 3319955 h 6247977"/>
              <a:gd name="connsiteX1280" fmla="*/ 602108 w 11463229"/>
              <a:gd name="connsiteY1280" fmla="*/ 3320779 h 6247977"/>
              <a:gd name="connsiteX1281" fmla="*/ 593915 w 11463229"/>
              <a:gd name="connsiteY1281" fmla="*/ 3315491 h 6247977"/>
              <a:gd name="connsiteX1282" fmla="*/ 1051469 w 11463229"/>
              <a:gd name="connsiteY1282" fmla="*/ 3314710 h 6247977"/>
              <a:gd name="connsiteX1283" fmla="*/ 1051057 w 11463229"/>
              <a:gd name="connsiteY1283" fmla="*/ 3315082 h 6247977"/>
              <a:gd name="connsiteX1284" fmla="*/ 1050595 w 11463229"/>
              <a:gd name="connsiteY1284" fmla="*/ 3315012 h 6247977"/>
              <a:gd name="connsiteX1285" fmla="*/ 1045579 w 11463229"/>
              <a:gd name="connsiteY1285" fmla="*/ 3312258 h 6247977"/>
              <a:gd name="connsiteX1286" fmla="*/ 1050338 w 11463229"/>
              <a:gd name="connsiteY1286" fmla="*/ 3314974 h 6247977"/>
              <a:gd name="connsiteX1287" fmla="*/ 1050595 w 11463229"/>
              <a:gd name="connsiteY1287" fmla="*/ 3315012 h 6247977"/>
              <a:gd name="connsiteX1288" fmla="*/ 1046069 w 11463229"/>
              <a:gd name="connsiteY1288" fmla="*/ 3316575 h 6247977"/>
              <a:gd name="connsiteX1289" fmla="*/ 1045265 w 11463229"/>
              <a:gd name="connsiteY1289" fmla="*/ 3309497 h 6247977"/>
              <a:gd name="connsiteX1290" fmla="*/ 1045579 w 11463229"/>
              <a:gd name="connsiteY1290" fmla="*/ 3312258 h 6247977"/>
              <a:gd name="connsiteX1291" fmla="*/ 1043163 w 11463229"/>
              <a:gd name="connsiteY1291" fmla="*/ 3310879 h 6247977"/>
              <a:gd name="connsiteX1292" fmla="*/ 1036099 w 11463229"/>
              <a:gd name="connsiteY1292" fmla="*/ 3307633 h 6247977"/>
              <a:gd name="connsiteX1293" fmla="*/ 1038227 w 11463229"/>
              <a:gd name="connsiteY1293" fmla="*/ 3308059 h 6247977"/>
              <a:gd name="connsiteX1294" fmla="*/ 1043163 w 11463229"/>
              <a:gd name="connsiteY1294" fmla="*/ 3310879 h 6247977"/>
              <a:gd name="connsiteX1295" fmla="*/ 1039530 w 11463229"/>
              <a:gd name="connsiteY1295" fmla="*/ 3313270 h 6247977"/>
              <a:gd name="connsiteX1296" fmla="*/ 1036099 w 11463229"/>
              <a:gd name="connsiteY1296" fmla="*/ 3307633 h 6247977"/>
              <a:gd name="connsiteX1297" fmla="*/ 3571329 w 11463229"/>
              <a:gd name="connsiteY1297" fmla="*/ 3291158 h 6247977"/>
              <a:gd name="connsiteX1298" fmla="*/ 3578524 w 11463229"/>
              <a:gd name="connsiteY1298" fmla="*/ 3297233 h 6247977"/>
              <a:gd name="connsiteX1299" fmla="*/ 3582461 w 11463229"/>
              <a:gd name="connsiteY1299" fmla="*/ 3297868 h 6247977"/>
              <a:gd name="connsiteX1300" fmla="*/ 3585274 w 11463229"/>
              <a:gd name="connsiteY1300" fmla="*/ 3295313 h 6247977"/>
              <a:gd name="connsiteX1301" fmla="*/ 3571329 w 11463229"/>
              <a:gd name="connsiteY1301" fmla="*/ 3291158 h 6247977"/>
              <a:gd name="connsiteX1302" fmla="*/ 343353 w 11463229"/>
              <a:gd name="connsiteY1302" fmla="*/ 3290544 h 6247977"/>
              <a:gd name="connsiteX1303" fmla="*/ 349098 w 11463229"/>
              <a:gd name="connsiteY1303" fmla="*/ 3292510 h 6247977"/>
              <a:gd name="connsiteX1304" fmla="*/ 353758 w 11463229"/>
              <a:gd name="connsiteY1304" fmla="*/ 3295765 h 6247977"/>
              <a:gd name="connsiteX1305" fmla="*/ 349493 w 11463229"/>
              <a:gd name="connsiteY1305" fmla="*/ 3296568 h 6247977"/>
              <a:gd name="connsiteX1306" fmla="*/ 343353 w 11463229"/>
              <a:gd name="connsiteY1306" fmla="*/ 3290544 h 6247977"/>
              <a:gd name="connsiteX1307" fmla="*/ 2511134 w 11463229"/>
              <a:gd name="connsiteY1307" fmla="*/ 3284136 h 6247977"/>
              <a:gd name="connsiteX1308" fmla="*/ 2514671 w 11463229"/>
              <a:gd name="connsiteY1308" fmla="*/ 3284796 h 6247977"/>
              <a:gd name="connsiteX1309" fmla="*/ 2512822 w 11463229"/>
              <a:gd name="connsiteY1309" fmla="*/ 3287925 h 6247977"/>
              <a:gd name="connsiteX1310" fmla="*/ 2511174 w 11463229"/>
              <a:gd name="connsiteY1310" fmla="*/ 3284297 h 6247977"/>
              <a:gd name="connsiteX1311" fmla="*/ 2495950 w 11463229"/>
              <a:gd name="connsiteY1311" fmla="*/ 3282095 h 6247977"/>
              <a:gd name="connsiteX1312" fmla="*/ 2500632 w 11463229"/>
              <a:gd name="connsiteY1312" fmla="*/ 3282663 h 6247977"/>
              <a:gd name="connsiteX1313" fmla="*/ 2507120 w 11463229"/>
              <a:gd name="connsiteY1313" fmla="*/ 3289399 h 6247977"/>
              <a:gd name="connsiteX1314" fmla="*/ 2495595 w 11463229"/>
              <a:gd name="connsiteY1314" fmla="*/ 3284397 h 6247977"/>
              <a:gd name="connsiteX1315" fmla="*/ 3520628 w 11463229"/>
              <a:gd name="connsiteY1315" fmla="*/ 3275579 h 6247977"/>
              <a:gd name="connsiteX1316" fmla="*/ 3524365 w 11463229"/>
              <a:gd name="connsiteY1316" fmla="*/ 3279961 h 6247977"/>
              <a:gd name="connsiteX1317" fmla="*/ 3529484 w 11463229"/>
              <a:gd name="connsiteY1317" fmla="*/ 3278697 h 6247977"/>
              <a:gd name="connsiteX1318" fmla="*/ 3520628 w 11463229"/>
              <a:gd name="connsiteY1318" fmla="*/ 3275579 h 6247977"/>
              <a:gd name="connsiteX1319" fmla="*/ 481998 w 11463229"/>
              <a:gd name="connsiteY1319" fmla="*/ 3270009 h 6247977"/>
              <a:gd name="connsiteX1320" fmla="*/ 487849 w 11463229"/>
              <a:gd name="connsiteY1320" fmla="*/ 3274493 h 6247977"/>
              <a:gd name="connsiteX1321" fmla="*/ 494618 w 11463229"/>
              <a:gd name="connsiteY1321" fmla="*/ 3275210 h 6247977"/>
              <a:gd name="connsiteX1322" fmla="*/ 481998 w 11463229"/>
              <a:gd name="connsiteY1322" fmla="*/ 3270009 h 6247977"/>
              <a:gd name="connsiteX1323" fmla="*/ 700385 w 11463229"/>
              <a:gd name="connsiteY1323" fmla="*/ 3267246 h 6247977"/>
              <a:gd name="connsiteX1324" fmla="*/ 703975 w 11463229"/>
              <a:gd name="connsiteY1324" fmla="*/ 3269496 h 6247977"/>
              <a:gd name="connsiteX1325" fmla="*/ 710015 w 11463229"/>
              <a:gd name="connsiteY1325" fmla="*/ 3274361 h 6247977"/>
              <a:gd name="connsiteX1326" fmla="*/ 708517 w 11463229"/>
              <a:gd name="connsiteY1326" fmla="*/ 3276092 h 6247977"/>
              <a:gd name="connsiteX1327" fmla="*/ 704235 w 11463229"/>
              <a:gd name="connsiteY1327" fmla="*/ 3271026 h 6247977"/>
              <a:gd name="connsiteX1328" fmla="*/ 2974942 w 11463229"/>
              <a:gd name="connsiteY1328" fmla="*/ 3264692 h 6247977"/>
              <a:gd name="connsiteX1329" fmla="*/ 2985836 w 11463229"/>
              <a:gd name="connsiteY1329" fmla="*/ 3268226 h 6247977"/>
              <a:gd name="connsiteX1330" fmla="*/ 2984001 w 11463229"/>
              <a:gd name="connsiteY1330" fmla="*/ 3270054 h 6247977"/>
              <a:gd name="connsiteX1331" fmla="*/ 2980958 w 11463229"/>
              <a:gd name="connsiteY1331" fmla="*/ 3269045 h 6247977"/>
              <a:gd name="connsiteX1332" fmla="*/ 2974942 w 11463229"/>
              <a:gd name="connsiteY1332" fmla="*/ 3264692 h 6247977"/>
              <a:gd name="connsiteX1333" fmla="*/ 690493 w 11463229"/>
              <a:gd name="connsiteY1333" fmla="*/ 3261049 h 6247977"/>
              <a:gd name="connsiteX1334" fmla="*/ 697707 w 11463229"/>
              <a:gd name="connsiteY1334" fmla="*/ 3264618 h 6247977"/>
              <a:gd name="connsiteX1335" fmla="*/ 700385 w 11463229"/>
              <a:gd name="connsiteY1335" fmla="*/ 3267246 h 6247977"/>
              <a:gd name="connsiteX1336" fmla="*/ 3099101 w 11463229"/>
              <a:gd name="connsiteY1336" fmla="*/ 3259652 h 6247977"/>
              <a:gd name="connsiteX1337" fmla="*/ 3098550 w 11463229"/>
              <a:gd name="connsiteY1337" fmla="*/ 3264354 h 6247977"/>
              <a:gd name="connsiteX1338" fmla="*/ 3099101 w 11463229"/>
              <a:gd name="connsiteY1338" fmla="*/ 3259652 h 6247977"/>
              <a:gd name="connsiteX1339" fmla="*/ 905811 w 11463229"/>
              <a:gd name="connsiteY1339" fmla="*/ 3254792 h 6247977"/>
              <a:gd name="connsiteX1340" fmla="*/ 952415 w 11463229"/>
              <a:gd name="connsiteY1340" fmla="*/ 3282710 h 6247977"/>
              <a:gd name="connsiteX1341" fmla="*/ 1043892 w 11463229"/>
              <a:gd name="connsiteY1341" fmla="*/ 3321518 h 6247977"/>
              <a:gd name="connsiteX1342" fmla="*/ 1051057 w 11463229"/>
              <a:gd name="connsiteY1342" fmla="*/ 3315082 h 6247977"/>
              <a:gd name="connsiteX1343" fmla="*/ 1058557 w 11463229"/>
              <a:gd name="connsiteY1343" fmla="*/ 3316206 h 6247977"/>
              <a:gd name="connsiteX1344" fmla="*/ 1070803 w 11463229"/>
              <a:gd name="connsiteY1344" fmla="*/ 3323333 h 6247977"/>
              <a:gd name="connsiteX1345" fmla="*/ 1228741 w 11463229"/>
              <a:gd name="connsiteY1345" fmla="*/ 3419201 h 6247977"/>
              <a:gd name="connsiteX1346" fmla="*/ 1244427 w 11463229"/>
              <a:gd name="connsiteY1346" fmla="*/ 3417175 h 6247977"/>
              <a:gd name="connsiteX1347" fmla="*/ 1246580 w 11463229"/>
              <a:gd name="connsiteY1347" fmla="*/ 3408393 h 6247977"/>
              <a:gd name="connsiteX1348" fmla="*/ 1189292 w 11463229"/>
              <a:gd name="connsiteY1348" fmla="*/ 3371718 h 6247977"/>
              <a:gd name="connsiteX1349" fmla="*/ 1081709 w 11463229"/>
              <a:gd name="connsiteY1349" fmla="*/ 3322177 h 6247977"/>
              <a:gd name="connsiteX1350" fmla="*/ 1067356 w 11463229"/>
              <a:gd name="connsiteY1350" fmla="*/ 3315306 h 6247977"/>
              <a:gd name="connsiteX1351" fmla="*/ 1065688 w 11463229"/>
              <a:gd name="connsiteY1351" fmla="*/ 3315783 h 6247977"/>
              <a:gd name="connsiteX1352" fmla="*/ 1068586 w 11463229"/>
              <a:gd name="connsiteY1352" fmla="*/ 3310289 h 6247977"/>
              <a:gd name="connsiteX1353" fmla="*/ 1063120 w 11463229"/>
              <a:gd name="connsiteY1353" fmla="*/ 3314609 h 6247977"/>
              <a:gd name="connsiteX1354" fmla="*/ 1065168 w 11463229"/>
              <a:gd name="connsiteY1354" fmla="*/ 3315931 h 6247977"/>
              <a:gd name="connsiteX1355" fmla="*/ 1062257 w 11463229"/>
              <a:gd name="connsiteY1355" fmla="*/ 3316760 h 6247977"/>
              <a:gd name="connsiteX1356" fmla="*/ 1058557 w 11463229"/>
              <a:gd name="connsiteY1356" fmla="*/ 3316206 h 6247977"/>
              <a:gd name="connsiteX1357" fmla="*/ 1047903 w 11463229"/>
              <a:gd name="connsiteY1357" fmla="*/ 3310003 h 6247977"/>
              <a:gd name="connsiteX1358" fmla="*/ 1038227 w 11463229"/>
              <a:gd name="connsiteY1358" fmla="*/ 3308059 h 6247977"/>
              <a:gd name="connsiteX1359" fmla="*/ 1035274 w 11463229"/>
              <a:gd name="connsiteY1359" fmla="*/ 3306373 h 6247977"/>
              <a:gd name="connsiteX1360" fmla="*/ 1020751 w 11463229"/>
              <a:gd name="connsiteY1360" fmla="*/ 3287388 h 6247977"/>
              <a:gd name="connsiteX1361" fmla="*/ 905811 w 11463229"/>
              <a:gd name="connsiteY1361" fmla="*/ 3254792 h 6247977"/>
              <a:gd name="connsiteX1362" fmla="*/ 3481646 w 11463229"/>
              <a:gd name="connsiteY1362" fmla="*/ 3254443 h 6247977"/>
              <a:gd name="connsiteX1363" fmla="*/ 3477204 w 11463229"/>
              <a:gd name="connsiteY1363" fmla="*/ 3255400 h 6247977"/>
              <a:gd name="connsiteX1364" fmla="*/ 3478225 w 11463229"/>
              <a:gd name="connsiteY1364" fmla="*/ 3261048 h 6247977"/>
              <a:gd name="connsiteX1365" fmla="*/ 3488468 w 11463229"/>
              <a:gd name="connsiteY1365" fmla="*/ 3258501 h 6247977"/>
              <a:gd name="connsiteX1366" fmla="*/ 3481646 w 11463229"/>
              <a:gd name="connsiteY1366" fmla="*/ 3254443 h 6247977"/>
              <a:gd name="connsiteX1367" fmla="*/ 425919 w 11463229"/>
              <a:gd name="connsiteY1367" fmla="*/ 3251854 h 6247977"/>
              <a:gd name="connsiteX1368" fmla="*/ 418467 w 11463229"/>
              <a:gd name="connsiteY1368" fmla="*/ 3254453 h 6247977"/>
              <a:gd name="connsiteX1369" fmla="*/ 425911 w 11463229"/>
              <a:gd name="connsiteY1369" fmla="*/ 3256794 h 6247977"/>
              <a:gd name="connsiteX1370" fmla="*/ 429706 w 11463229"/>
              <a:gd name="connsiteY1370" fmla="*/ 3257666 h 6247977"/>
              <a:gd name="connsiteX1371" fmla="*/ 434048 w 11463229"/>
              <a:gd name="connsiteY1371" fmla="*/ 3256307 h 6247977"/>
              <a:gd name="connsiteX1372" fmla="*/ 425919 w 11463229"/>
              <a:gd name="connsiteY1372" fmla="*/ 3251854 h 6247977"/>
              <a:gd name="connsiteX1373" fmla="*/ 3071823 w 11463229"/>
              <a:gd name="connsiteY1373" fmla="*/ 3248835 h 6247977"/>
              <a:gd name="connsiteX1374" fmla="*/ 3085607 w 11463229"/>
              <a:gd name="connsiteY1374" fmla="*/ 3264974 h 6247977"/>
              <a:gd name="connsiteX1375" fmla="*/ 3071823 w 11463229"/>
              <a:gd name="connsiteY1375" fmla="*/ 3248835 h 6247977"/>
              <a:gd name="connsiteX1376" fmla="*/ 874765 w 11463229"/>
              <a:gd name="connsiteY1376" fmla="*/ 3241894 h 6247977"/>
              <a:gd name="connsiteX1377" fmla="*/ 904888 w 11463229"/>
              <a:gd name="connsiteY1377" fmla="*/ 3258555 h 6247977"/>
              <a:gd name="connsiteX1378" fmla="*/ 874765 w 11463229"/>
              <a:gd name="connsiteY1378" fmla="*/ 3241894 h 6247977"/>
              <a:gd name="connsiteX1379" fmla="*/ 846614 w 11463229"/>
              <a:gd name="connsiteY1379" fmla="*/ 3239693 h 6247977"/>
              <a:gd name="connsiteX1380" fmla="*/ 857859 w 11463229"/>
              <a:gd name="connsiteY1380" fmla="*/ 3241088 h 6247977"/>
              <a:gd name="connsiteX1381" fmla="*/ 852632 w 11463229"/>
              <a:gd name="connsiteY1381" fmla="*/ 3241334 h 6247977"/>
              <a:gd name="connsiteX1382" fmla="*/ 840679 w 11463229"/>
              <a:gd name="connsiteY1382" fmla="*/ 3238076 h 6247977"/>
              <a:gd name="connsiteX1383" fmla="*/ 846614 w 11463229"/>
              <a:gd name="connsiteY1383" fmla="*/ 3239693 h 6247977"/>
              <a:gd name="connsiteX1384" fmla="*/ 845073 w 11463229"/>
              <a:gd name="connsiteY1384" fmla="*/ 3239502 h 6247977"/>
              <a:gd name="connsiteX1385" fmla="*/ 3459266 w 11463229"/>
              <a:gd name="connsiteY1385" fmla="*/ 3238074 h 6247977"/>
              <a:gd name="connsiteX1386" fmla="*/ 3453948 w 11463229"/>
              <a:gd name="connsiteY1386" fmla="*/ 3255430 h 6247977"/>
              <a:gd name="connsiteX1387" fmla="*/ 3461339 w 11463229"/>
              <a:gd name="connsiteY1387" fmla="*/ 3258916 h 6247977"/>
              <a:gd name="connsiteX1388" fmla="*/ 3459266 w 11463229"/>
              <a:gd name="connsiteY1388" fmla="*/ 3238074 h 6247977"/>
              <a:gd name="connsiteX1389" fmla="*/ 388651 w 11463229"/>
              <a:gd name="connsiteY1389" fmla="*/ 3236538 h 6247977"/>
              <a:gd name="connsiteX1390" fmla="*/ 393878 w 11463229"/>
              <a:gd name="connsiteY1390" fmla="*/ 3241387 h 6247977"/>
              <a:gd name="connsiteX1391" fmla="*/ 400255 w 11463229"/>
              <a:gd name="connsiteY1391" fmla="*/ 3241530 h 6247977"/>
              <a:gd name="connsiteX1392" fmla="*/ 388651 w 11463229"/>
              <a:gd name="connsiteY1392" fmla="*/ 3236538 h 6247977"/>
              <a:gd name="connsiteX1393" fmla="*/ 206682 w 11463229"/>
              <a:gd name="connsiteY1393" fmla="*/ 3235238 h 6247977"/>
              <a:gd name="connsiteX1394" fmla="*/ 211739 w 11463229"/>
              <a:gd name="connsiteY1394" fmla="*/ 3238751 h 6247977"/>
              <a:gd name="connsiteX1395" fmla="*/ 206469 w 11463229"/>
              <a:gd name="connsiteY1395" fmla="*/ 3235653 h 6247977"/>
              <a:gd name="connsiteX1396" fmla="*/ 205315 w 11463229"/>
              <a:gd name="connsiteY1396" fmla="*/ 3234974 h 6247977"/>
              <a:gd name="connsiteX1397" fmla="*/ 206469 w 11463229"/>
              <a:gd name="connsiteY1397" fmla="*/ 3235653 h 6247977"/>
              <a:gd name="connsiteX1398" fmla="*/ 203689 w 11463229"/>
              <a:gd name="connsiteY1398" fmla="*/ 3241064 h 6247977"/>
              <a:gd name="connsiteX1399" fmla="*/ 205315 w 11463229"/>
              <a:gd name="connsiteY1399" fmla="*/ 3234974 h 6247977"/>
              <a:gd name="connsiteX1400" fmla="*/ 3412123 w 11463229"/>
              <a:gd name="connsiteY1400" fmla="*/ 3229802 h 6247977"/>
              <a:gd name="connsiteX1401" fmla="*/ 3413670 w 11463229"/>
              <a:gd name="connsiteY1401" fmla="*/ 3234398 h 6247977"/>
              <a:gd name="connsiteX1402" fmla="*/ 3419655 w 11463229"/>
              <a:gd name="connsiteY1402" fmla="*/ 3233968 h 6247977"/>
              <a:gd name="connsiteX1403" fmla="*/ 3412123 w 11463229"/>
              <a:gd name="connsiteY1403" fmla="*/ 3229802 h 6247977"/>
              <a:gd name="connsiteX1404" fmla="*/ 547544 w 11463229"/>
              <a:gd name="connsiteY1404" fmla="*/ 3229342 h 6247977"/>
              <a:gd name="connsiteX1405" fmla="*/ 552513 w 11463229"/>
              <a:gd name="connsiteY1405" fmla="*/ 3235783 h 6247977"/>
              <a:gd name="connsiteX1406" fmla="*/ 559858 w 11463229"/>
              <a:gd name="connsiteY1406" fmla="*/ 3235796 h 6247977"/>
              <a:gd name="connsiteX1407" fmla="*/ 547544 w 11463229"/>
              <a:gd name="connsiteY1407" fmla="*/ 3229342 h 6247977"/>
              <a:gd name="connsiteX1408" fmla="*/ 832213 w 11463229"/>
              <a:gd name="connsiteY1408" fmla="*/ 3227969 h 6247977"/>
              <a:gd name="connsiteX1409" fmla="*/ 835802 w 11463229"/>
              <a:gd name="connsiteY1409" fmla="*/ 3228040 h 6247977"/>
              <a:gd name="connsiteX1410" fmla="*/ 837266 w 11463229"/>
              <a:gd name="connsiteY1410" fmla="*/ 3230874 h 6247977"/>
              <a:gd name="connsiteX1411" fmla="*/ 832623 w 11463229"/>
              <a:gd name="connsiteY1411" fmla="*/ 3228942 h 6247977"/>
              <a:gd name="connsiteX1412" fmla="*/ 3315467 w 11463229"/>
              <a:gd name="connsiteY1412" fmla="*/ 3225566 h 6247977"/>
              <a:gd name="connsiteX1413" fmla="*/ 3316800 w 11463229"/>
              <a:gd name="connsiteY1413" fmla="*/ 3226221 h 6247977"/>
              <a:gd name="connsiteX1414" fmla="*/ 3316750 w 11463229"/>
              <a:gd name="connsiteY1414" fmla="*/ 3226217 h 6247977"/>
              <a:gd name="connsiteX1415" fmla="*/ 2341093 w 11463229"/>
              <a:gd name="connsiteY1415" fmla="*/ 3225340 h 6247977"/>
              <a:gd name="connsiteX1416" fmla="*/ 2352295 w 11463229"/>
              <a:gd name="connsiteY1416" fmla="*/ 3227616 h 6247977"/>
              <a:gd name="connsiteX1417" fmla="*/ 2352355 w 11463229"/>
              <a:gd name="connsiteY1417" fmla="*/ 3227485 h 6247977"/>
              <a:gd name="connsiteX1418" fmla="*/ 2354331 w 11463229"/>
              <a:gd name="connsiteY1418" fmla="*/ 3228031 h 6247977"/>
              <a:gd name="connsiteX1419" fmla="*/ 2345501 w 11463229"/>
              <a:gd name="connsiteY1419" fmla="*/ 3228306 h 6247977"/>
              <a:gd name="connsiteX1420" fmla="*/ 2342580 w 11463229"/>
              <a:gd name="connsiteY1420" fmla="*/ 3227102 h 6247977"/>
              <a:gd name="connsiteX1421" fmla="*/ 2291302 w 11463229"/>
              <a:gd name="connsiteY1421" fmla="*/ 3219162 h 6247977"/>
              <a:gd name="connsiteX1422" fmla="*/ 2297038 w 11463229"/>
              <a:gd name="connsiteY1422" fmla="*/ 3227244 h 6247977"/>
              <a:gd name="connsiteX1423" fmla="*/ 2297242 w 11463229"/>
              <a:gd name="connsiteY1423" fmla="*/ 3227613 h 6247977"/>
              <a:gd name="connsiteX1424" fmla="*/ 2293776 w 11463229"/>
              <a:gd name="connsiteY1424" fmla="*/ 3226575 h 6247977"/>
              <a:gd name="connsiteX1425" fmla="*/ 2291408 w 11463229"/>
              <a:gd name="connsiteY1425" fmla="*/ 3223630 h 6247977"/>
              <a:gd name="connsiteX1426" fmla="*/ 2291302 w 11463229"/>
              <a:gd name="connsiteY1426" fmla="*/ 3219162 h 6247977"/>
              <a:gd name="connsiteX1427" fmla="*/ 3254168 w 11463229"/>
              <a:gd name="connsiteY1427" fmla="*/ 3204264 h 6247977"/>
              <a:gd name="connsiteX1428" fmla="*/ 3251445 w 11463229"/>
              <a:gd name="connsiteY1428" fmla="*/ 3205027 h 6247977"/>
              <a:gd name="connsiteX1429" fmla="*/ 3255768 w 11463229"/>
              <a:gd name="connsiteY1429" fmla="*/ 3207551 h 6247977"/>
              <a:gd name="connsiteX1430" fmla="*/ 3261317 w 11463229"/>
              <a:gd name="connsiteY1430" fmla="*/ 3208351 h 6247977"/>
              <a:gd name="connsiteX1431" fmla="*/ 3254168 w 11463229"/>
              <a:gd name="connsiteY1431" fmla="*/ 3204264 h 6247977"/>
              <a:gd name="connsiteX1432" fmla="*/ 2261791 w 11463229"/>
              <a:gd name="connsiteY1432" fmla="*/ 3199991 h 6247977"/>
              <a:gd name="connsiteX1433" fmla="*/ 2261594 w 11463229"/>
              <a:gd name="connsiteY1433" fmla="*/ 3205546 h 6247977"/>
              <a:gd name="connsiteX1434" fmla="*/ 2257597 w 11463229"/>
              <a:gd name="connsiteY1434" fmla="*/ 3203480 h 6247977"/>
              <a:gd name="connsiteX1435" fmla="*/ 2261791 w 11463229"/>
              <a:gd name="connsiteY1435" fmla="*/ 3199991 h 6247977"/>
              <a:gd name="connsiteX1436" fmla="*/ 223361 w 11463229"/>
              <a:gd name="connsiteY1436" fmla="*/ 3194871 h 6247977"/>
              <a:gd name="connsiteX1437" fmla="*/ 223471 w 11463229"/>
              <a:gd name="connsiteY1437" fmla="*/ 3194888 h 6247977"/>
              <a:gd name="connsiteX1438" fmla="*/ 223512 w 11463229"/>
              <a:gd name="connsiteY1438" fmla="*/ 3195048 h 6247977"/>
              <a:gd name="connsiteX1439" fmla="*/ 2924530 w 11463229"/>
              <a:gd name="connsiteY1439" fmla="*/ 3191220 h 6247977"/>
              <a:gd name="connsiteX1440" fmla="*/ 2925116 w 11463229"/>
              <a:gd name="connsiteY1440" fmla="*/ 3191894 h 6247977"/>
              <a:gd name="connsiteX1441" fmla="*/ 2924530 w 11463229"/>
              <a:gd name="connsiteY1441" fmla="*/ 3191220 h 6247977"/>
              <a:gd name="connsiteX1442" fmla="*/ 3022103 w 11463229"/>
              <a:gd name="connsiteY1442" fmla="*/ 3189992 h 6247977"/>
              <a:gd name="connsiteX1443" fmla="*/ 3027734 w 11463229"/>
              <a:gd name="connsiteY1443" fmla="*/ 3195911 h 6247977"/>
              <a:gd name="connsiteX1444" fmla="*/ 3030815 w 11463229"/>
              <a:gd name="connsiteY1444" fmla="*/ 3196765 h 6247977"/>
              <a:gd name="connsiteX1445" fmla="*/ 3032687 w 11463229"/>
              <a:gd name="connsiteY1445" fmla="*/ 3194778 h 6247977"/>
              <a:gd name="connsiteX1446" fmla="*/ 3022103 w 11463229"/>
              <a:gd name="connsiteY1446" fmla="*/ 3189992 h 6247977"/>
              <a:gd name="connsiteX1447" fmla="*/ 3183955 w 11463229"/>
              <a:gd name="connsiteY1447" fmla="*/ 3179445 h 6247977"/>
              <a:gd name="connsiteX1448" fmla="*/ 3190036 w 11463229"/>
              <a:gd name="connsiteY1448" fmla="*/ 3181342 h 6247977"/>
              <a:gd name="connsiteX1449" fmla="*/ 3191151 w 11463229"/>
              <a:gd name="connsiteY1449" fmla="*/ 3183356 h 6247977"/>
              <a:gd name="connsiteX1450" fmla="*/ 3186352 w 11463229"/>
              <a:gd name="connsiteY1450" fmla="*/ 3184378 h 6247977"/>
              <a:gd name="connsiteX1451" fmla="*/ 3150470 w 11463229"/>
              <a:gd name="connsiteY1451" fmla="*/ 3163415 h 6247977"/>
              <a:gd name="connsiteX1452" fmla="*/ 3162380 w 11463229"/>
              <a:gd name="connsiteY1452" fmla="*/ 3167156 h 6247977"/>
              <a:gd name="connsiteX1453" fmla="*/ 3155964 w 11463229"/>
              <a:gd name="connsiteY1453" fmla="*/ 3167167 h 6247977"/>
              <a:gd name="connsiteX1454" fmla="*/ 3150470 w 11463229"/>
              <a:gd name="connsiteY1454" fmla="*/ 3163415 h 6247977"/>
              <a:gd name="connsiteX1455" fmla="*/ 10409388 w 11463229"/>
              <a:gd name="connsiteY1455" fmla="*/ 3161884 h 6247977"/>
              <a:gd name="connsiteX1456" fmla="*/ 10266335 w 11463229"/>
              <a:gd name="connsiteY1456" fmla="*/ 3375780 h 6247977"/>
              <a:gd name="connsiteX1457" fmla="*/ 10256933 w 11463229"/>
              <a:gd name="connsiteY1457" fmla="*/ 3397392 h 6247977"/>
              <a:gd name="connsiteX1458" fmla="*/ 10224806 w 11463229"/>
              <a:gd name="connsiteY1458" fmla="*/ 3455191 h 6247977"/>
              <a:gd name="connsiteX1459" fmla="*/ 10240706 w 11463229"/>
              <a:gd name="connsiteY1459" fmla="*/ 3452725 h 6247977"/>
              <a:gd name="connsiteX1460" fmla="*/ 10261668 w 11463229"/>
              <a:gd name="connsiteY1460" fmla="*/ 3439461 h 6247977"/>
              <a:gd name="connsiteX1461" fmla="*/ 10293256 w 11463229"/>
              <a:gd name="connsiteY1461" fmla="*/ 3418369 h 6247977"/>
              <a:gd name="connsiteX1462" fmla="*/ 10317563 w 11463229"/>
              <a:gd name="connsiteY1462" fmla="*/ 3358413 h 6247977"/>
              <a:gd name="connsiteX1463" fmla="*/ 10402202 w 11463229"/>
              <a:gd name="connsiteY1463" fmla="*/ 3181813 h 6247977"/>
              <a:gd name="connsiteX1464" fmla="*/ 3328709 w 11463229"/>
              <a:gd name="connsiteY1464" fmla="*/ 3160154 h 6247977"/>
              <a:gd name="connsiteX1465" fmla="*/ 3334605 w 11463229"/>
              <a:gd name="connsiteY1465" fmla="*/ 3166621 h 6247977"/>
              <a:gd name="connsiteX1466" fmla="*/ 3332206 w 11463229"/>
              <a:gd name="connsiteY1466" fmla="*/ 3167348 h 6247977"/>
              <a:gd name="connsiteX1467" fmla="*/ 3328709 w 11463229"/>
              <a:gd name="connsiteY1467" fmla="*/ 3160154 h 6247977"/>
              <a:gd name="connsiteX1468" fmla="*/ 10275178 w 11463229"/>
              <a:gd name="connsiteY1468" fmla="*/ 3159481 h 6247977"/>
              <a:gd name="connsiteX1469" fmla="*/ 10197639 w 11463229"/>
              <a:gd name="connsiteY1469" fmla="*/ 3268316 h 6247977"/>
              <a:gd name="connsiteX1470" fmla="*/ 10114155 w 11463229"/>
              <a:gd name="connsiteY1470" fmla="*/ 3463315 h 6247977"/>
              <a:gd name="connsiteX1471" fmla="*/ 10123947 w 11463229"/>
              <a:gd name="connsiteY1471" fmla="*/ 3452462 h 6247977"/>
              <a:gd name="connsiteX1472" fmla="*/ 10247733 w 11463229"/>
              <a:gd name="connsiteY1472" fmla="*/ 3220180 h 6247977"/>
              <a:gd name="connsiteX1473" fmla="*/ 2082804 w 11463229"/>
              <a:gd name="connsiteY1473" fmla="*/ 3158319 h 6247977"/>
              <a:gd name="connsiteX1474" fmla="*/ 2085917 w 11463229"/>
              <a:gd name="connsiteY1474" fmla="*/ 3161421 h 6247977"/>
              <a:gd name="connsiteX1475" fmla="*/ 2090948 w 11463229"/>
              <a:gd name="connsiteY1475" fmla="*/ 3159975 h 6247977"/>
              <a:gd name="connsiteX1476" fmla="*/ 2082804 w 11463229"/>
              <a:gd name="connsiteY1476" fmla="*/ 3158319 h 6247977"/>
              <a:gd name="connsiteX1477" fmla="*/ 2894176 w 11463229"/>
              <a:gd name="connsiteY1477" fmla="*/ 3151156 h 6247977"/>
              <a:gd name="connsiteX1478" fmla="*/ 2898307 w 11463229"/>
              <a:gd name="connsiteY1478" fmla="*/ 3154276 h 6247977"/>
              <a:gd name="connsiteX1479" fmla="*/ 2893841 w 11463229"/>
              <a:gd name="connsiteY1479" fmla="*/ 3151807 h 6247977"/>
              <a:gd name="connsiteX1480" fmla="*/ 2892657 w 11463229"/>
              <a:gd name="connsiteY1480" fmla="*/ 3151152 h 6247977"/>
              <a:gd name="connsiteX1481" fmla="*/ 2893841 w 11463229"/>
              <a:gd name="connsiteY1481" fmla="*/ 3151807 h 6247977"/>
              <a:gd name="connsiteX1482" fmla="*/ 2891273 w 11463229"/>
              <a:gd name="connsiteY1482" fmla="*/ 3156798 h 6247977"/>
              <a:gd name="connsiteX1483" fmla="*/ 2892657 w 11463229"/>
              <a:gd name="connsiteY1483" fmla="*/ 3151152 h 6247977"/>
              <a:gd name="connsiteX1484" fmla="*/ 635369 w 11463229"/>
              <a:gd name="connsiteY1484" fmla="*/ 3151124 h 6247977"/>
              <a:gd name="connsiteX1485" fmla="*/ 643677 w 11463229"/>
              <a:gd name="connsiteY1485" fmla="*/ 3154328 h 6247977"/>
              <a:gd name="connsiteX1486" fmla="*/ 667731 w 11463229"/>
              <a:gd name="connsiteY1486" fmla="*/ 3165420 h 6247977"/>
              <a:gd name="connsiteX1487" fmla="*/ 709362 w 11463229"/>
              <a:gd name="connsiteY1487" fmla="*/ 3180757 h 6247977"/>
              <a:gd name="connsiteX1488" fmla="*/ 727111 w 11463229"/>
              <a:gd name="connsiteY1488" fmla="*/ 3186481 h 6247977"/>
              <a:gd name="connsiteX1489" fmla="*/ 772487 w 11463229"/>
              <a:gd name="connsiteY1489" fmla="*/ 3203968 h 6247977"/>
              <a:gd name="connsiteX1490" fmla="*/ 832623 w 11463229"/>
              <a:gd name="connsiteY1490" fmla="*/ 3228942 h 6247977"/>
              <a:gd name="connsiteX1491" fmla="*/ 833735 w 11463229"/>
              <a:gd name="connsiteY1491" fmla="*/ 3231571 h 6247977"/>
              <a:gd name="connsiteX1492" fmla="*/ 837706 w 11463229"/>
              <a:gd name="connsiteY1492" fmla="*/ 3231722 h 6247977"/>
              <a:gd name="connsiteX1493" fmla="*/ 837266 w 11463229"/>
              <a:gd name="connsiteY1493" fmla="*/ 3230874 h 6247977"/>
              <a:gd name="connsiteX1494" fmla="*/ 849535 w 11463229"/>
              <a:gd name="connsiteY1494" fmla="*/ 3235968 h 6247977"/>
              <a:gd name="connsiteX1495" fmla="*/ 848152 w 11463229"/>
              <a:gd name="connsiteY1495" fmla="*/ 3235985 h 6247977"/>
              <a:gd name="connsiteX1496" fmla="*/ 840598 w 11463229"/>
              <a:gd name="connsiteY1496" fmla="*/ 3238051 h 6247977"/>
              <a:gd name="connsiteX1497" fmla="*/ 840679 w 11463229"/>
              <a:gd name="connsiteY1497" fmla="*/ 3238076 h 6247977"/>
              <a:gd name="connsiteX1498" fmla="*/ 840613 w 11463229"/>
              <a:gd name="connsiteY1498" fmla="*/ 3238060 h 6247977"/>
              <a:gd name="connsiteX1499" fmla="*/ 676544 w 11463229"/>
              <a:gd name="connsiteY1499" fmla="*/ 3169637 h 6247977"/>
              <a:gd name="connsiteX1500" fmla="*/ 3099184 w 11463229"/>
              <a:gd name="connsiteY1500" fmla="*/ 3148047 h 6247977"/>
              <a:gd name="connsiteX1501" fmla="*/ 3092741 w 11463229"/>
              <a:gd name="connsiteY1501" fmla="*/ 3150357 h 6247977"/>
              <a:gd name="connsiteX1502" fmla="*/ 3099674 w 11463229"/>
              <a:gd name="connsiteY1502" fmla="*/ 3152590 h 6247977"/>
              <a:gd name="connsiteX1503" fmla="*/ 3103119 w 11463229"/>
              <a:gd name="connsiteY1503" fmla="*/ 3153394 h 6247977"/>
              <a:gd name="connsiteX1504" fmla="*/ 3107301 w 11463229"/>
              <a:gd name="connsiteY1504" fmla="*/ 3152001 h 6247977"/>
              <a:gd name="connsiteX1505" fmla="*/ 3099184 w 11463229"/>
              <a:gd name="connsiteY1505" fmla="*/ 3148047 h 6247977"/>
              <a:gd name="connsiteX1506" fmla="*/ 54627 w 11463229"/>
              <a:gd name="connsiteY1506" fmla="*/ 3138308 h 6247977"/>
              <a:gd name="connsiteX1507" fmla="*/ 47273 w 11463229"/>
              <a:gd name="connsiteY1507" fmla="*/ 3142554 h 6247977"/>
              <a:gd name="connsiteX1508" fmla="*/ 54627 w 11463229"/>
              <a:gd name="connsiteY1508" fmla="*/ 3138308 h 6247977"/>
              <a:gd name="connsiteX1509" fmla="*/ 3064652 w 11463229"/>
              <a:gd name="connsiteY1509" fmla="*/ 3134108 h 6247977"/>
              <a:gd name="connsiteX1510" fmla="*/ 3068987 w 11463229"/>
              <a:gd name="connsiteY1510" fmla="*/ 3138778 h 6247977"/>
              <a:gd name="connsiteX1511" fmla="*/ 3075238 w 11463229"/>
              <a:gd name="connsiteY1511" fmla="*/ 3138894 h 6247977"/>
              <a:gd name="connsiteX1512" fmla="*/ 3064652 w 11463229"/>
              <a:gd name="connsiteY1512" fmla="*/ 3134108 h 6247977"/>
              <a:gd name="connsiteX1513" fmla="*/ 2169309 w 11463229"/>
              <a:gd name="connsiteY1513" fmla="*/ 3132448 h 6247977"/>
              <a:gd name="connsiteX1514" fmla="*/ 2179600 w 11463229"/>
              <a:gd name="connsiteY1514" fmla="*/ 3138988 h 6247977"/>
              <a:gd name="connsiteX1515" fmla="*/ 2191806 w 11463229"/>
              <a:gd name="connsiteY1515" fmla="*/ 3140976 h 6247977"/>
              <a:gd name="connsiteX1516" fmla="*/ 2169309 w 11463229"/>
              <a:gd name="connsiteY1516" fmla="*/ 3132448 h 6247977"/>
              <a:gd name="connsiteX1517" fmla="*/ 2017869 w 11463229"/>
              <a:gd name="connsiteY1517" fmla="*/ 3126673 h 6247977"/>
              <a:gd name="connsiteX1518" fmla="*/ 2023458 w 11463229"/>
              <a:gd name="connsiteY1518" fmla="*/ 3134394 h 6247977"/>
              <a:gd name="connsiteX1519" fmla="*/ 2017869 w 11463229"/>
              <a:gd name="connsiteY1519" fmla="*/ 3126673 h 6247977"/>
              <a:gd name="connsiteX1520" fmla="*/ 3213267 w 11463229"/>
              <a:gd name="connsiteY1520" fmla="*/ 3120871 h 6247977"/>
              <a:gd name="connsiteX1521" fmla="*/ 3221133 w 11463229"/>
              <a:gd name="connsiteY1521" fmla="*/ 3121482 h 6247977"/>
              <a:gd name="connsiteX1522" fmla="*/ 3223339 w 11463229"/>
              <a:gd name="connsiteY1522" fmla="*/ 3125107 h 6247977"/>
              <a:gd name="connsiteX1523" fmla="*/ 3213494 w 11463229"/>
              <a:gd name="connsiteY1523" fmla="*/ 3121162 h 6247977"/>
              <a:gd name="connsiteX1524" fmla="*/ 21756 w 11463229"/>
              <a:gd name="connsiteY1524" fmla="*/ 3119769 h 6247977"/>
              <a:gd name="connsiteX1525" fmla="*/ 27385 w 11463229"/>
              <a:gd name="connsiteY1525" fmla="*/ 3125061 h 6247977"/>
              <a:gd name="connsiteX1526" fmla="*/ 26287 w 11463229"/>
              <a:gd name="connsiteY1526" fmla="*/ 3125899 h 6247977"/>
              <a:gd name="connsiteX1527" fmla="*/ 21690 w 11463229"/>
              <a:gd name="connsiteY1527" fmla="*/ 3127884 h 6247977"/>
              <a:gd name="connsiteX1528" fmla="*/ 21756 w 11463229"/>
              <a:gd name="connsiteY1528" fmla="*/ 3119769 h 6247977"/>
              <a:gd name="connsiteX1529" fmla="*/ 31956 w 11463229"/>
              <a:gd name="connsiteY1529" fmla="*/ 3108673 h 6247977"/>
              <a:gd name="connsiteX1530" fmla="*/ 39513 w 11463229"/>
              <a:gd name="connsiteY1530" fmla="*/ 3111712 h 6247977"/>
              <a:gd name="connsiteX1531" fmla="*/ 37656 w 11463229"/>
              <a:gd name="connsiteY1531" fmla="*/ 3114123 h 6247977"/>
              <a:gd name="connsiteX1532" fmla="*/ 2109966 w 11463229"/>
              <a:gd name="connsiteY1532" fmla="*/ 3108526 h 6247977"/>
              <a:gd name="connsiteX1533" fmla="*/ 2115599 w 11463229"/>
              <a:gd name="connsiteY1533" fmla="*/ 3114445 h 6247977"/>
              <a:gd name="connsiteX1534" fmla="*/ 2118677 w 11463229"/>
              <a:gd name="connsiteY1534" fmla="*/ 3115298 h 6247977"/>
              <a:gd name="connsiteX1535" fmla="*/ 2120550 w 11463229"/>
              <a:gd name="connsiteY1535" fmla="*/ 3113314 h 6247977"/>
              <a:gd name="connsiteX1536" fmla="*/ 2109966 w 11463229"/>
              <a:gd name="connsiteY1536" fmla="*/ 3108526 h 6247977"/>
              <a:gd name="connsiteX1537" fmla="*/ 2908160 w 11463229"/>
              <a:gd name="connsiteY1537" fmla="*/ 3100962 h 6247977"/>
              <a:gd name="connsiteX1538" fmla="*/ 2909957 w 11463229"/>
              <a:gd name="connsiteY1538" fmla="*/ 3101268 h 6247977"/>
              <a:gd name="connsiteX1539" fmla="*/ 2909666 w 11463229"/>
              <a:gd name="connsiteY1539" fmla="*/ 3102448 h 6247977"/>
              <a:gd name="connsiteX1540" fmla="*/ 2556921 w 11463229"/>
              <a:gd name="connsiteY1540" fmla="*/ 3093734 h 6247977"/>
              <a:gd name="connsiteX1541" fmla="*/ 2555158 w 11463229"/>
              <a:gd name="connsiteY1541" fmla="*/ 3097656 h 6247977"/>
              <a:gd name="connsiteX1542" fmla="*/ 2558938 w 11463229"/>
              <a:gd name="connsiteY1542" fmla="*/ 3098589 h 6247977"/>
              <a:gd name="connsiteX1543" fmla="*/ 2561882 w 11463229"/>
              <a:gd name="connsiteY1543" fmla="*/ 3096389 h 6247977"/>
              <a:gd name="connsiteX1544" fmla="*/ 2556921 w 11463229"/>
              <a:gd name="connsiteY1544" fmla="*/ 3093734 h 6247977"/>
              <a:gd name="connsiteX1545" fmla="*/ 1944840 w 11463229"/>
              <a:gd name="connsiteY1545" fmla="*/ 3092778 h 6247977"/>
              <a:gd name="connsiteX1546" fmla="*/ 1935011 w 11463229"/>
              <a:gd name="connsiteY1546" fmla="*/ 3094014 h 6247977"/>
              <a:gd name="connsiteX1547" fmla="*/ 1941614 w 11463229"/>
              <a:gd name="connsiteY1547" fmla="*/ 3103877 h 6247977"/>
              <a:gd name="connsiteX1548" fmla="*/ 1944840 w 11463229"/>
              <a:gd name="connsiteY1548" fmla="*/ 3092778 h 6247977"/>
              <a:gd name="connsiteX1549" fmla="*/ 2913145 w 11463229"/>
              <a:gd name="connsiteY1549" fmla="*/ 3092636 h 6247977"/>
              <a:gd name="connsiteX1550" fmla="*/ 2912391 w 11463229"/>
              <a:gd name="connsiteY1550" fmla="*/ 3094630 h 6247977"/>
              <a:gd name="connsiteX1551" fmla="*/ 2912037 w 11463229"/>
              <a:gd name="connsiteY1551" fmla="*/ 3094377 h 6247977"/>
              <a:gd name="connsiteX1552" fmla="*/ 2915305 w 11463229"/>
              <a:gd name="connsiteY1552" fmla="*/ 3089246 h 6247977"/>
              <a:gd name="connsiteX1553" fmla="*/ 2913145 w 11463229"/>
              <a:gd name="connsiteY1553" fmla="*/ 3092636 h 6247977"/>
              <a:gd name="connsiteX1554" fmla="*/ 2913506 w 11463229"/>
              <a:gd name="connsiteY1554" fmla="*/ 3091677 h 6247977"/>
              <a:gd name="connsiteX1555" fmla="*/ 2915305 w 11463229"/>
              <a:gd name="connsiteY1555" fmla="*/ 3089246 h 6247977"/>
              <a:gd name="connsiteX1556" fmla="*/ 1886126 w 11463229"/>
              <a:gd name="connsiteY1556" fmla="*/ 3074853 h 6247977"/>
              <a:gd name="connsiteX1557" fmla="*/ 1877495 w 11463229"/>
              <a:gd name="connsiteY1557" fmla="*/ 3075732 h 6247977"/>
              <a:gd name="connsiteX1558" fmla="*/ 1883598 w 11463229"/>
              <a:gd name="connsiteY1558" fmla="*/ 3080265 h 6247977"/>
              <a:gd name="connsiteX1559" fmla="*/ 1892151 w 11463229"/>
              <a:gd name="connsiteY1559" fmla="*/ 3081347 h 6247977"/>
              <a:gd name="connsiteX1560" fmla="*/ 1886126 w 11463229"/>
              <a:gd name="connsiteY1560" fmla="*/ 3074853 h 6247977"/>
              <a:gd name="connsiteX1561" fmla="*/ 465778 w 11463229"/>
              <a:gd name="connsiteY1561" fmla="*/ 3074416 h 6247977"/>
              <a:gd name="connsiteX1562" fmla="*/ 608527 w 11463229"/>
              <a:gd name="connsiteY1562" fmla="*/ 3139057 h 6247977"/>
              <a:gd name="connsiteX1563" fmla="*/ 635369 w 11463229"/>
              <a:gd name="connsiteY1563" fmla="*/ 3151124 h 6247977"/>
              <a:gd name="connsiteX1564" fmla="*/ 616444 w 11463229"/>
              <a:gd name="connsiteY1564" fmla="*/ 3143831 h 6247977"/>
              <a:gd name="connsiteX1565" fmla="*/ 465778 w 11463229"/>
              <a:gd name="connsiteY1565" fmla="*/ 3074416 h 6247977"/>
              <a:gd name="connsiteX1566" fmla="*/ 2057786 w 11463229"/>
              <a:gd name="connsiteY1566" fmla="*/ 3059717 h 6247977"/>
              <a:gd name="connsiteX1567" fmla="*/ 2062299 w 11463229"/>
              <a:gd name="connsiteY1567" fmla="*/ 3066398 h 6247977"/>
              <a:gd name="connsiteX1568" fmla="*/ 2065324 w 11463229"/>
              <a:gd name="connsiteY1568" fmla="*/ 3066991 h 6247977"/>
              <a:gd name="connsiteX1569" fmla="*/ 2067356 w 11463229"/>
              <a:gd name="connsiteY1569" fmla="*/ 3064297 h 6247977"/>
              <a:gd name="connsiteX1570" fmla="*/ 2057786 w 11463229"/>
              <a:gd name="connsiteY1570" fmla="*/ 3059717 h 6247977"/>
              <a:gd name="connsiteX1571" fmla="*/ 2755143 w 11463229"/>
              <a:gd name="connsiteY1571" fmla="*/ 3057988 h 6247977"/>
              <a:gd name="connsiteX1572" fmla="*/ 2750185 w 11463229"/>
              <a:gd name="connsiteY1572" fmla="*/ 3061786 h 6247977"/>
              <a:gd name="connsiteX1573" fmla="*/ 2749693 w 11463229"/>
              <a:gd name="connsiteY1573" fmla="*/ 3061135 h 6247977"/>
              <a:gd name="connsiteX1574" fmla="*/ 2752635 w 11463229"/>
              <a:gd name="connsiteY1574" fmla="*/ 3058403 h 6247977"/>
              <a:gd name="connsiteX1575" fmla="*/ 2755143 w 11463229"/>
              <a:gd name="connsiteY1575" fmla="*/ 3057988 h 6247977"/>
              <a:gd name="connsiteX1576" fmla="*/ 2721235 w 11463229"/>
              <a:gd name="connsiteY1576" fmla="*/ 3052407 h 6247977"/>
              <a:gd name="connsiteX1577" fmla="*/ 2726349 w 11463229"/>
              <a:gd name="connsiteY1577" fmla="*/ 3057108 h 6247977"/>
              <a:gd name="connsiteX1578" fmla="*/ 2726096 w 11463229"/>
              <a:gd name="connsiteY1578" fmla="*/ 3057333 h 6247977"/>
              <a:gd name="connsiteX1579" fmla="*/ 2721796 w 11463229"/>
              <a:gd name="connsiteY1579" fmla="*/ 3059724 h 6247977"/>
              <a:gd name="connsiteX1580" fmla="*/ 2721235 w 11463229"/>
              <a:gd name="connsiteY1580" fmla="*/ 3052407 h 6247977"/>
              <a:gd name="connsiteX1581" fmla="*/ 2454396 w 11463229"/>
              <a:gd name="connsiteY1581" fmla="*/ 3050819 h 6247977"/>
              <a:gd name="connsiteX1582" fmla="*/ 2461593 w 11463229"/>
              <a:gd name="connsiteY1582" fmla="*/ 3056895 h 6247977"/>
              <a:gd name="connsiteX1583" fmla="*/ 2465528 w 11463229"/>
              <a:gd name="connsiteY1583" fmla="*/ 3057529 h 6247977"/>
              <a:gd name="connsiteX1584" fmla="*/ 2468341 w 11463229"/>
              <a:gd name="connsiteY1584" fmla="*/ 3054974 h 6247977"/>
              <a:gd name="connsiteX1585" fmla="*/ 2454396 w 11463229"/>
              <a:gd name="connsiteY1585" fmla="*/ 3050819 h 6247977"/>
              <a:gd name="connsiteX1586" fmla="*/ 1071402 w 11463229"/>
              <a:gd name="connsiteY1586" fmla="*/ 3050079 h 6247977"/>
              <a:gd name="connsiteX1587" fmla="*/ 1075163 w 11463229"/>
              <a:gd name="connsiteY1587" fmla="*/ 3055378 h 6247977"/>
              <a:gd name="connsiteX1588" fmla="*/ 1071502 w 11463229"/>
              <a:gd name="connsiteY1588" fmla="*/ 3054280 h 6247977"/>
              <a:gd name="connsiteX1589" fmla="*/ 1977941 w 11463229"/>
              <a:gd name="connsiteY1589" fmla="*/ 3048581 h 6247977"/>
              <a:gd name="connsiteX1590" fmla="*/ 1971741 w 11463229"/>
              <a:gd name="connsiteY1590" fmla="*/ 3048802 h 6247977"/>
              <a:gd name="connsiteX1591" fmla="*/ 1979311 w 11463229"/>
              <a:gd name="connsiteY1591" fmla="*/ 3052812 h 6247977"/>
              <a:gd name="connsiteX1592" fmla="*/ 1982921 w 11463229"/>
              <a:gd name="connsiteY1592" fmla="*/ 3053483 h 6247977"/>
              <a:gd name="connsiteX1593" fmla="*/ 1984978 w 11463229"/>
              <a:gd name="connsiteY1593" fmla="*/ 3051494 h 6247977"/>
              <a:gd name="connsiteX1594" fmla="*/ 1977941 w 11463229"/>
              <a:gd name="connsiteY1594" fmla="*/ 3048581 h 6247977"/>
              <a:gd name="connsiteX1595" fmla="*/ 2041659 w 11463229"/>
              <a:gd name="connsiteY1595" fmla="*/ 3048273 h 6247977"/>
              <a:gd name="connsiteX1596" fmla="*/ 2036446 w 11463229"/>
              <a:gd name="connsiteY1596" fmla="*/ 3058135 h 6247977"/>
              <a:gd name="connsiteX1597" fmla="*/ 2043008 w 11463229"/>
              <a:gd name="connsiteY1597" fmla="*/ 3059393 h 6247977"/>
              <a:gd name="connsiteX1598" fmla="*/ 2053002 w 11463229"/>
              <a:gd name="connsiteY1598" fmla="*/ 3057428 h 6247977"/>
              <a:gd name="connsiteX1599" fmla="*/ 2041659 w 11463229"/>
              <a:gd name="connsiteY1599" fmla="*/ 3048273 h 6247977"/>
              <a:gd name="connsiteX1600" fmla="*/ 1137199 w 11463229"/>
              <a:gd name="connsiteY1600" fmla="*/ 3047657 h 6247977"/>
              <a:gd name="connsiteX1601" fmla="*/ 1121197 w 11463229"/>
              <a:gd name="connsiteY1601" fmla="*/ 3056255 h 6247977"/>
              <a:gd name="connsiteX1602" fmla="*/ 1228688 w 11463229"/>
              <a:gd name="connsiteY1602" fmla="*/ 3107257 h 6247977"/>
              <a:gd name="connsiteX1603" fmla="*/ 1271036 w 11463229"/>
              <a:gd name="connsiteY1603" fmla="*/ 3112400 h 6247977"/>
              <a:gd name="connsiteX1604" fmla="*/ 1274051 w 11463229"/>
              <a:gd name="connsiteY1604" fmla="*/ 3114317 h 6247977"/>
              <a:gd name="connsiteX1605" fmla="*/ 1274648 w 11463229"/>
              <a:gd name="connsiteY1605" fmla="*/ 3112839 h 6247977"/>
              <a:gd name="connsiteX1606" fmla="*/ 1271036 w 11463229"/>
              <a:gd name="connsiteY1606" fmla="*/ 3112400 h 6247977"/>
              <a:gd name="connsiteX1607" fmla="*/ 1252034 w 11463229"/>
              <a:gd name="connsiteY1607" fmla="*/ 3100318 h 6247977"/>
              <a:gd name="connsiteX1608" fmla="*/ 1224341 w 11463229"/>
              <a:gd name="connsiteY1608" fmla="*/ 3075915 h 6247977"/>
              <a:gd name="connsiteX1609" fmla="*/ 1137199 w 11463229"/>
              <a:gd name="connsiteY1609" fmla="*/ 3047657 h 6247977"/>
              <a:gd name="connsiteX1610" fmla="*/ 2019305 w 11463229"/>
              <a:gd name="connsiteY1610" fmla="*/ 3046621 h 6247977"/>
              <a:gd name="connsiteX1611" fmla="*/ 2024179 w 11463229"/>
              <a:gd name="connsiteY1611" fmla="*/ 3049096 h 6247977"/>
              <a:gd name="connsiteX1612" fmla="*/ 2030507 w 11463229"/>
              <a:gd name="connsiteY1612" fmla="*/ 3048902 h 6247977"/>
              <a:gd name="connsiteX1613" fmla="*/ 2019305 w 11463229"/>
              <a:gd name="connsiteY1613" fmla="*/ 3046621 h 6247977"/>
              <a:gd name="connsiteX1614" fmla="*/ 2730416 w 11463229"/>
              <a:gd name="connsiteY1614" fmla="*/ 3041106 h 6247977"/>
              <a:gd name="connsiteX1615" fmla="*/ 2737865 w 11463229"/>
              <a:gd name="connsiteY1615" fmla="*/ 3042824 h 6247977"/>
              <a:gd name="connsiteX1616" fmla="*/ 2735748 w 11463229"/>
              <a:gd name="connsiteY1616" fmla="*/ 3045971 h 6247977"/>
              <a:gd name="connsiteX1617" fmla="*/ 1999462 w 11463229"/>
              <a:gd name="connsiteY1617" fmla="*/ 3036002 h 6247977"/>
              <a:gd name="connsiteX1618" fmla="*/ 2003772 w 11463229"/>
              <a:gd name="connsiteY1618" fmla="*/ 3045397 h 6247977"/>
              <a:gd name="connsiteX1619" fmla="*/ 1999462 w 11463229"/>
              <a:gd name="connsiteY1619" fmla="*/ 3036002 h 6247977"/>
              <a:gd name="connsiteX1620" fmla="*/ 2403698 w 11463229"/>
              <a:gd name="connsiteY1620" fmla="*/ 3035239 h 6247977"/>
              <a:gd name="connsiteX1621" fmla="*/ 2407434 w 11463229"/>
              <a:gd name="connsiteY1621" fmla="*/ 3039622 h 6247977"/>
              <a:gd name="connsiteX1622" fmla="*/ 2412552 w 11463229"/>
              <a:gd name="connsiteY1622" fmla="*/ 3038359 h 6247977"/>
              <a:gd name="connsiteX1623" fmla="*/ 2403698 w 11463229"/>
              <a:gd name="connsiteY1623" fmla="*/ 3035239 h 6247977"/>
              <a:gd name="connsiteX1624" fmla="*/ 1099236 w 11463229"/>
              <a:gd name="connsiteY1624" fmla="*/ 3028080 h 6247977"/>
              <a:gd name="connsiteX1625" fmla="*/ 1105087 w 11463229"/>
              <a:gd name="connsiteY1625" fmla="*/ 3032564 h 6247977"/>
              <a:gd name="connsiteX1626" fmla="*/ 1111859 w 11463229"/>
              <a:gd name="connsiteY1626" fmla="*/ 3033283 h 6247977"/>
              <a:gd name="connsiteX1627" fmla="*/ 1099236 w 11463229"/>
              <a:gd name="connsiteY1627" fmla="*/ 3028080 h 6247977"/>
              <a:gd name="connsiteX1628" fmla="*/ 1040470 w 11463229"/>
              <a:gd name="connsiteY1628" fmla="*/ 3027983 h 6247977"/>
              <a:gd name="connsiteX1629" fmla="*/ 1040270 w 11463229"/>
              <a:gd name="connsiteY1629" fmla="*/ 3033537 h 6247977"/>
              <a:gd name="connsiteX1630" fmla="*/ 1036275 w 11463229"/>
              <a:gd name="connsiteY1630" fmla="*/ 3031472 h 6247977"/>
              <a:gd name="connsiteX1631" fmla="*/ 1040470 w 11463229"/>
              <a:gd name="connsiteY1631" fmla="*/ 3027983 h 6247977"/>
              <a:gd name="connsiteX1632" fmla="*/ 1966364 w 11463229"/>
              <a:gd name="connsiteY1632" fmla="*/ 3016757 h 6247977"/>
              <a:gd name="connsiteX1633" fmla="*/ 1947341 w 11463229"/>
              <a:gd name="connsiteY1633" fmla="*/ 3017498 h 6247977"/>
              <a:gd name="connsiteX1634" fmla="*/ 1984995 w 11463229"/>
              <a:gd name="connsiteY1634" fmla="*/ 3038327 h 6247977"/>
              <a:gd name="connsiteX1635" fmla="*/ 1968723 w 11463229"/>
              <a:gd name="connsiteY1635" fmla="*/ 3021847 h 6247977"/>
              <a:gd name="connsiteX1636" fmla="*/ 1987359 w 11463229"/>
              <a:gd name="connsiteY1636" fmla="*/ 3024321 h 6247977"/>
              <a:gd name="connsiteX1637" fmla="*/ 1966364 w 11463229"/>
              <a:gd name="connsiteY1637" fmla="*/ 3016757 h 6247977"/>
              <a:gd name="connsiteX1638" fmla="*/ 2364716 w 11463229"/>
              <a:gd name="connsiteY1638" fmla="*/ 3014105 h 6247977"/>
              <a:gd name="connsiteX1639" fmla="*/ 2360273 w 11463229"/>
              <a:gd name="connsiteY1639" fmla="*/ 3015062 h 6247977"/>
              <a:gd name="connsiteX1640" fmla="*/ 2361294 w 11463229"/>
              <a:gd name="connsiteY1640" fmla="*/ 3020710 h 6247977"/>
              <a:gd name="connsiteX1641" fmla="*/ 2371537 w 11463229"/>
              <a:gd name="connsiteY1641" fmla="*/ 3018164 h 6247977"/>
              <a:gd name="connsiteX1642" fmla="*/ 2364716 w 11463229"/>
              <a:gd name="connsiteY1642" fmla="*/ 3014105 h 6247977"/>
              <a:gd name="connsiteX1643" fmla="*/ 1871379 w 11463229"/>
              <a:gd name="connsiteY1643" fmla="*/ 3004682 h 6247977"/>
              <a:gd name="connsiteX1644" fmla="*/ 1876261 w 11463229"/>
              <a:gd name="connsiteY1644" fmla="*/ 3010944 h 6247977"/>
              <a:gd name="connsiteX1645" fmla="*/ 1871379 w 11463229"/>
              <a:gd name="connsiteY1645" fmla="*/ 3004682 h 6247977"/>
              <a:gd name="connsiteX1646" fmla="*/ 1142460 w 11463229"/>
              <a:gd name="connsiteY1646" fmla="*/ 2999992 h 6247977"/>
              <a:gd name="connsiteX1647" fmla="*/ 1139329 w 11463229"/>
              <a:gd name="connsiteY1647" fmla="*/ 3006346 h 6247977"/>
              <a:gd name="connsiteX1648" fmla="*/ 1139716 w 11463229"/>
              <a:gd name="connsiteY1648" fmla="*/ 3006288 h 6247977"/>
              <a:gd name="connsiteX1649" fmla="*/ 1142460 w 11463229"/>
              <a:gd name="connsiteY1649" fmla="*/ 2999992 h 6247977"/>
              <a:gd name="connsiteX1650" fmla="*/ 1844207 w 11463229"/>
              <a:gd name="connsiteY1650" fmla="*/ 2998824 h 6247977"/>
              <a:gd name="connsiteX1651" fmla="*/ 1849172 w 11463229"/>
              <a:gd name="connsiteY1651" fmla="*/ 3008069 h 6247977"/>
              <a:gd name="connsiteX1652" fmla="*/ 1844295 w 11463229"/>
              <a:gd name="connsiteY1652" fmla="*/ 3000162 h 6247977"/>
              <a:gd name="connsiteX1653" fmla="*/ 1898584 w 11463229"/>
              <a:gd name="connsiteY1653" fmla="*/ 2998361 h 6247977"/>
              <a:gd name="connsiteX1654" fmla="*/ 1899555 w 11463229"/>
              <a:gd name="connsiteY1654" fmla="*/ 2998481 h 6247977"/>
              <a:gd name="connsiteX1655" fmla="*/ 1899475 w 11463229"/>
              <a:gd name="connsiteY1655" fmla="*/ 2998543 h 6247977"/>
              <a:gd name="connsiteX1656" fmla="*/ 1898907 w 11463229"/>
              <a:gd name="connsiteY1656" fmla="*/ 2998589 h 6247977"/>
              <a:gd name="connsiteX1657" fmla="*/ 2342335 w 11463229"/>
              <a:gd name="connsiteY1657" fmla="*/ 2997737 h 6247977"/>
              <a:gd name="connsiteX1658" fmla="*/ 2337018 w 11463229"/>
              <a:gd name="connsiteY1658" fmla="*/ 3015092 h 6247977"/>
              <a:gd name="connsiteX1659" fmla="*/ 2344408 w 11463229"/>
              <a:gd name="connsiteY1659" fmla="*/ 3018578 h 6247977"/>
              <a:gd name="connsiteX1660" fmla="*/ 2342335 w 11463229"/>
              <a:gd name="connsiteY1660" fmla="*/ 2997737 h 6247977"/>
              <a:gd name="connsiteX1661" fmla="*/ 460183 w 11463229"/>
              <a:gd name="connsiteY1661" fmla="*/ 2996888 h 6247977"/>
              <a:gd name="connsiteX1662" fmla="*/ 467235 w 11463229"/>
              <a:gd name="connsiteY1662" fmla="*/ 3003693 h 6247977"/>
              <a:gd name="connsiteX1663" fmla="*/ 469751 w 11463229"/>
              <a:gd name="connsiteY1663" fmla="*/ 3001468 h 6247977"/>
              <a:gd name="connsiteX1664" fmla="*/ 460183 w 11463229"/>
              <a:gd name="connsiteY1664" fmla="*/ 2996888 h 6247977"/>
              <a:gd name="connsiteX1665" fmla="*/ 10716682 w 11463229"/>
              <a:gd name="connsiteY1665" fmla="*/ 2991357 h 6247977"/>
              <a:gd name="connsiteX1666" fmla="*/ 10580533 w 11463229"/>
              <a:gd name="connsiteY1666" fmla="*/ 3229679 h 6247977"/>
              <a:gd name="connsiteX1667" fmla="*/ 10513542 w 11463229"/>
              <a:gd name="connsiteY1667" fmla="*/ 3319275 h 6247977"/>
              <a:gd name="connsiteX1668" fmla="*/ 10513562 w 11463229"/>
              <a:gd name="connsiteY1668" fmla="*/ 3319420 h 6247977"/>
              <a:gd name="connsiteX1669" fmla="*/ 10502869 w 11463229"/>
              <a:gd name="connsiteY1669" fmla="*/ 3350613 h 6247977"/>
              <a:gd name="connsiteX1670" fmla="*/ 10348435 w 11463229"/>
              <a:gd name="connsiteY1670" fmla="*/ 3625986 h 6247977"/>
              <a:gd name="connsiteX1671" fmla="*/ 10352523 w 11463229"/>
              <a:gd name="connsiteY1671" fmla="*/ 3621361 h 6247977"/>
              <a:gd name="connsiteX1672" fmla="*/ 10600557 w 11463229"/>
              <a:gd name="connsiteY1672" fmla="*/ 3294985 h 6247977"/>
              <a:gd name="connsiteX1673" fmla="*/ 10634751 w 11463229"/>
              <a:gd name="connsiteY1673" fmla="*/ 3243475 h 6247977"/>
              <a:gd name="connsiteX1674" fmla="*/ 10683873 w 11463229"/>
              <a:gd name="connsiteY1674" fmla="*/ 3133343 h 6247977"/>
              <a:gd name="connsiteX1675" fmla="*/ 10710329 w 11463229"/>
              <a:gd name="connsiteY1675" fmla="*/ 3040162 h 6247977"/>
              <a:gd name="connsiteX1676" fmla="*/ 2295192 w 11463229"/>
              <a:gd name="connsiteY1676" fmla="*/ 2989465 h 6247977"/>
              <a:gd name="connsiteX1677" fmla="*/ 2296739 w 11463229"/>
              <a:gd name="connsiteY1677" fmla="*/ 2994060 h 6247977"/>
              <a:gd name="connsiteX1678" fmla="*/ 2302722 w 11463229"/>
              <a:gd name="connsiteY1678" fmla="*/ 2993630 h 6247977"/>
              <a:gd name="connsiteX1679" fmla="*/ 2295192 w 11463229"/>
              <a:gd name="connsiteY1679" fmla="*/ 2989465 h 6247977"/>
              <a:gd name="connsiteX1680" fmla="*/ 1893299 w 11463229"/>
              <a:gd name="connsiteY1680" fmla="*/ 2989385 h 6247977"/>
              <a:gd name="connsiteX1681" fmla="*/ 1889506 w 11463229"/>
              <a:gd name="connsiteY1681" fmla="*/ 2999356 h 6247977"/>
              <a:gd name="connsiteX1682" fmla="*/ 1898907 w 11463229"/>
              <a:gd name="connsiteY1682" fmla="*/ 2998589 h 6247977"/>
              <a:gd name="connsiteX1683" fmla="*/ 1910719 w 11463229"/>
              <a:gd name="connsiteY1683" fmla="*/ 3006902 h 6247977"/>
              <a:gd name="connsiteX1684" fmla="*/ 1932202 w 11463229"/>
              <a:gd name="connsiteY1684" fmla="*/ 3018206 h 6247977"/>
              <a:gd name="connsiteX1685" fmla="*/ 1940948 w 11463229"/>
              <a:gd name="connsiteY1685" fmla="*/ 3021268 h 6247977"/>
              <a:gd name="connsiteX1686" fmla="*/ 1932799 w 11463229"/>
              <a:gd name="connsiteY1686" fmla="*/ 3002687 h 6247977"/>
              <a:gd name="connsiteX1687" fmla="*/ 1905978 w 11463229"/>
              <a:gd name="connsiteY1687" fmla="*/ 2999269 h 6247977"/>
              <a:gd name="connsiteX1688" fmla="*/ 1899555 w 11463229"/>
              <a:gd name="connsiteY1688" fmla="*/ 2998481 h 6247977"/>
              <a:gd name="connsiteX1689" fmla="*/ 1906357 w 11463229"/>
              <a:gd name="connsiteY1689" fmla="*/ 2993152 h 6247977"/>
              <a:gd name="connsiteX1690" fmla="*/ 1893299 w 11463229"/>
              <a:gd name="connsiteY1690" fmla="*/ 2989385 h 6247977"/>
              <a:gd name="connsiteX1691" fmla="*/ 862901 w 11463229"/>
              <a:gd name="connsiteY1691" fmla="*/ 2989233 h 6247977"/>
              <a:gd name="connsiteX1692" fmla="*/ 866017 w 11463229"/>
              <a:gd name="connsiteY1692" fmla="*/ 2992336 h 6247977"/>
              <a:gd name="connsiteX1693" fmla="*/ 871049 w 11463229"/>
              <a:gd name="connsiteY1693" fmla="*/ 2990890 h 6247977"/>
              <a:gd name="connsiteX1694" fmla="*/ 862901 w 11463229"/>
              <a:gd name="connsiteY1694" fmla="*/ 2989233 h 6247977"/>
              <a:gd name="connsiteX1695" fmla="*/ 1009835 w 11463229"/>
              <a:gd name="connsiteY1695" fmla="*/ 2986490 h 6247977"/>
              <a:gd name="connsiteX1696" fmla="*/ 1022122 w 11463229"/>
              <a:gd name="connsiteY1696" fmla="*/ 2993114 h 6247977"/>
              <a:gd name="connsiteX1697" fmla="*/ 1022603 w 11463229"/>
              <a:gd name="connsiteY1697" fmla="*/ 2987469 h 6247977"/>
              <a:gd name="connsiteX1698" fmla="*/ 1009835 w 11463229"/>
              <a:gd name="connsiteY1698" fmla="*/ 2986490 h 6247977"/>
              <a:gd name="connsiteX1699" fmla="*/ 2182464 w 11463229"/>
              <a:gd name="connsiteY1699" fmla="*/ 2978390 h 6247977"/>
              <a:gd name="connsiteX1700" fmla="*/ 2188450 w 11463229"/>
              <a:gd name="connsiteY1700" fmla="*/ 2985041 h 6247977"/>
              <a:gd name="connsiteX1701" fmla="*/ 2199868 w 11463229"/>
              <a:gd name="connsiteY1701" fmla="*/ 2985882 h 6247977"/>
              <a:gd name="connsiteX1702" fmla="*/ 2182464 w 11463229"/>
              <a:gd name="connsiteY1702" fmla="*/ 2978390 h 6247977"/>
              <a:gd name="connsiteX1703" fmla="*/ 2137238 w 11463229"/>
              <a:gd name="connsiteY1703" fmla="*/ 2963924 h 6247977"/>
              <a:gd name="connsiteX1704" fmla="*/ 2134512 w 11463229"/>
              <a:gd name="connsiteY1704" fmla="*/ 2964687 h 6247977"/>
              <a:gd name="connsiteX1705" fmla="*/ 2138837 w 11463229"/>
              <a:gd name="connsiteY1705" fmla="*/ 2967213 h 6247977"/>
              <a:gd name="connsiteX1706" fmla="*/ 2144386 w 11463229"/>
              <a:gd name="connsiteY1706" fmla="*/ 2968013 h 6247977"/>
              <a:gd name="connsiteX1707" fmla="*/ 2137238 w 11463229"/>
              <a:gd name="connsiteY1707" fmla="*/ 2963924 h 6247977"/>
              <a:gd name="connsiteX1708" fmla="*/ 949409 w 11463229"/>
              <a:gd name="connsiteY1708" fmla="*/ 2963363 h 6247977"/>
              <a:gd name="connsiteX1709" fmla="*/ 959698 w 11463229"/>
              <a:gd name="connsiteY1709" fmla="*/ 2969902 h 6247977"/>
              <a:gd name="connsiteX1710" fmla="*/ 971905 w 11463229"/>
              <a:gd name="connsiteY1710" fmla="*/ 2971890 h 6247977"/>
              <a:gd name="connsiteX1711" fmla="*/ 949409 w 11463229"/>
              <a:gd name="connsiteY1711" fmla="*/ 2963363 h 6247977"/>
              <a:gd name="connsiteX1712" fmla="*/ 797970 w 11463229"/>
              <a:gd name="connsiteY1712" fmla="*/ 2957588 h 6247977"/>
              <a:gd name="connsiteX1713" fmla="*/ 803559 w 11463229"/>
              <a:gd name="connsiteY1713" fmla="*/ 2965309 h 6247977"/>
              <a:gd name="connsiteX1714" fmla="*/ 797970 w 11463229"/>
              <a:gd name="connsiteY1714" fmla="*/ 2957588 h 6247977"/>
              <a:gd name="connsiteX1715" fmla="*/ 1905170 w 11463229"/>
              <a:gd name="connsiteY1715" fmla="*/ 2949653 h 6247977"/>
              <a:gd name="connsiteX1716" fmla="*/ 1910803 w 11463229"/>
              <a:gd name="connsiteY1716" fmla="*/ 2955572 h 6247977"/>
              <a:gd name="connsiteX1717" fmla="*/ 1913885 w 11463229"/>
              <a:gd name="connsiteY1717" fmla="*/ 2956424 h 6247977"/>
              <a:gd name="connsiteX1718" fmla="*/ 1915756 w 11463229"/>
              <a:gd name="connsiteY1718" fmla="*/ 2954439 h 6247977"/>
              <a:gd name="connsiteX1719" fmla="*/ 1905170 w 11463229"/>
              <a:gd name="connsiteY1719" fmla="*/ 2949653 h 6247977"/>
              <a:gd name="connsiteX1720" fmla="*/ 994151 w 11463229"/>
              <a:gd name="connsiteY1720" fmla="*/ 2942171 h 6247977"/>
              <a:gd name="connsiteX1721" fmla="*/ 996993 w 11463229"/>
              <a:gd name="connsiteY1721" fmla="*/ 2948017 h 6247977"/>
              <a:gd name="connsiteX1722" fmla="*/ 994151 w 11463229"/>
              <a:gd name="connsiteY1722" fmla="*/ 2942171 h 6247977"/>
              <a:gd name="connsiteX1723" fmla="*/ 890064 w 11463229"/>
              <a:gd name="connsiteY1723" fmla="*/ 2939440 h 6247977"/>
              <a:gd name="connsiteX1724" fmla="*/ 895695 w 11463229"/>
              <a:gd name="connsiteY1724" fmla="*/ 2945361 h 6247977"/>
              <a:gd name="connsiteX1725" fmla="*/ 898776 w 11463229"/>
              <a:gd name="connsiteY1725" fmla="*/ 2946213 h 6247977"/>
              <a:gd name="connsiteX1726" fmla="*/ 900652 w 11463229"/>
              <a:gd name="connsiteY1726" fmla="*/ 2944227 h 6247977"/>
              <a:gd name="connsiteX1727" fmla="*/ 890064 w 11463229"/>
              <a:gd name="connsiteY1727" fmla="*/ 2939440 h 6247977"/>
              <a:gd name="connsiteX1728" fmla="*/ 2067021 w 11463229"/>
              <a:gd name="connsiteY1728" fmla="*/ 2939108 h 6247977"/>
              <a:gd name="connsiteX1729" fmla="*/ 2073105 w 11463229"/>
              <a:gd name="connsiteY1729" fmla="*/ 2941002 h 6247977"/>
              <a:gd name="connsiteX1730" fmla="*/ 2073422 w 11463229"/>
              <a:gd name="connsiteY1730" fmla="*/ 2941576 h 6247977"/>
              <a:gd name="connsiteX1731" fmla="*/ 2068711 w 11463229"/>
              <a:gd name="connsiteY1731" fmla="*/ 2942577 h 6247977"/>
              <a:gd name="connsiteX1732" fmla="*/ 1337022 w 11463229"/>
              <a:gd name="connsiteY1732" fmla="*/ 2924649 h 6247977"/>
              <a:gd name="connsiteX1733" fmla="*/ 1335260 w 11463229"/>
              <a:gd name="connsiteY1733" fmla="*/ 2928571 h 6247977"/>
              <a:gd name="connsiteX1734" fmla="*/ 1339039 w 11463229"/>
              <a:gd name="connsiteY1734" fmla="*/ 2929504 h 6247977"/>
              <a:gd name="connsiteX1735" fmla="*/ 1341983 w 11463229"/>
              <a:gd name="connsiteY1735" fmla="*/ 2927304 h 6247977"/>
              <a:gd name="connsiteX1736" fmla="*/ 1337022 w 11463229"/>
              <a:gd name="connsiteY1736" fmla="*/ 2924649 h 6247977"/>
              <a:gd name="connsiteX1737" fmla="*/ 724940 w 11463229"/>
              <a:gd name="connsiteY1737" fmla="*/ 2923694 h 6247977"/>
              <a:gd name="connsiteX1738" fmla="*/ 715110 w 11463229"/>
              <a:gd name="connsiteY1738" fmla="*/ 2924930 h 6247977"/>
              <a:gd name="connsiteX1739" fmla="*/ 721715 w 11463229"/>
              <a:gd name="connsiteY1739" fmla="*/ 2934792 h 6247977"/>
              <a:gd name="connsiteX1740" fmla="*/ 724940 w 11463229"/>
              <a:gd name="connsiteY1740" fmla="*/ 2923694 h 6247977"/>
              <a:gd name="connsiteX1741" fmla="*/ 2033539 w 11463229"/>
              <a:gd name="connsiteY1741" fmla="*/ 2923078 h 6247977"/>
              <a:gd name="connsiteX1742" fmla="*/ 2045449 w 11463229"/>
              <a:gd name="connsiteY1742" fmla="*/ 2926817 h 6247977"/>
              <a:gd name="connsiteX1743" fmla="*/ 2039033 w 11463229"/>
              <a:gd name="connsiteY1743" fmla="*/ 2926828 h 6247977"/>
              <a:gd name="connsiteX1744" fmla="*/ 2033539 w 11463229"/>
              <a:gd name="connsiteY1744" fmla="*/ 2923078 h 6247977"/>
              <a:gd name="connsiteX1745" fmla="*/ 906182 w 11463229"/>
              <a:gd name="connsiteY1745" fmla="*/ 2921644 h 6247977"/>
              <a:gd name="connsiteX1746" fmla="*/ 911619 w 11463229"/>
              <a:gd name="connsiteY1746" fmla="*/ 2926455 h 6247977"/>
              <a:gd name="connsiteX1747" fmla="*/ 906182 w 11463229"/>
              <a:gd name="connsiteY1747" fmla="*/ 2921644 h 6247977"/>
              <a:gd name="connsiteX1748" fmla="*/ 2211776 w 11463229"/>
              <a:gd name="connsiteY1748" fmla="*/ 2919816 h 6247977"/>
              <a:gd name="connsiteX1749" fmla="*/ 2217676 w 11463229"/>
              <a:gd name="connsiteY1749" fmla="*/ 2926283 h 6247977"/>
              <a:gd name="connsiteX1750" fmla="*/ 2216314 w 11463229"/>
              <a:gd name="connsiteY1750" fmla="*/ 2926694 h 6247977"/>
              <a:gd name="connsiteX1751" fmla="*/ 2214278 w 11463229"/>
              <a:gd name="connsiteY1751" fmla="*/ 2925896 h 6247977"/>
              <a:gd name="connsiteX1752" fmla="*/ 2213767 w 11463229"/>
              <a:gd name="connsiteY1752" fmla="*/ 2925325 h 6247977"/>
              <a:gd name="connsiteX1753" fmla="*/ 2211776 w 11463229"/>
              <a:gd name="connsiteY1753" fmla="*/ 2919816 h 6247977"/>
              <a:gd name="connsiteX1754" fmla="*/ 622519 w 11463229"/>
              <a:gd name="connsiteY1754" fmla="*/ 2919044 h 6247977"/>
              <a:gd name="connsiteX1755" fmla="*/ 617065 w 11463229"/>
              <a:gd name="connsiteY1755" fmla="*/ 2929664 h 6247977"/>
              <a:gd name="connsiteX1756" fmla="*/ 624167 w 11463229"/>
              <a:gd name="connsiteY1756" fmla="*/ 2920923 h 6247977"/>
              <a:gd name="connsiteX1757" fmla="*/ 622519 w 11463229"/>
              <a:gd name="connsiteY1757" fmla="*/ 2919044 h 6247977"/>
              <a:gd name="connsiteX1758" fmla="*/ 637193 w 11463229"/>
              <a:gd name="connsiteY1758" fmla="*/ 2915223 h 6247977"/>
              <a:gd name="connsiteX1759" fmla="*/ 636887 w 11463229"/>
              <a:gd name="connsiteY1759" fmla="*/ 2919928 h 6247977"/>
              <a:gd name="connsiteX1760" fmla="*/ 643417 w 11463229"/>
              <a:gd name="connsiteY1760" fmla="*/ 2920884 h 6247977"/>
              <a:gd name="connsiteX1761" fmla="*/ 637193 w 11463229"/>
              <a:gd name="connsiteY1761" fmla="*/ 2915223 h 6247977"/>
              <a:gd name="connsiteX1762" fmla="*/ 599018 w 11463229"/>
              <a:gd name="connsiteY1762" fmla="*/ 2914489 h 6247977"/>
              <a:gd name="connsiteX1763" fmla="*/ 599152 w 11463229"/>
              <a:gd name="connsiteY1763" fmla="*/ 2921925 h 6247977"/>
              <a:gd name="connsiteX1764" fmla="*/ 599018 w 11463229"/>
              <a:gd name="connsiteY1764" fmla="*/ 2914489 h 6247977"/>
              <a:gd name="connsiteX1765" fmla="*/ 1776532 w 11463229"/>
              <a:gd name="connsiteY1765" fmla="*/ 2909356 h 6247977"/>
              <a:gd name="connsiteX1766" fmla="*/ 1780664 w 11463229"/>
              <a:gd name="connsiteY1766" fmla="*/ 2912477 h 6247977"/>
              <a:gd name="connsiteX1767" fmla="*/ 1776197 w 11463229"/>
              <a:gd name="connsiteY1767" fmla="*/ 2910005 h 6247977"/>
              <a:gd name="connsiteX1768" fmla="*/ 1775015 w 11463229"/>
              <a:gd name="connsiteY1768" fmla="*/ 2909351 h 6247977"/>
              <a:gd name="connsiteX1769" fmla="*/ 1776197 w 11463229"/>
              <a:gd name="connsiteY1769" fmla="*/ 2910005 h 6247977"/>
              <a:gd name="connsiteX1770" fmla="*/ 1773632 w 11463229"/>
              <a:gd name="connsiteY1770" fmla="*/ 2914996 h 6247977"/>
              <a:gd name="connsiteX1771" fmla="*/ 1775015 w 11463229"/>
              <a:gd name="connsiteY1771" fmla="*/ 2909351 h 6247977"/>
              <a:gd name="connsiteX1772" fmla="*/ 1982253 w 11463229"/>
              <a:gd name="connsiteY1772" fmla="*/ 2907708 h 6247977"/>
              <a:gd name="connsiteX1773" fmla="*/ 1975808 w 11463229"/>
              <a:gd name="connsiteY1773" fmla="*/ 2910020 h 6247977"/>
              <a:gd name="connsiteX1774" fmla="*/ 1982745 w 11463229"/>
              <a:gd name="connsiteY1774" fmla="*/ 2912252 h 6247977"/>
              <a:gd name="connsiteX1775" fmla="*/ 1986186 w 11463229"/>
              <a:gd name="connsiteY1775" fmla="*/ 2913055 h 6247977"/>
              <a:gd name="connsiteX1776" fmla="*/ 1990370 w 11463229"/>
              <a:gd name="connsiteY1776" fmla="*/ 2911663 h 6247977"/>
              <a:gd name="connsiteX1777" fmla="*/ 1982253 w 11463229"/>
              <a:gd name="connsiteY1777" fmla="*/ 2907708 h 6247977"/>
              <a:gd name="connsiteX1778" fmla="*/ 666226 w 11463229"/>
              <a:gd name="connsiteY1778" fmla="*/ 2905769 h 6247977"/>
              <a:gd name="connsiteX1779" fmla="*/ 657591 w 11463229"/>
              <a:gd name="connsiteY1779" fmla="*/ 2906646 h 6247977"/>
              <a:gd name="connsiteX1780" fmla="*/ 663698 w 11463229"/>
              <a:gd name="connsiteY1780" fmla="*/ 2911181 h 6247977"/>
              <a:gd name="connsiteX1781" fmla="*/ 672253 w 11463229"/>
              <a:gd name="connsiteY1781" fmla="*/ 2912261 h 6247977"/>
              <a:gd name="connsiteX1782" fmla="*/ 666226 w 11463229"/>
              <a:gd name="connsiteY1782" fmla="*/ 2905769 h 6247977"/>
              <a:gd name="connsiteX1783" fmla="*/ 877819 w 11463229"/>
              <a:gd name="connsiteY1783" fmla="*/ 2902706 h 6247977"/>
              <a:gd name="connsiteX1784" fmla="*/ 870354 w 11463229"/>
              <a:gd name="connsiteY1784" fmla="*/ 2906456 h 6247977"/>
              <a:gd name="connsiteX1785" fmla="*/ 886339 w 11463229"/>
              <a:gd name="connsiteY1785" fmla="*/ 2911023 h 6247977"/>
              <a:gd name="connsiteX1786" fmla="*/ 877819 w 11463229"/>
              <a:gd name="connsiteY1786" fmla="*/ 2902706 h 6247977"/>
              <a:gd name="connsiteX1787" fmla="*/ 512615 w 11463229"/>
              <a:gd name="connsiteY1787" fmla="*/ 2895572 h 6247977"/>
              <a:gd name="connsiteX1788" fmla="*/ 512780 w 11463229"/>
              <a:gd name="connsiteY1788" fmla="*/ 2895633 h 6247977"/>
              <a:gd name="connsiteX1789" fmla="*/ 512148 w 11463229"/>
              <a:gd name="connsiteY1789" fmla="*/ 2896510 h 6247977"/>
              <a:gd name="connsiteX1790" fmla="*/ 1947721 w 11463229"/>
              <a:gd name="connsiteY1790" fmla="*/ 2893769 h 6247977"/>
              <a:gd name="connsiteX1791" fmla="*/ 1952056 w 11463229"/>
              <a:gd name="connsiteY1791" fmla="*/ 2898438 h 6247977"/>
              <a:gd name="connsiteX1792" fmla="*/ 1958307 w 11463229"/>
              <a:gd name="connsiteY1792" fmla="*/ 2898556 h 6247977"/>
              <a:gd name="connsiteX1793" fmla="*/ 1947721 w 11463229"/>
              <a:gd name="connsiteY1793" fmla="*/ 2893769 h 6247977"/>
              <a:gd name="connsiteX1794" fmla="*/ 578578 w 11463229"/>
              <a:gd name="connsiteY1794" fmla="*/ 2893211 h 6247977"/>
              <a:gd name="connsiteX1795" fmla="*/ 577720 w 11463229"/>
              <a:gd name="connsiteY1795" fmla="*/ 2904889 h 6247977"/>
              <a:gd name="connsiteX1796" fmla="*/ 578578 w 11463229"/>
              <a:gd name="connsiteY1796" fmla="*/ 2893211 h 6247977"/>
              <a:gd name="connsiteX1797" fmla="*/ 837885 w 11463229"/>
              <a:gd name="connsiteY1797" fmla="*/ 2890634 h 6247977"/>
              <a:gd name="connsiteX1798" fmla="*/ 842396 w 11463229"/>
              <a:gd name="connsiteY1798" fmla="*/ 2897312 h 6247977"/>
              <a:gd name="connsiteX1799" fmla="*/ 845423 w 11463229"/>
              <a:gd name="connsiteY1799" fmla="*/ 2897906 h 6247977"/>
              <a:gd name="connsiteX1800" fmla="*/ 847453 w 11463229"/>
              <a:gd name="connsiteY1800" fmla="*/ 2895211 h 6247977"/>
              <a:gd name="connsiteX1801" fmla="*/ 837885 w 11463229"/>
              <a:gd name="connsiteY1801" fmla="*/ 2890634 h 6247977"/>
              <a:gd name="connsiteX1802" fmla="*/ 561172 w 11463229"/>
              <a:gd name="connsiteY1802" fmla="*/ 2885719 h 6247977"/>
              <a:gd name="connsiteX1803" fmla="*/ 567134 w 11463229"/>
              <a:gd name="connsiteY1803" fmla="*/ 2892674 h 6247977"/>
              <a:gd name="connsiteX1804" fmla="*/ 570125 w 11463229"/>
              <a:gd name="connsiteY1804" fmla="*/ 2892808 h 6247977"/>
              <a:gd name="connsiteX1805" fmla="*/ 561172 w 11463229"/>
              <a:gd name="connsiteY1805" fmla="*/ 2885719 h 6247977"/>
              <a:gd name="connsiteX1806" fmla="*/ 383715 w 11463229"/>
              <a:gd name="connsiteY1806" fmla="*/ 2884694 h 6247977"/>
              <a:gd name="connsiteX1807" fmla="*/ 387313 w 11463229"/>
              <a:gd name="connsiteY1807" fmla="*/ 2888554 h 6247977"/>
              <a:gd name="connsiteX1808" fmla="*/ 384498 w 11463229"/>
              <a:gd name="connsiteY1808" fmla="*/ 2890272 h 6247977"/>
              <a:gd name="connsiteX1809" fmla="*/ 382807 w 11463229"/>
              <a:gd name="connsiteY1809" fmla="*/ 2890044 h 6247977"/>
              <a:gd name="connsiteX1810" fmla="*/ 377439 w 11463229"/>
              <a:gd name="connsiteY1810" fmla="*/ 2885228 h 6247977"/>
              <a:gd name="connsiteX1811" fmla="*/ 383715 w 11463229"/>
              <a:gd name="connsiteY1811" fmla="*/ 2884694 h 6247977"/>
              <a:gd name="connsiteX1812" fmla="*/ 1234496 w 11463229"/>
              <a:gd name="connsiteY1812" fmla="*/ 2881736 h 6247977"/>
              <a:gd name="connsiteX1813" fmla="*/ 1241694 w 11463229"/>
              <a:gd name="connsiteY1813" fmla="*/ 2887810 h 6247977"/>
              <a:gd name="connsiteX1814" fmla="*/ 1245629 w 11463229"/>
              <a:gd name="connsiteY1814" fmla="*/ 2888444 h 6247977"/>
              <a:gd name="connsiteX1815" fmla="*/ 1248444 w 11463229"/>
              <a:gd name="connsiteY1815" fmla="*/ 2885890 h 6247977"/>
              <a:gd name="connsiteX1816" fmla="*/ 1234496 w 11463229"/>
              <a:gd name="connsiteY1816" fmla="*/ 2881736 h 6247977"/>
              <a:gd name="connsiteX1817" fmla="*/ 2099474 w 11463229"/>
              <a:gd name="connsiteY1817" fmla="*/ 2880774 h 6247977"/>
              <a:gd name="connsiteX1818" fmla="*/ 2104204 w 11463229"/>
              <a:gd name="connsiteY1818" fmla="*/ 2881145 h 6247977"/>
              <a:gd name="connsiteX1819" fmla="*/ 2105396 w 11463229"/>
              <a:gd name="connsiteY1819" fmla="*/ 2883104 h 6247977"/>
              <a:gd name="connsiteX1820" fmla="*/ 472878 w 11463229"/>
              <a:gd name="connsiteY1820" fmla="*/ 2879617 h 6247977"/>
              <a:gd name="connsiteX1821" fmla="*/ 474154 w 11463229"/>
              <a:gd name="connsiteY1821" fmla="*/ 2881984 h 6247977"/>
              <a:gd name="connsiteX1822" fmla="*/ 473556 w 11463229"/>
              <a:gd name="connsiteY1822" fmla="*/ 2881707 h 6247977"/>
              <a:gd name="connsiteX1823" fmla="*/ 758040 w 11463229"/>
              <a:gd name="connsiteY1823" fmla="*/ 2879495 h 6247977"/>
              <a:gd name="connsiteX1824" fmla="*/ 751842 w 11463229"/>
              <a:gd name="connsiteY1824" fmla="*/ 2879718 h 6247977"/>
              <a:gd name="connsiteX1825" fmla="*/ 759409 w 11463229"/>
              <a:gd name="connsiteY1825" fmla="*/ 2883726 h 6247977"/>
              <a:gd name="connsiteX1826" fmla="*/ 763019 w 11463229"/>
              <a:gd name="connsiteY1826" fmla="*/ 2884398 h 6247977"/>
              <a:gd name="connsiteX1827" fmla="*/ 765076 w 11463229"/>
              <a:gd name="connsiteY1827" fmla="*/ 2882411 h 6247977"/>
              <a:gd name="connsiteX1828" fmla="*/ 758040 w 11463229"/>
              <a:gd name="connsiteY1828" fmla="*/ 2879495 h 6247977"/>
              <a:gd name="connsiteX1829" fmla="*/ 821758 w 11463229"/>
              <a:gd name="connsiteY1829" fmla="*/ 2879189 h 6247977"/>
              <a:gd name="connsiteX1830" fmla="*/ 816545 w 11463229"/>
              <a:gd name="connsiteY1830" fmla="*/ 2889048 h 6247977"/>
              <a:gd name="connsiteX1831" fmla="*/ 823107 w 11463229"/>
              <a:gd name="connsiteY1831" fmla="*/ 2890308 h 6247977"/>
              <a:gd name="connsiteX1832" fmla="*/ 833104 w 11463229"/>
              <a:gd name="connsiteY1832" fmla="*/ 2888343 h 6247977"/>
              <a:gd name="connsiteX1833" fmla="*/ 821758 w 11463229"/>
              <a:gd name="connsiteY1833" fmla="*/ 2879189 h 6247977"/>
              <a:gd name="connsiteX1834" fmla="*/ 470131 w 11463229"/>
              <a:gd name="connsiteY1834" fmla="*/ 2877740 h 6247977"/>
              <a:gd name="connsiteX1835" fmla="*/ 471103 w 11463229"/>
              <a:gd name="connsiteY1835" fmla="*/ 2880529 h 6247977"/>
              <a:gd name="connsiteX1836" fmla="*/ 471057 w 11463229"/>
              <a:gd name="connsiteY1836" fmla="*/ 2880540 h 6247977"/>
              <a:gd name="connsiteX1837" fmla="*/ 467995 w 11463229"/>
              <a:gd name="connsiteY1837" fmla="*/ 2879054 h 6247977"/>
              <a:gd name="connsiteX1838" fmla="*/ 799406 w 11463229"/>
              <a:gd name="connsiteY1838" fmla="*/ 2877536 h 6247977"/>
              <a:gd name="connsiteX1839" fmla="*/ 804280 w 11463229"/>
              <a:gd name="connsiteY1839" fmla="*/ 2880010 h 6247977"/>
              <a:gd name="connsiteX1840" fmla="*/ 810608 w 11463229"/>
              <a:gd name="connsiteY1840" fmla="*/ 2879817 h 6247977"/>
              <a:gd name="connsiteX1841" fmla="*/ 799406 w 11463229"/>
              <a:gd name="connsiteY1841" fmla="*/ 2877536 h 6247977"/>
              <a:gd name="connsiteX1842" fmla="*/ 779561 w 11463229"/>
              <a:gd name="connsiteY1842" fmla="*/ 2866916 h 6247977"/>
              <a:gd name="connsiteX1843" fmla="*/ 783873 w 11463229"/>
              <a:gd name="connsiteY1843" fmla="*/ 2876313 h 6247977"/>
              <a:gd name="connsiteX1844" fmla="*/ 779561 w 11463229"/>
              <a:gd name="connsiteY1844" fmla="*/ 2866916 h 6247977"/>
              <a:gd name="connsiteX1845" fmla="*/ 1183798 w 11463229"/>
              <a:gd name="connsiteY1845" fmla="*/ 2866156 h 6247977"/>
              <a:gd name="connsiteX1846" fmla="*/ 1187535 w 11463229"/>
              <a:gd name="connsiteY1846" fmla="*/ 2870537 h 6247977"/>
              <a:gd name="connsiteX1847" fmla="*/ 1192655 w 11463229"/>
              <a:gd name="connsiteY1847" fmla="*/ 2869274 h 6247977"/>
              <a:gd name="connsiteX1848" fmla="*/ 1183798 w 11463229"/>
              <a:gd name="connsiteY1848" fmla="*/ 2866156 h 6247977"/>
              <a:gd name="connsiteX1849" fmla="*/ 1791227 w 11463229"/>
              <a:gd name="connsiteY1849" fmla="*/ 2860623 h 6247977"/>
              <a:gd name="connsiteX1850" fmla="*/ 1791997 w 11463229"/>
              <a:gd name="connsiteY1850" fmla="*/ 2860756 h 6247977"/>
              <a:gd name="connsiteX1851" fmla="*/ 1791876 w 11463229"/>
              <a:gd name="connsiteY1851" fmla="*/ 2861260 h 6247977"/>
              <a:gd name="connsiteX1852" fmla="*/ 464056 w 11463229"/>
              <a:gd name="connsiteY1852" fmla="*/ 2860536 h 6247977"/>
              <a:gd name="connsiteX1853" fmla="*/ 460986 w 11463229"/>
              <a:gd name="connsiteY1853" fmla="*/ 2862708 h 6247977"/>
              <a:gd name="connsiteX1854" fmla="*/ 466572 w 11463229"/>
              <a:gd name="connsiteY1854" fmla="*/ 2864997 h 6247977"/>
              <a:gd name="connsiteX1855" fmla="*/ 468729 w 11463229"/>
              <a:gd name="connsiteY1855" fmla="*/ 2861649 h 6247977"/>
              <a:gd name="connsiteX1856" fmla="*/ 464056 w 11463229"/>
              <a:gd name="connsiteY1856" fmla="*/ 2860536 h 6247977"/>
              <a:gd name="connsiteX1857" fmla="*/ 489610 w 11463229"/>
              <a:gd name="connsiteY1857" fmla="*/ 2859309 h 6247977"/>
              <a:gd name="connsiteX1858" fmla="*/ 493715 w 11463229"/>
              <a:gd name="connsiteY1858" fmla="*/ 2864919 h 6247977"/>
              <a:gd name="connsiteX1859" fmla="*/ 500197 w 11463229"/>
              <a:gd name="connsiteY1859" fmla="*/ 2864098 h 6247977"/>
              <a:gd name="connsiteX1860" fmla="*/ 489610 w 11463229"/>
              <a:gd name="connsiteY1860" fmla="*/ 2859309 h 6247977"/>
              <a:gd name="connsiteX1861" fmla="*/ 1795503 w 11463229"/>
              <a:gd name="connsiteY1861" fmla="*/ 2850835 h 6247977"/>
              <a:gd name="connsiteX1862" fmla="*/ 1794749 w 11463229"/>
              <a:gd name="connsiteY1862" fmla="*/ 2852829 h 6247977"/>
              <a:gd name="connsiteX1863" fmla="*/ 1794394 w 11463229"/>
              <a:gd name="connsiteY1863" fmla="*/ 2852574 h 6247977"/>
              <a:gd name="connsiteX1864" fmla="*/ 746462 w 11463229"/>
              <a:gd name="connsiteY1864" fmla="*/ 2847672 h 6247977"/>
              <a:gd name="connsiteX1865" fmla="*/ 727442 w 11463229"/>
              <a:gd name="connsiteY1865" fmla="*/ 2848413 h 6247977"/>
              <a:gd name="connsiteX1866" fmla="*/ 765096 w 11463229"/>
              <a:gd name="connsiteY1866" fmla="*/ 2869242 h 6247977"/>
              <a:gd name="connsiteX1867" fmla="*/ 748824 w 11463229"/>
              <a:gd name="connsiteY1867" fmla="*/ 2852760 h 6247977"/>
              <a:gd name="connsiteX1868" fmla="*/ 767458 w 11463229"/>
              <a:gd name="connsiteY1868" fmla="*/ 2855235 h 6247977"/>
              <a:gd name="connsiteX1869" fmla="*/ 746462 w 11463229"/>
              <a:gd name="connsiteY1869" fmla="*/ 2847672 h 6247977"/>
              <a:gd name="connsiteX1870" fmla="*/ 1797663 w 11463229"/>
              <a:gd name="connsiteY1870" fmla="*/ 2847445 h 6247977"/>
              <a:gd name="connsiteX1871" fmla="*/ 1795503 w 11463229"/>
              <a:gd name="connsiteY1871" fmla="*/ 2850835 h 6247977"/>
              <a:gd name="connsiteX1872" fmla="*/ 1795865 w 11463229"/>
              <a:gd name="connsiteY1872" fmla="*/ 2849878 h 6247977"/>
              <a:gd name="connsiteX1873" fmla="*/ 1797663 w 11463229"/>
              <a:gd name="connsiteY1873" fmla="*/ 2847445 h 6247977"/>
              <a:gd name="connsiteX1874" fmla="*/ 1144816 w 11463229"/>
              <a:gd name="connsiteY1874" fmla="*/ 2845020 h 6247977"/>
              <a:gd name="connsiteX1875" fmla="*/ 1140372 w 11463229"/>
              <a:gd name="connsiteY1875" fmla="*/ 2845976 h 6247977"/>
              <a:gd name="connsiteX1876" fmla="*/ 1141395 w 11463229"/>
              <a:gd name="connsiteY1876" fmla="*/ 2851625 h 6247977"/>
              <a:gd name="connsiteX1877" fmla="*/ 1151638 w 11463229"/>
              <a:gd name="connsiteY1877" fmla="*/ 2849079 h 6247977"/>
              <a:gd name="connsiteX1878" fmla="*/ 1144816 w 11463229"/>
              <a:gd name="connsiteY1878" fmla="*/ 2845020 h 6247977"/>
              <a:gd name="connsiteX1879" fmla="*/ 651482 w 11463229"/>
              <a:gd name="connsiteY1879" fmla="*/ 2835598 h 6247977"/>
              <a:gd name="connsiteX1880" fmla="*/ 656360 w 11463229"/>
              <a:gd name="connsiteY1880" fmla="*/ 2841858 h 6247977"/>
              <a:gd name="connsiteX1881" fmla="*/ 651482 w 11463229"/>
              <a:gd name="connsiteY1881" fmla="*/ 2835598 h 6247977"/>
              <a:gd name="connsiteX1882" fmla="*/ 678683 w 11463229"/>
              <a:gd name="connsiteY1882" fmla="*/ 2829276 h 6247977"/>
              <a:gd name="connsiteX1883" fmla="*/ 679654 w 11463229"/>
              <a:gd name="connsiteY1883" fmla="*/ 2829396 h 6247977"/>
              <a:gd name="connsiteX1884" fmla="*/ 679574 w 11463229"/>
              <a:gd name="connsiteY1884" fmla="*/ 2829458 h 6247977"/>
              <a:gd name="connsiteX1885" fmla="*/ 679006 w 11463229"/>
              <a:gd name="connsiteY1885" fmla="*/ 2829504 h 6247977"/>
              <a:gd name="connsiteX1886" fmla="*/ 1122437 w 11463229"/>
              <a:gd name="connsiteY1886" fmla="*/ 2828651 h 6247977"/>
              <a:gd name="connsiteX1887" fmla="*/ 1117115 w 11463229"/>
              <a:gd name="connsiteY1887" fmla="*/ 2846008 h 6247977"/>
              <a:gd name="connsiteX1888" fmla="*/ 1124509 w 11463229"/>
              <a:gd name="connsiteY1888" fmla="*/ 2849493 h 6247977"/>
              <a:gd name="connsiteX1889" fmla="*/ 1122437 w 11463229"/>
              <a:gd name="connsiteY1889" fmla="*/ 2828651 h 6247977"/>
              <a:gd name="connsiteX1890" fmla="*/ 622887 w 11463229"/>
              <a:gd name="connsiteY1890" fmla="*/ 2826816 h 6247977"/>
              <a:gd name="connsiteX1891" fmla="*/ 627853 w 11463229"/>
              <a:gd name="connsiteY1891" fmla="*/ 2836061 h 6247977"/>
              <a:gd name="connsiteX1892" fmla="*/ 622975 w 11463229"/>
              <a:gd name="connsiteY1892" fmla="*/ 2828154 h 6247977"/>
              <a:gd name="connsiteX1893" fmla="*/ 1075293 w 11463229"/>
              <a:gd name="connsiteY1893" fmla="*/ 2820379 h 6247977"/>
              <a:gd name="connsiteX1894" fmla="*/ 1076840 w 11463229"/>
              <a:gd name="connsiteY1894" fmla="*/ 2824975 h 6247977"/>
              <a:gd name="connsiteX1895" fmla="*/ 1082824 w 11463229"/>
              <a:gd name="connsiteY1895" fmla="*/ 2824546 h 6247977"/>
              <a:gd name="connsiteX1896" fmla="*/ 1075293 w 11463229"/>
              <a:gd name="connsiteY1896" fmla="*/ 2820379 h 6247977"/>
              <a:gd name="connsiteX1897" fmla="*/ 673401 w 11463229"/>
              <a:gd name="connsiteY1897" fmla="*/ 2820301 h 6247977"/>
              <a:gd name="connsiteX1898" fmla="*/ 669604 w 11463229"/>
              <a:gd name="connsiteY1898" fmla="*/ 2830271 h 6247977"/>
              <a:gd name="connsiteX1899" fmla="*/ 679006 w 11463229"/>
              <a:gd name="connsiteY1899" fmla="*/ 2829504 h 6247977"/>
              <a:gd name="connsiteX1900" fmla="*/ 690820 w 11463229"/>
              <a:gd name="connsiteY1900" fmla="*/ 2837817 h 6247977"/>
              <a:gd name="connsiteX1901" fmla="*/ 712303 w 11463229"/>
              <a:gd name="connsiteY1901" fmla="*/ 2849121 h 6247977"/>
              <a:gd name="connsiteX1902" fmla="*/ 721047 w 11463229"/>
              <a:gd name="connsiteY1902" fmla="*/ 2852183 h 6247977"/>
              <a:gd name="connsiteX1903" fmla="*/ 712898 w 11463229"/>
              <a:gd name="connsiteY1903" fmla="*/ 2833602 h 6247977"/>
              <a:gd name="connsiteX1904" fmla="*/ 686077 w 11463229"/>
              <a:gd name="connsiteY1904" fmla="*/ 2830184 h 6247977"/>
              <a:gd name="connsiteX1905" fmla="*/ 679654 w 11463229"/>
              <a:gd name="connsiteY1905" fmla="*/ 2829396 h 6247977"/>
              <a:gd name="connsiteX1906" fmla="*/ 686456 w 11463229"/>
              <a:gd name="connsiteY1906" fmla="*/ 2824067 h 6247977"/>
              <a:gd name="connsiteX1907" fmla="*/ 673401 w 11463229"/>
              <a:gd name="connsiteY1907" fmla="*/ 2820301 h 6247977"/>
              <a:gd name="connsiteX1908" fmla="*/ 1638212 w 11463229"/>
              <a:gd name="connsiteY1908" fmla="*/ 2817649 h 6247977"/>
              <a:gd name="connsiteX1909" fmla="*/ 1633508 w 11463229"/>
              <a:gd name="connsiteY1909" fmla="*/ 2821254 h 6247977"/>
              <a:gd name="connsiteX1910" fmla="*/ 1632995 w 11463229"/>
              <a:gd name="connsiteY1910" fmla="*/ 2820577 h 6247977"/>
              <a:gd name="connsiteX1911" fmla="*/ 1635706 w 11463229"/>
              <a:gd name="connsiteY1911" fmla="*/ 2818066 h 6247977"/>
              <a:gd name="connsiteX1912" fmla="*/ 1638212 w 11463229"/>
              <a:gd name="connsiteY1912" fmla="*/ 2817649 h 6247977"/>
              <a:gd name="connsiteX1913" fmla="*/ 1603593 w 11463229"/>
              <a:gd name="connsiteY1913" fmla="*/ 2810608 h 6247977"/>
              <a:gd name="connsiteX1914" fmla="*/ 1608707 w 11463229"/>
              <a:gd name="connsiteY1914" fmla="*/ 2815308 h 6247977"/>
              <a:gd name="connsiteX1915" fmla="*/ 1608454 w 11463229"/>
              <a:gd name="connsiteY1915" fmla="*/ 2815533 h 6247977"/>
              <a:gd name="connsiteX1916" fmla="*/ 1604156 w 11463229"/>
              <a:gd name="connsiteY1916" fmla="*/ 2817926 h 6247977"/>
              <a:gd name="connsiteX1917" fmla="*/ 1603593 w 11463229"/>
              <a:gd name="connsiteY1917" fmla="*/ 2810608 h 6247977"/>
              <a:gd name="connsiteX1918" fmla="*/ 962562 w 11463229"/>
              <a:gd name="connsiteY1918" fmla="*/ 2809306 h 6247977"/>
              <a:gd name="connsiteX1919" fmla="*/ 968548 w 11463229"/>
              <a:gd name="connsiteY1919" fmla="*/ 2815956 h 6247977"/>
              <a:gd name="connsiteX1920" fmla="*/ 979967 w 11463229"/>
              <a:gd name="connsiteY1920" fmla="*/ 2816797 h 6247977"/>
              <a:gd name="connsiteX1921" fmla="*/ 962562 w 11463229"/>
              <a:gd name="connsiteY1921" fmla="*/ 2809306 h 6247977"/>
              <a:gd name="connsiteX1922" fmla="*/ 1612775 w 11463229"/>
              <a:gd name="connsiteY1922" fmla="*/ 2799305 h 6247977"/>
              <a:gd name="connsiteX1923" fmla="*/ 1620221 w 11463229"/>
              <a:gd name="connsiteY1923" fmla="*/ 2801025 h 6247977"/>
              <a:gd name="connsiteX1924" fmla="*/ 1618104 w 11463229"/>
              <a:gd name="connsiteY1924" fmla="*/ 2804169 h 6247977"/>
              <a:gd name="connsiteX1925" fmla="*/ 917338 w 11463229"/>
              <a:gd name="connsiteY1925" fmla="*/ 2794840 h 6247977"/>
              <a:gd name="connsiteX1926" fmla="*/ 914613 w 11463229"/>
              <a:gd name="connsiteY1926" fmla="*/ 2795604 h 6247977"/>
              <a:gd name="connsiteX1927" fmla="*/ 918936 w 11463229"/>
              <a:gd name="connsiteY1927" fmla="*/ 2798128 h 6247977"/>
              <a:gd name="connsiteX1928" fmla="*/ 924486 w 11463229"/>
              <a:gd name="connsiteY1928" fmla="*/ 2798928 h 6247977"/>
              <a:gd name="connsiteX1929" fmla="*/ 917338 w 11463229"/>
              <a:gd name="connsiteY1929" fmla="*/ 2794840 h 6247977"/>
              <a:gd name="connsiteX1930" fmla="*/ 685271 w 11463229"/>
              <a:gd name="connsiteY1930" fmla="*/ 2780566 h 6247977"/>
              <a:gd name="connsiteX1931" fmla="*/ 690902 w 11463229"/>
              <a:gd name="connsiteY1931" fmla="*/ 2786487 h 6247977"/>
              <a:gd name="connsiteX1932" fmla="*/ 693983 w 11463229"/>
              <a:gd name="connsiteY1932" fmla="*/ 2787341 h 6247977"/>
              <a:gd name="connsiteX1933" fmla="*/ 695856 w 11463229"/>
              <a:gd name="connsiteY1933" fmla="*/ 2785354 h 6247977"/>
              <a:gd name="connsiteX1934" fmla="*/ 685271 w 11463229"/>
              <a:gd name="connsiteY1934" fmla="*/ 2780566 h 6247977"/>
              <a:gd name="connsiteX1935" fmla="*/ 10952878 w 11463229"/>
              <a:gd name="connsiteY1935" fmla="*/ 2774614 h 6247977"/>
              <a:gd name="connsiteX1936" fmla="*/ 10794176 w 11463229"/>
              <a:gd name="connsiteY1936" fmla="*/ 3080364 h 6247977"/>
              <a:gd name="connsiteX1937" fmla="*/ 10754896 w 11463229"/>
              <a:gd name="connsiteY1937" fmla="*/ 3209076 h 6247977"/>
              <a:gd name="connsiteX1938" fmla="*/ 9875734 w 11463229"/>
              <a:gd name="connsiteY1938" fmla="*/ 4463926 h 6247977"/>
              <a:gd name="connsiteX1939" fmla="*/ 9835760 w 11463229"/>
              <a:gd name="connsiteY1939" fmla="*/ 4582257 h 6247977"/>
              <a:gd name="connsiteX1940" fmla="*/ 10127760 w 11463229"/>
              <a:gd name="connsiteY1940" fmla="*/ 4322387 h 6247977"/>
              <a:gd name="connsiteX1941" fmla="*/ 10852276 w 11463229"/>
              <a:gd name="connsiteY1941" fmla="*/ 3148106 h 6247977"/>
              <a:gd name="connsiteX1942" fmla="*/ 847122 w 11463229"/>
              <a:gd name="connsiteY1942" fmla="*/ 2770023 h 6247977"/>
              <a:gd name="connsiteX1943" fmla="*/ 847602 w 11463229"/>
              <a:gd name="connsiteY1943" fmla="*/ 2770172 h 6247977"/>
              <a:gd name="connsiteX1944" fmla="*/ 847239 w 11463229"/>
              <a:gd name="connsiteY1944" fmla="*/ 2770263 h 6247977"/>
              <a:gd name="connsiteX1945" fmla="*/ 813637 w 11463229"/>
              <a:gd name="connsiteY1945" fmla="*/ 2753993 h 6247977"/>
              <a:gd name="connsiteX1946" fmla="*/ 825549 w 11463229"/>
              <a:gd name="connsiteY1946" fmla="*/ 2757732 h 6247977"/>
              <a:gd name="connsiteX1947" fmla="*/ 819293 w 11463229"/>
              <a:gd name="connsiteY1947" fmla="*/ 2757742 h 6247977"/>
              <a:gd name="connsiteX1948" fmla="*/ 818092 w 11463229"/>
              <a:gd name="connsiteY1948" fmla="*/ 2757034 h 6247977"/>
              <a:gd name="connsiteX1949" fmla="*/ 991877 w 11463229"/>
              <a:gd name="connsiteY1949" fmla="*/ 2750730 h 6247977"/>
              <a:gd name="connsiteX1950" fmla="*/ 997312 w 11463229"/>
              <a:gd name="connsiteY1950" fmla="*/ 2752000 h 6247977"/>
              <a:gd name="connsiteX1951" fmla="*/ 997618 w 11463229"/>
              <a:gd name="connsiteY1951" fmla="*/ 2755437 h 6247977"/>
              <a:gd name="connsiteX1952" fmla="*/ 992929 w 11463229"/>
              <a:gd name="connsiteY1952" fmla="*/ 2753641 h 6247977"/>
              <a:gd name="connsiteX1953" fmla="*/ 762353 w 11463229"/>
              <a:gd name="connsiteY1953" fmla="*/ 2738623 h 6247977"/>
              <a:gd name="connsiteX1954" fmla="*/ 755907 w 11463229"/>
              <a:gd name="connsiteY1954" fmla="*/ 2740934 h 6247977"/>
              <a:gd name="connsiteX1955" fmla="*/ 762844 w 11463229"/>
              <a:gd name="connsiteY1955" fmla="*/ 2743167 h 6247977"/>
              <a:gd name="connsiteX1956" fmla="*/ 766287 w 11463229"/>
              <a:gd name="connsiteY1956" fmla="*/ 2743970 h 6247977"/>
              <a:gd name="connsiteX1957" fmla="*/ 770471 w 11463229"/>
              <a:gd name="connsiteY1957" fmla="*/ 2742577 h 6247977"/>
              <a:gd name="connsiteX1958" fmla="*/ 762353 w 11463229"/>
              <a:gd name="connsiteY1958" fmla="*/ 2738623 h 6247977"/>
              <a:gd name="connsiteX1959" fmla="*/ 555209 w 11463229"/>
              <a:gd name="connsiteY1959" fmla="*/ 2737349 h 6247977"/>
              <a:gd name="connsiteX1960" fmla="*/ 559341 w 11463229"/>
              <a:gd name="connsiteY1960" fmla="*/ 2740468 h 6247977"/>
              <a:gd name="connsiteX1961" fmla="*/ 554877 w 11463229"/>
              <a:gd name="connsiteY1961" fmla="*/ 2737998 h 6247977"/>
              <a:gd name="connsiteX1962" fmla="*/ 553693 w 11463229"/>
              <a:gd name="connsiteY1962" fmla="*/ 2737342 h 6247977"/>
              <a:gd name="connsiteX1963" fmla="*/ 554877 w 11463229"/>
              <a:gd name="connsiteY1963" fmla="*/ 2737998 h 6247977"/>
              <a:gd name="connsiteX1964" fmla="*/ 552311 w 11463229"/>
              <a:gd name="connsiteY1964" fmla="*/ 2742988 h 6247977"/>
              <a:gd name="connsiteX1965" fmla="*/ 553693 w 11463229"/>
              <a:gd name="connsiteY1965" fmla="*/ 2737342 h 6247977"/>
              <a:gd name="connsiteX1966" fmla="*/ 727821 w 11463229"/>
              <a:gd name="connsiteY1966" fmla="*/ 2724684 h 6247977"/>
              <a:gd name="connsiteX1967" fmla="*/ 732155 w 11463229"/>
              <a:gd name="connsiteY1967" fmla="*/ 2729352 h 6247977"/>
              <a:gd name="connsiteX1968" fmla="*/ 738406 w 11463229"/>
              <a:gd name="connsiteY1968" fmla="*/ 2729472 h 6247977"/>
              <a:gd name="connsiteX1969" fmla="*/ 727821 w 11463229"/>
              <a:gd name="connsiteY1969" fmla="*/ 2724684 h 6247977"/>
              <a:gd name="connsiteX1970" fmla="*/ 876437 w 11463229"/>
              <a:gd name="connsiteY1970" fmla="*/ 2711447 h 6247977"/>
              <a:gd name="connsiteX1971" fmla="*/ 881010 w 11463229"/>
              <a:gd name="connsiteY1971" fmla="*/ 2717316 h 6247977"/>
              <a:gd name="connsiteX1972" fmla="*/ 887733 w 11463229"/>
              <a:gd name="connsiteY1972" fmla="*/ 2717695 h 6247977"/>
              <a:gd name="connsiteX1973" fmla="*/ 876437 w 11463229"/>
              <a:gd name="connsiteY1973" fmla="*/ 2711447 h 6247977"/>
              <a:gd name="connsiteX1974" fmla="*/ 571328 w 11463229"/>
              <a:gd name="connsiteY1974" fmla="*/ 2691540 h 6247977"/>
              <a:gd name="connsiteX1975" fmla="*/ 576172 w 11463229"/>
              <a:gd name="connsiteY1975" fmla="*/ 2696311 h 6247977"/>
              <a:gd name="connsiteX1976" fmla="*/ 579878 w 11463229"/>
              <a:gd name="connsiteY1976" fmla="*/ 2695911 h 6247977"/>
              <a:gd name="connsiteX1977" fmla="*/ 571328 w 11463229"/>
              <a:gd name="connsiteY1977" fmla="*/ 2691540 h 6247977"/>
              <a:gd name="connsiteX1978" fmla="*/ 574180 w 11463229"/>
              <a:gd name="connsiteY1978" fmla="*/ 2678827 h 6247977"/>
              <a:gd name="connsiteX1979" fmla="*/ 573426 w 11463229"/>
              <a:gd name="connsiteY1979" fmla="*/ 2680821 h 6247977"/>
              <a:gd name="connsiteX1980" fmla="*/ 573071 w 11463229"/>
              <a:gd name="connsiteY1980" fmla="*/ 2680567 h 6247977"/>
              <a:gd name="connsiteX1981" fmla="*/ 576342 w 11463229"/>
              <a:gd name="connsiteY1981" fmla="*/ 2675436 h 6247977"/>
              <a:gd name="connsiteX1982" fmla="*/ 574180 w 11463229"/>
              <a:gd name="connsiteY1982" fmla="*/ 2678827 h 6247977"/>
              <a:gd name="connsiteX1983" fmla="*/ 574541 w 11463229"/>
              <a:gd name="connsiteY1983" fmla="*/ 2677868 h 6247977"/>
              <a:gd name="connsiteX1984" fmla="*/ 576342 w 11463229"/>
              <a:gd name="connsiteY1984" fmla="*/ 2675436 h 6247977"/>
              <a:gd name="connsiteX1985" fmla="*/ 418310 w 11463229"/>
              <a:gd name="connsiteY1985" fmla="*/ 2648564 h 6247977"/>
              <a:gd name="connsiteX1986" fmla="*/ 414112 w 11463229"/>
              <a:gd name="connsiteY1986" fmla="*/ 2651780 h 6247977"/>
              <a:gd name="connsiteX1987" fmla="*/ 413564 w 11463229"/>
              <a:gd name="connsiteY1987" fmla="*/ 2651057 h 6247977"/>
              <a:gd name="connsiteX1988" fmla="*/ 415805 w 11463229"/>
              <a:gd name="connsiteY1988" fmla="*/ 2648981 h 6247977"/>
              <a:gd name="connsiteX1989" fmla="*/ 418310 w 11463229"/>
              <a:gd name="connsiteY1989" fmla="*/ 2648564 h 6247977"/>
              <a:gd name="connsiteX1990" fmla="*/ 382272 w 11463229"/>
              <a:gd name="connsiteY1990" fmla="*/ 2638601 h 6247977"/>
              <a:gd name="connsiteX1991" fmla="*/ 387383 w 11463229"/>
              <a:gd name="connsiteY1991" fmla="*/ 2643299 h 6247977"/>
              <a:gd name="connsiteX1992" fmla="*/ 387133 w 11463229"/>
              <a:gd name="connsiteY1992" fmla="*/ 2643525 h 6247977"/>
              <a:gd name="connsiteX1993" fmla="*/ 382832 w 11463229"/>
              <a:gd name="connsiteY1993" fmla="*/ 2645917 h 6247977"/>
              <a:gd name="connsiteX1994" fmla="*/ 382272 w 11463229"/>
              <a:gd name="connsiteY1994" fmla="*/ 2638601 h 6247977"/>
              <a:gd name="connsiteX1995" fmla="*/ 391455 w 11463229"/>
              <a:gd name="connsiteY1995" fmla="*/ 2627296 h 6247977"/>
              <a:gd name="connsiteX1996" fmla="*/ 398900 w 11463229"/>
              <a:gd name="connsiteY1996" fmla="*/ 2629017 h 6247977"/>
              <a:gd name="connsiteX1997" fmla="*/ 396783 w 11463229"/>
              <a:gd name="connsiteY1997" fmla="*/ 2632161 h 6247977"/>
              <a:gd name="connsiteX1998" fmla="*/ 10577913 w 11463229"/>
              <a:gd name="connsiteY1998" fmla="*/ 2614329 h 6247977"/>
              <a:gd name="connsiteX1999" fmla="*/ 10473297 w 11463229"/>
              <a:gd name="connsiteY1999" fmla="*/ 2828718 h 6247977"/>
              <a:gd name="connsiteX2000" fmla="*/ 10465360 w 11463229"/>
              <a:gd name="connsiteY2000" fmla="*/ 2842332 h 6247977"/>
              <a:gd name="connsiteX2001" fmla="*/ 10458471 w 11463229"/>
              <a:gd name="connsiteY2001" fmla="*/ 2877271 h 6247977"/>
              <a:gd name="connsiteX2002" fmla="*/ 10380665 w 11463229"/>
              <a:gd name="connsiteY2002" fmla="*/ 3105541 h 6247977"/>
              <a:gd name="connsiteX2003" fmla="*/ 10507536 w 11463229"/>
              <a:gd name="connsiteY2003" fmla="*/ 2878857 h 6247977"/>
              <a:gd name="connsiteX2004" fmla="*/ 10525782 w 11463229"/>
              <a:gd name="connsiteY2004" fmla="*/ 2839135 h 6247977"/>
              <a:gd name="connsiteX2005" fmla="*/ 10533512 w 11463229"/>
              <a:gd name="connsiteY2005" fmla="*/ 2817701 h 6247977"/>
              <a:gd name="connsiteX2006" fmla="*/ 10290085 w 11463229"/>
              <a:gd name="connsiteY2006" fmla="*/ 2283693 h 6247977"/>
              <a:gd name="connsiteX2007" fmla="*/ 10285171 w 11463229"/>
              <a:gd name="connsiteY2007" fmla="*/ 2298621 h 6247977"/>
              <a:gd name="connsiteX2008" fmla="*/ 10204315 w 11463229"/>
              <a:gd name="connsiteY2008" fmla="*/ 2433207 h 6247977"/>
              <a:gd name="connsiteX2009" fmla="*/ 10199932 w 11463229"/>
              <a:gd name="connsiteY2009" fmla="*/ 2525689 h 6247977"/>
              <a:gd name="connsiteX2010" fmla="*/ 10193350 w 11463229"/>
              <a:gd name="connsiteY2010" fmla="*/ 2588613 h 6247977"/>
              <a:gd name="connsiteX2011" fmla="*/ 9109690 w 11463229"/>
              <a:gd name="connsiteY2011" fmla="*/ 3867410 h 6247977"/>
              <a:gd name="connsiteX2012" fmla="*/ 8721411 w 11463229"/>
              <a:gd name="connsiteY2012" fmla="*/ 4131278 h 6247977"/>
              <a:gd name="connsiteX2013" fmla="*/ 8592715 w 11463229"/>
              <a:gd name="connsiteY2013" fmla="*/ 4178558 h 6247977"/>
              <a:gd name="connsiteX2014" fmla="*/ 8406741 w 11463229"/>
              <a:gd name="connsiteY2014" fmla="*/ 4275229 h 6247977"/>
              <a:gd name="connsiteX2015" fmla="*/ 8104993 w 11463229"/>
              <a:gd name="connsiteY2015" fmla="*/ 4391105 h 6247977"/>
              <a:gd name="connsiteX2016" fmla="*/ 8048201 w 11463229"/>
              <a:gd name="connsiteY2016" fmla="*/ 4396537 h 6247977"/>
              <a:gd name="connsiteX2017" fmla="*/ 7480528 w 11463229"/>
              <a:gd name="connsiteY2017" fmla="*/ 4542559 h 6247977"/>
              <a:gd name="connsiteX2018" fmla="*/ 7379131 w 11463229"/>
              <a:gd name="connsiteY2018" fmla="*/ 4591294 h 6247977"/>
              <a:gd name="connsiteX2019" fmla="*/ 7522936 w 11463229"/>
              <a:gd name="connsiteY2019" fmla="*/ 4583395 h 6247977"/>
              <a:gd name="connsiteX2020" fmla="*/ 7806654 w 11463229"/>
              <a:gd name="connsiteY2020" fmla="*/ 4502426 h 6247977"/>
              <a:gd name="connsiteX2021" fmla="*/ 7881966 w 11463229"/>
              <a:gd name="connsiteY2021" fmla="*/ 4493922 h 6247977"/>
              <a:gd name="connsiteX2022" fmla="*/ 7934861 w 11463229"/>
              <a:gd name="connsiteY2022" fmla="*/ 4499110 h 6247977"/>
              <a:gd name="connsiteX2023" fmla="*/ 8365064 w 11463229"/>
              <a:gd name="connsiteY2023" fmla="*/ 4395836 h 6247977"/>
              <a:gd name="connsiteX2024" fmla="*/ 8651458 w 11463229"/>
              <a:gd name="connsiteY2024" fmla="*/ 4262562 h 6247977"/>
              <a:gd name="connsiteX2025" fmla="*/ 9200361 w 11463229"/>
              <a:gd name="connsiteY2025" fmla="*/ 3876306 h 6247977"/>
              <a:gd name="connsiteX2026" fmla="*/ 10078815 w 11463229"/>
              <a:gd name="connsiteY2026" fmla="*/ 2916033 h 6247977"/>
              <a:gd name="connsiteX2027" fmla="*/ 10228429 w 11463229"/>
              <a:gd name="connsiteY2027" fmla="*/ 2662663 h 6247977"/>
              <a:gd name="connsiteX2028" fmla="*/ 10256163 w 11463229"/>
              <a:gd name="connsiteY2028" fmla="*/ 2537583 h 6247977"/>
              <a:gd name="connsiteX2029" fmla="*/ 10287631 w 11463229"/>
              <a:gd name="connsiteY2029" fmla="*/ 2295250 h 6247977"/>
              <a:gd name="connsiteX2030" fmla="*/ 10360989 w 11463229"/>
              <a:gd name="connsiteY2030" fmla="*/ 2066903 h 6247977"/>
              <a:gd name="connsiteX2031" fmla="*/ 10338796 w 11463229"/>
              <a:gd name="connsiteY2031" fmla="*/ 2119683 h 6247977"/>
              <a:gd name="connsiteX2032" fmla="*/ 10305995 w 11463229"/>
              <a:gd name="connsiteY2032" fmla="*/ 2233368 h 6247977"/>
              <a:gd name="connsiteX2033" fmla="*/ 10331992 w 11463229"/>
              <a:gd name="connsiteY2033" fmla="*/ 2198135 h 6247977"/>
              <a:gd name="connsiteX2034" fmla="*/ 10353682 w 11463229"/>
              <a:gd name="connsiteY2034" fmla="*/ 2098793 h 6247977"/>
              <a:gd name="connsiteX2035" fmla="*/ 11148643 w 11463229"/>
              <a:gd name="connsiteY2035" fmla="*/ 0 h 6247977"/>
              <a:gd name="connsiteX2036" fmla="*/ 11139807 w 11463229"/>
              <a:gd name="connsiteY2036" fmla="*/ 298663 h 6247977"/>
              <a:gd name="connsiteX2037" fmla="*/ 10941877 w 11463229"/>
              <a:gd name="connsiteY2037" fmla="*/ 897754 h 6247977"/>
              <a:gd name="connsiteX2038" fmla="*/ 10491231 w 11463229"/>
              <a:gd name="connsiteY2038" fmla="*/ 1166373 h 6247977"/>
              <a:gd name="connsiteX2039" fmla="*/ 10234983 w 11463229"/>
              <a:gd name="connsiteY2039" fmla="*/ 1148701 h 6247977"/>
              <a:gd name="connsiteX2040" fmla="*/ 10196104 w 11463229"/>
              <a:gd name="connsiteY2040" fmla="*/ 1173442 h 6247977"/>
              <a:gd name="connsiteX2041" fmla="*/ 10125415 w 11463229"/>
              <a:gd name="connsiteY2041" fmla="*/ 1381975 h 6247977"/>
              <a:gd name="connsiteX2042" fmla="*/ 10115971 w 11463229"/>
              <a:gd name="connsiteY2042" fmla="*/ 1420800 h 6247977"/>
              <a:gd name="connsiteX2043" fmla="*/ 10115745 w 11463229"/>
              <a:gd name="connsiteY2043" fmla="*/ 1421144 h 6247977"/>
              <a:gd name="connsiteX2044" fmla="*/ 10111360 w 11463229"/>
              <a:gd name="connsiteY2044" fmla="*/ 1589530 h 6247977"/>
              <a:gd name="connsiteX2045" fmla="*/ 9788252 w 11463229"/>
              <a:gd name="connsiteY2045" fmla="*/ 2739584 h 6247977"/>
              <a:gd name="connsiteX2046" fmla="*/ 10205526 w 11463229"/>
              <a:gd name="connsiteY2046" fmla="*/ 1565341 h 6247977"/>
              <a:gd name="connsiteX2047" fmla="*/ 9947416 w 11463229"/>
              <a:gd name="connsiteY2047" fmla="*/ 2635392 h 6247977"/>
              <a:gd name="connsiteX2048" fmla="*/ 9230823 w 11463229"/>
              <a:gd name="connsiteY2048" fmla="*/ 3554106 h 6247977"/>
              <a:gd name="connsiteX2049" fmla="*/ 9310285 w 11463229"/>
              <a:gd name="connsiteY2049" fmla="*/ 3513000 h 6247977"/>
              <a:gd name="connsiteX2050" fmla="*/ 9850164 w 11463229"/>
              <a:gd name="connsiteY2050" fmla="*/ 2878912 h 6247977"/>
              <a:gd name="connsiteX2051" fmla="*/ 9922798 w 11463229"/>
              <a:gd name="connsiteY2051" fmla="*/ 2809019 h 6247977"/>
              <a:gd name="connsiteX2052" fmla="*/ 9947905 w 11463229"/>
              <a:gd name="connsiteY2052" fmla="*/ 2780918 h 6247977"/>
              <a:gd name="connsiteX2053" fmla="*/ 10092683 w 11463229"/>
              <a:gd name="connsiteY2053" fmla="*/ 2419811 h 6247977"/>
              <a:gd name="connsiteX2054" fmla="*/ 10305948 w 11463229"/>
              <a:gd name="connsiteY2054" fmla="*/ 1680328 h 6247977"/>
              <a:gd name="connsiteX2055" fmla="*/ 10333979 w 11463229"/>
              <a:gd name="connsiteY2055" fmla="*/ 1615842 h 6247977"/>
              <a:gd name="connsiteX2056" fmla="*/ 10235027 w 11463229"/>
              <a:gd name="connsiteY2056" fmla="*/ 2240617 h 6247977"/>
              <a:gd name="connsiteX2057" fmla="*/ 10394183 w 11463229"/>
              <a:gd name="connsiteY2057" fmla="*/ 1871138 h 6247977"/>
              <a:gd name="connsiteX2058" fmla="*/ 10391991 w 11463229"/>
              <a:gd name="connsiteY2058" fmla="*/ 1993175 h 6247977"/>
              <a:gd name="connsiteX2059" fmla="*/ 10391719 w 11463229"/>
              <a:gd name="connsiteY2059" fmla="*/ 1993821 h 6247977"/>
              <a:gd name="connsiteX2060" fmla="*/ 10431434 w 11463229"/>
              <a:gd name="connsiteY2060" fmla="*/ 1946273 h 6247977"/>
              <a:gd name="connsiteX2061" fmla="*/ 10428255 w 11463229"/>
              <a:gd name="connsiteY2061" fmla="*/ 2068329 h 6247977"/>
              <a:gd name="connsiteX2062" fmla="*/ 10433745 w 11463229"/>
              <a:gd name="connsiteY2062" fmla="*/ 2026518 h 6247977"/>
              <a:gd name="connsiteX2063" fmla="*/ 10528239 w 11463229"/>
              <a:gd name="connsiteY2063" fmla="*/ 1567660 h 6247977"/>
              <a:gd name="connsiteX2064" fmla="*/ 10565774 w 11463229"/>
              <a:gd name="connsiteY2064" fmla="*/ 1517550 h 6247977"/>
              <a:gd name="connsiteX2065" fmla="*/ 10622811 w 11463229"/>
              <a:gd name="connsiteY2065" fmla="*/ 1565934 h 6247977"/>
              <a:gd name="connsiteX2066" fmla="*/ 10630856 w 11463229"/>
              <a:gd name="connsiteY2066" fmla="*/ 1636408 h 6247977"/>
              <a:gd name="connsiteX2067" fmla="*/ 10445377 w 11463229"/>
              <a:gd name="connsiteY2067" fmla="*/ 2447076 h 6247977"/>
              <a:gd name="connsiteX2068" fmla="*/ 10388160 w 11463229"/>
              <a:gd name="connsiteY2068" fmla="*/ 2578036 h 6247977"/>
              <a:gd name="connsiteX2069" fmla="*/ 10363957 w 11463229"/>
              <a:gd name="connsiteY2069" fmla="*/ 2745595 h 6247977"/>
              <a:gd name="connsiteX2070" fmla="*/ 10325218 w 11463229"/>
              <a:gd name="connsiteY2070" fmla="*/ 2884864 h 6247977"/>
              <a:gd name="connsiteX2071" fmla="*/ 10370308 w 11463229"/>
              <a:gd name="connsiteY2071" fmla="*/ 2803104 h 6247977"/>
              <a:gd name="connsiteX2072" fmla="*/ 10488358 w 11463229"/>
              <a:gd name="connsiteY2072" fmla="*/ 2517649 h 6247977"/>
              <a:gd name="connsiteX2073" fmla="*/ 10515044 w 11463229"/>
              <a:gd name="connsiteY2073" fmla="*/ 2327342 h 6247977"/>
              <a:gd name="connsiteX2074" fmla="*/ 10513496 w 11463229"/>
              <a:gd name="connsiteY2074" fmla="*/ 2456861 h 6247977"/>
              <a:gd name="connsiteX2075" fmla="*/ 10542759 w 11463229"/>
              <a:gd name="connsiteY2075" fmla="*/ 2386106 h 6247977"/>
              <a:gd name="connsiteX2076" fmla="*/ 10660596 w 11463229"/>
              <a:gd name="connsiteY2076" fmla="*/ 1948621 h 6247977"/>
              <a:gd name="connsiteX2077" fmla="*/ 10706172 w 11463229"/>
              <a:gd name="connsiteY2077" fmla="*/ 1741598 h 6247977"/>
              <a:gd name="connsiteX2078" fmla="*/ 10723721 w 11463229"/>
              <a:gd name="connsiteY2078" fmla="*/ 1712755 h 6247977"/>
              <a:gd name="connsiteX2079" fmla="*/ 10761259 w 11463229"/>
              <a:gd name="connsiteY2079" fmla="*/ 1738444 h 6247977"/>
              <a:gd name="connsiteX2080" fmla="*/ 10761016 w 11463229"/>
              <a:gd name="connsiteY2080" fmla="*/ 1836220 h 6247977"/>
              <a:gd name="connsiteX2081" fmla="*/ 10600394 w 11463229"/>
              <a:gd name="connsiteY2081" fmla="*/ 2375484 h 6247977"/>
              <a:gd name="connsiteX2082" fmla="*/ 10677660 w 11463229"/>
              <a:gd name="connsiteY2082" fmla="*/ 2342723 h 6247977"/>
              <a:gd name="connsiteX2083" fmla="*/ 10657221 w 11463229"/>
              <a:gd name="connsiteY2083" fmla="*/ 2438365 h 6247977"/>
              <a:gd name="connsiteX2084" fmla="*/ 10638595 w 11463229"/>
              <a:gd name="connsiteY2084" fmla="*/ 2483282 h 6247977"/>
              <a:gd name="connsiteX2085" fmla="*/ 10636021 w 11463229"/>
              <a:gd name="connsiteY2085" fmla="*/ 2538652 h 6247977"/>
              <a:gd name="connsiteX2086" fmla="*/ 10620752 w 11463229"/>
              <a:gd name="connsiteY2086" fmla="*/ 2631119 h 6247977"/>
              <a:gd name="connsiteX2087" fmla="*/ 10710902 w 11463229"/>
              <a:gd name="connsiteY2087" fmla="*/ 2391657 h 6247977"/>
              <a:gd name="connsiteX2088" fmla="*/ 10788317 w 11463229"/>
              <a:gd name="connsiteY2088" fmla="*/ 2140861 h 6247977"/>
              <a:gd name="connsiteX2089" fmla="*/ 10861194 w 11463229"/>
              <a:gd name="connsiteY2089" fmla="*/ 1935293 h 6247977"/>
              <a:gd name="connsiteX2090" fmla="*/ 10639276 w 11463229"/>
              <a:gd name="connsiteY2090" fmla="*/ 2725577 h 6247977"/>
              <a:gd name="connsiteX2091" fmla="*/ 10577429 w 11463229"/>
              <a:gd name="connsiteY2091" fmla="*/ 2848549 h 6247977"/>
              <a:gd name="connsiteX2092" fmla="*/ 10544544 w 11463229"/>
              <a:gd name="connsiteY2092" fmla="*/ 3002618 h 6247977"/>
              <a:gd name="connsiteX2093" fmla="*/ 10703702 w 11463229"/>
              <a:gd name="connsiteY2093" fmla="*/ 2633140 h 6247977"/>
              <a:gd name="connsiteX2094" fmla="*/ 10701509 w 11463229"/>
              <a:gd name="connsiteY2094" fmla="*/ 2755176 h 6247977"/>
              <a:gd name="connsiteX2095" fmla="*/ 10610840 w 11463229"/>
              <a:gd name="connsiteY2095" fmla="*/ 3011567 h 6247977"/>
              <a:gd name="connsiteX2096" fmla="*/ 10513833 w 11463229"/>
              <a:gd name="connsiteY2096" fmla="*/ 3195208 h 6247977"/>
              <a:gd name="connsiteX2097" fmla="*/ 10497474 w 11463229"/>
              <a:gd name="connsiteY2097" fmla="*/ 3240059 h 6247977"/>
              <a:gd name="connsiteX2098" fmla="*/ 10501029 w 11463229"/>
              <a:gd name="connsiteY2098" fmla="*/ 3254198 h 6247977"/>
              <a:gd name="connsiteX2099" fmla="*/ 10593333 w 11463229"/>
              <a:gd name="connsiteY2099" fmla="*/ 3088740 h 6247977"/>
              <a:gd name="connsiteX2100" fmla="*/ 10746120 w 11463229"/>
              <a:gd name="connsiteY2100" fmla="*/ 2775345 h 6247977"/>
              <a:gd name="connsiteX2101" fmla="*/ 10776429 w 11463229"/>
              <a:gd name="connsiteY2101" fmla="*/ 2635537 h 6247977"/>
              <a:gd name="connsiteX2102" fmla="*/ 10837758 w 11463229"/>
              <a:gd name="connsiteY2102" fmla="*/ 2329660 h 6247977"/>
              <a:gd name="connsiteX2103" fmla="*/ 10875292 w 11463229"/>
              <a:gd name="connsiteY2103" fmla="*/ 2279552 h 6247977"/>
              <a:gd name="connsiteX2104" fmla="*/ 10932329 w 11463229"/>
              <a:gd name="connsiteY2104" fmla="*/ 2327935 h 6247977"/>
              <a:gd name="connsiteX2105" fmla="*/ 10932399 w 11463229"/>
              <a:gd name="connsiteY2105" fmla="*/ 2328551 h 6247977"/>
              <a:gd name="connsiteX2106" fmla="*/ 11001347 w 11463229"/>
              <a:gd name="connsiteY2106" fmla="*/ 2105525 h 6247977"/>
              <a:gd name="connsiteX2107" fmla="*/ 11091768 w 11463229"/>
              <a:gd name="connsiteY2107" fmla="*/ 1454239 h 6247977"/>
              <a:gd name="connsiteX2108" fmla="*/ 11097649 w 11463229"/>
              <a:gd name="connsiteY2108" fmla="*/ 1426086 h 6247977"/>
              <a:gd name="connsiteX2109" fmla="*/ 11101567 w 11463229"/>
              <a:gd name="connsiteY2109" fmla="*/ 1399963 h 6247977"/>
              <a:gd name="connsiteX2110" fmla="*/ 11110535 w 11463229"/>
              <a:gd name="connsiteY2110" fmla="*/ 1399963 h 6247977"/>
              <a:gd name="connsiteX2111" fmla="*/ 11146762 w 11463229"/>
              <a:gd name="connsiteY2111" fmla="*/ 1445116 h 6247977"/>
              <a:gd name="connsiteX2112" fmla="*/ 11150511 w 11463229"/>
              <a:gd name="connsiteY2112" fmla="*/ 1500343 h 6247977"/>
              <a:gd name="connsiteX2113" fmla="*/ 11076907 w 11463229"/>
              <a:gd name="connsiteY2113" fmla="*/ 2037140 h 6247977"/>
              <a:gd name="connsiteX2114" fmla="*/ 10962148 w 11463229"/>
              <a:gd name="connsiteY2114" fmla="*/ 2452922 h 6247977"/>
              <a:gd name="connsiteX2115" fmla="*/ 10901270 w 11463229"/>
              <a:gd name="connsiteY2115" fmla="*/ 2599614 h 6247977"/>
              <a:gd name="connsiteX2116" fmla="*/ 10861161 w 11463229"/>
              <a:gd name="connsiteY2116" fmla="*/ 2805986 h 6247977"/>
              <a:gd name="connsiteX2117" fmla="*/ 10838926 w 11463229"/>
              <a:gd name="connsiteY2117" fmla="*/ 2905802 h 6247977"/>
              <a:gd name="connsiteX2118" fmla="*/ 10894962 w 11463229"/>
              <a:gd name="connsiteY2118" fmla="*/ 2818052 h 6247977"/>
              <a:gd name="connsiteX2119" fmla="*/ 10964556 w 11463229"/>
              <a:gd name="connsiteY2119" fmla="*/ 2731252 h 6247977"/>
              <a:gd name="connsiteX2120" fmla="*/ 10970113 w 11463229"/>
              <a:gd name="connsiteY2120" fmla="*/ 2710622 h 6247977"/>
              <a:gd name="connsiteX2121" fmla="*/ 11015691 w 11463229"/>
              <a:gd name="connsiteY2121" fmla="*/ 2503600 h 6247977"/>
              <a:gd name="connsiteX2122" fmla="*/ 11033240 w 11463229"/>
              <a:gd name="connsiteY2122" fmla="*/ 2474756 h 6247977"/>
              <a:gd name="connsiteX2123" fmla="*/ 11070777 w 11463229"/>
              <a:gd name="connsiteY2123" fmla="*/ 2500444 h 6247977"/>
              <a:gd name="connsiteX2124" fmla="*/ 11070534 w 11463229"/>
              <a:gd name="connsiteY2124" fmla="*/ 2598222 h 6247977"/>
              <a:gd name="connsiteX2125" fmla="*/ 10909913 w 11463229"/>
              <a:gd name="connsiteY2125" fmla="*/ 3137486 h 6247977"/>
              <a:gd name="connsiteX2126" fmla="*/ 10987179 w 11463229"/>
              <a:gd name="connsiteY2126" fmla="*/ 3104724 h 6247977"/>
              <a:gd name="connsiteX2127" fmla="*/ 10929658 w 11463229"/>
              <a:gd name="connsiteY2127" fmla="*/ 3289793 h 6247977"/>
              <a:gd name="connsiteX2128" fmla="*/ 10185529 w 11463229"/>
              <a:gd name="connsiteY2128" fmla="*/ 4418522 h 6247977"/>
              <a:gd name="connsiteX2129" fmla="*/ 9380214 w 11463229"/>
              <a:gd name="connsiteY2129" fmla="*/ 5038796 h 6247977"/>
              <a:gd name="connsiteX2130" fmla="*/ 9105760 w 11463229"/>
              <a:gd name="connsiteY2130" fmla="*/ 5194025 h 6247977"/>
              <a:gd name="connsiteX2131" fmla="*/ 9089919 w 11463229"/>
              <a:gd name="connsiteY2131" fmla="*/ 5258488 h 6247977"/>
              <a:gd name="connsiteX2132" fmla="*/ 9165724 w 11463229"/>
              <a:gd name="connsiteY2132" fmla="*/ 5243920 h 6247977"/>
              <a:gd name="connsiteX2133" fmla="*/ 9270775 w 11463229"/>
              <a:gd name="connsiteY2133" fmla="*/ 5206546 h 6247977"/>
              <a:gd name="connsiteX2134" fmla="*/ 8802308 w 11463229"/>
              <a:gd name="connsiteY2134" fmla="*/ 5501669 h 6247977"/>
              <a:gd name="connsiteX2135" fmla="*/ 8485688 w 11463229"/>
              <a:gd name="connsiteY2135" fmla="*/ 5631979 h 6247977"/>
              <a:gd name="connsiteX2136" fmla="*/ 8805476 w 11463229"/>
              <a:gd name="connsiteY2136" fmla="*/ 5519097 h 6247977"/>
              <a:gd name="connsiteX2137" fmla="*/ 9223003 w 11463229"/>
              <a:gd name="connsiteY2137" fmla="*/ 5308219 h 6247977"/>
              <a:gd name="connsiteX2138" fmla="*/ 10221603 w 11463229"/>
              <a:gd name="connsiteY2138" fmla="*/ 4576099 h 6247977"/>
              <a:gd name="connsiteX2139" fmla="*/ 10323732 w 11463229"/>
              <a:gd name="connsiteY2139" fmla="*/ 4461421 h 6247977"/>
              <a:gd name="connsiteX2140" fmla="*/ 10268887 w 11463229"/>
              <a:gd name="connsiteY2140" fmla="*/ 4480490 h 6247977"/>
              <a:gd name="connsiteX2141" fmla="*/ 9446511 w 11463229"/>
              <a:gd name="connsiteY2141" fmla="*/ 5123540 h 6247977"/>
              <a:gd name="connsiteX2142" fmla="*/ 9388746 w 11463229"/>
              <a:gd name="connsiteY2142" fmla="*/ 5141102 h 6247977"/>
              <a:gd name="connsiteX2143" fmla="*/ 9412873 w 11463229"/>
              <a:gd name="connsiteY2143" fmla="*/ 5087234 h 6247977"/>
              <a:gd name="connsiteX2144" fmla="*/ 9701949 w 11463229"/>
              <a:gd name="connsiteY2144" fmla="*/ 4901652 h 6247977"/>
              <a:gd name="connsiteX2145" fmla="*/ 10686166 w 11463229"/>
              <a:gd name="connsiteY2145" fmla="*/ 3874718 h 6247977"/>
              <a:gd name="connsiteX2146" fmla="*/ 11097835 w 11463229"/>
              <a:gd name="connsiteY2146" fmla="*/ 2902862 h 6247977"/>
              <a:gd name="connsiteX2147" fmla="*/ 11170713 w 11463229"/>
              <a:gd name="connsiteY2147" fmla="*/ 2697294 h 6247977"/>
              <a:gd name="connsiteX2148" fmla="*/ 10521402 w 11463229"/>
              <a:gd name="connsiteY2148" fmla="*/ 4219195 h 6247977"/>
              <a:gd name="connsiteX2149" fmla="*/ 10619874 w 11463229"/>
              <a:gd name="connsiteY2149" fmla="*/ 4168953 h 6247977"/>
              <a:gd name="connsiteX2150" fmla="*/ 10445601 w 11463229"/>
              <a:gd name="connsiteY2150" fmla="*/ 4385355 h 6247977"/>
              <a:gd name="connsiteX2151" fmla="*/ 10169688 w 11463229"/>
              <a:gd name="connsiteY2151" fmla="*/ 4672474 h 6247977"/>
              <a:gd name="connsiteX2152" fmla="*/ 10156770 w 11463229"/>
              <a:gd name="connsiteY2152" fmla="*/ 4700547 h 6247977"/>
              <a:gd name="connsiteX2153" fmla="*/ 10192602 w 11463229"/>
              <a:gd name="connsiteY2153" fmla="*/ 4690616 h 6247977"/>
              <a:gd name="connsiteX2154" fmla="*/ 10540656 w 11463229"/>
              <a:gd name="connsiteY2154" fmla="*/ 4339669 h 6247977"/>
              <a:gd name="connsiteX2155" fmla="*/ 10631087 w 11463229"/>
              <a:gd name="connsiteY2155" fmla="*/ 4256851 h 6247977"/>
              <a:gd name="connsiteX2156" fmla="*/ 10902851 w 11463229"/>
              <a:gd name="connsiteY2156" fmla="*/ 3850742 h 6247977"/>
              <a:gd name="connsiteX2157" fmla="*/ 11310865 w 11463229"/>
              <a:gd name="connsiteY2157" fmla="*/ 2867527 h 6247977"/>
              <a:gd name="connsiteX2158" fmla="*/ 11401285 w 11463229"/>
              <a:gd name="connsiteY2158" fmla="*/ 2216240 h 6247977"/>
              <a:gd name="connsiteX2159" fmla="*/ 11412498 w 11463229"/>
              <a:gd name="connsiteY2159" fmla="*/ 2152546 h 6247977"/>
              <a:gd name="connsiteX2160" fmla="*/ 11460030 w 11463229"/>
              <a:gd name="connsiteY2160" fmla="*/ 2262344 h 6247977"/>
              <a:gd name="connsiteX2161" fmla="*/ 11386425 w 11463229"/>
              <a:gd name="connsiteY2161" fmla="*/ 2799142 h 6247977"/>
              <a:gd name="connsiteX2162" fmla="*/ 10620362 w 11463229"/>
              <a:gd name="connsiteY2162" fmla="*/ 4352376 h 6247977"/>
              <a:gd name="connsiteX2163" fmla="*/ 10054401 w 11463229"/>
              <a:gd name="connsiteY2163" fmla="*/ 4875104 h 6247977"/>
              <a:gd name="connsiteX2164" fmla="*/ 9212033 w 11463229"/>
              <a:gd name="connsiteY2164" fmla="*/ 5425726 h 6247977"/>
              <a:gd name="connsiteX2165" fmla="*/ 9119902 w 11463229"/>
              <a:gd name="connsiteY2165" fmla="*/ 5435026 h 6247977"/>
              <a:gd name="connsiteX2166" fmla="*/ 9084559 w 11463229"/>
              <a:gd name="connsiteY2166" fmla="*/ 5438893 h 6247977"/>
              <a:gd name="connsiteX2167" fmla="*/ 8494707 w 11463229"/>
              <a:gd name="connsiteY2167" fmla="*/ 5690323 h 6247977"/>
              <a:gd name="connsiteX2168" fmla="*/ 8481544 w 11463229"/>
              <a:gd name="connsiteY2168" fmla="*/ 5702480 h 6247977"/>
              <a:gd name="connsiteX2169" fmla="*/ 8585135 w 11463229"/>
              <a:gd name="connsiteY2169" fmla="*/ 5721199 h 6247977"/>
              <a:gd name="connsiteX2170" fmla="*/ 9503795 w 11463229"/>
              <a:gd name="connsiteY2170" fmla="*/ 5339433 h 6247977"/>
              <a:gd name="connsiteX2171" fmla="*/ 10662041 w 11463229"/>
              <a:gd name="connsiteY2171" fmla="*/ 4383362 h 6247977"/>
              <a:gd name="connsiteX2172" fmla="*/ 11119536 w 11463229"/>
              <a:gd name="connsiteY2172" fmla="*/ 3713073 h 6247977"/>
              <a:gd name="connsiteX2173" fmla="*/ 11304779 w 11463229"/>
              <a:gd name="connsiteY2173" fmla="*/ 3454958 h 6247977"/>
              <a:gd name="connsiteX2174" fmla="*/ 10782695 w 11463229"/>
              <a:gd name="connsiteY2174" fmla="*/ 4341405 h 6247977"/>
              <a:gd name="connsiteX2175" fmla="*/ 10016622 w 11463229"/>
              <a:gd name="connsiteY2175" fmla="*/ 5098785 h 6247977"/>
              <a:gd name="connsiteX2176" fmla="*/ 10796831 w 11463229"/>
              <a:gd name="connsiteY2176" fmla="*/ 4468714 h 6247977"/>
              <a:gd name="connsiteX2177" fmla="*/ 10809750 w 11463229"/>
              <a:gd name="connsiteY2177" fmla="*/ 4478540 h 6247977"/>
              <a:gd name="connsiteX2178" fmla="*/ 10620122 w 11463229"/>
              <a:gd name="connsiteY2178" fmla="*/ 4677544 h 6247977"/>
              <a:gd name="connsiteX2179" fmla="*/ 8624623 w 11463229"/>
              <a:gd name="connsiteY2179" fmla="*/ 5912117 h 6247977"/>
              <a:gd name="connsiteX2180" fmla="*/ 7131221 w 11463229"/>
              <a:gd name="connsiteY2180" fmla="*/ 6205714 h 6247977"/>
              <a:gd name="connsiteX2181" fmla="*/ 6527720 w 11463229"/>
              <a:gd name="connsiteY2181" fmla="*/ 6247977 h 6247977"/>
              <a:gd name="connsiteX2182" fmla="*/ 6238886 w 11463229"/>
              <a:gd name="connsiteY2182" fmla="*/ 6222084 h 6247977"/>
              <a:gd name="connsiteX2183" fmla="*/ 5691197 w 11463229"/>
              <a:gd name="connsiteY2183" fmla="*/ 6157352 h 6247977"/>
              <a:gd name="connsiteX2184" fmla="*/ 5915199 w 11463229"/>
              <a:gd name="connsiteY2184" fmla="*/ 6231895 h 6247977"/>
              <a:gd name="connsiteX2185" fmla="*/ 5119379 w 11463229"/>
              <a:gd name="connsiteY2185" fmla="*/ 6108590 h 6247977"/>
              <a:gd name="connsiteX2186" fmla="*/ 5237835 w 11463229"/>
              <a:gd name="connsiteY2186" fmla="*/ 6074978 h 6247977"/>
              <a:gd name="connsiteX2187" fmla="*/ 5008233 w 11463229"/>
              <a:gd name="connsiteY2187" fmla="*/ 6013334 h 6247977"/>
              <a:gd name="connsiteX2188" fmla="*/ 4984100 w 11463229"/>
              <a:gd name="connsiteY2188" fmla="*/ 6029302 h 6247977"/>
              <a:gd name="connsiteX2189" fmla="*/ 4905132 w 11463229"/>
              <a:gd name="connsiteY2189" fmla="*/ 6064344 h 6247977"/>
              <a:gd name="connsiteX2190" fmla="*/ 4325024 w 11463229"/>
              <a:gd name="connsiteY2190" fmla="*/ 5891292 h 6247977"/>
              <a:gd name="connsiteX2191" fmla="*/ 4087376 w 11463229"/>
              <a:gd name="connsiteY2191" fmla="*/ 5801810 h 6247977"/>
              <a:gd name="connsiteX2192" fmla="*/ 4020943 w 11463229"/>
              <a:gd name="connsiteY2192" fmla="*/ 5768928 h 6247977"/>
              <a:gd name="connsiteX2193" fmla="*/ 4021102 w 11463229"/>
              <a:gd name="connsiteY2193" fmla="*/ 5769122 h 6247977"/>
              <a:gd name="connsiteX2194" fmla="*/ 4009820 w 11463229"/>
              <a:gd name="connsiteY2194" fmla="*/ 5765453 h 6247977"/>
              <a:gd name="connsiteX2195" fmla="*/ 3997177 w 11463229"/>
              <a:gd name="connsiteY2195" fmla="*/ 5757164 h 6247977"/>
              <a:gd name="connsiteX2196" fmla="*/ 3968562 w 11463229"/>
              <a:gd name="connsiteY2196" fmla="*/ 5743002 h 6247977"/>
              <a:gd name="connsiteX2197" fmla="*/ 3970787 w 11463229"/>
              <a:gd name="connsiteY2197" fmla="*/ 5750861 h 6247977"/>
              <a:gd name="connsiteX2198" fmla="*/ 3959317 w 11463229"/>
              <a:gd name="connsiteY2198" fmla="*/ 5747790 h 6247977"/>
              <a:gd name="connsiteX2199" fmla="*/ 3954406 w 11463229"/>
              <a:gd name="connsiteY2199" fmla="*/ 5745377 h 6247977"/>
              <a:gd name="connsiteX2200" fmla="*/ 3953703 w 11463229"/>
              <a:gd name="connsiteY2200" fmla="*/ 5743092 h 6247977"/>
              <a:gd name="connsiteX2201" fmla="*/ 3949501 w 11463229"/>
              <a:gd name="connsiteY2201" fmla="*/ 5742766 h 6247977"/>
              <a:gd name="connsiteX2202" fmla="*/ 3953284 w 11463229"/>
              <a:gd name="connsiteY2202" fmla="*/ 5744827 h 6247977"/>
              <a:gd name="connsiteX2203" fmla="*/ 3954406 w 11463229"/>
              <a:gd name="connsiteY2203" fmla="*/ 5745377 h 6247977"/>
              <a:gd name="connsiteX2204" fmla="*/ 3955042 w 11463229"/>
              <a:gd name="connsiteY2204" fmla="*/ 5747443 h 6247977"/>
              <a:gd name="connsiteX2205" fmla="*/ 3856898 w 11463229"/>
              <a:gd name="connsiteY2205" fmla="*/ 5718772 h 6247977"/>
              <a:gd name="connsiteX2206" fmla="*/ 3860856 w 11463229"/>
              <a:gd name="connsiteY2206" fmla="*/ 5737399 h 6247977"/>
              <a:gd name="connsiteX2207" fmla="*/ 3855819 w 11463229"/>
              <a:gd name="connsiteY2207" fmla="*/ 5736468 h 6247977"/>
              <a:gd name="connsiteX2208" fmla="*/ 3810119 w 11463229"/>
              <a:gd name="connsiteY2208" fmla="*/ 5707525 h 6247977"/>
              <a:gd name="connsiteX2209" fmla="*/ 3796144 w 11463229"/>
              <a:gd name="connsiteY2209" fmla="*/ 5694934 h 6247977"/>
              <a:gd name="connsiteX2210" fmla="*/ 3802519 w 11463229"/>
              <a:gd name="connsiteY2210" fmla="*/ 5700408 h 6247977"/>
              <a:gd name="connsiteX2211" fmla="*/ 3815431 w 11463229"/>
              <a:gd name="connsiteY2211" fmla="*/ 5701281 h 6247977"/>
              <a:gd name="connsiteX2212" fmla="*/ 3772405 w 11463229"/>
              <a:gd name="connsiteY2212" fmla="*/ 5671395 h 6247977"/>
              <a:gd name="connsiteX2213" fmla="*/ 3766704 w 11463229"/>
              <a:gd name="connsiteY2213" fmla="*/ 5670543 h 6247977"/>
              <a:gd name="connsiteX2214" fmla="*/ 3764322 w 11463229"/>
              <a:gd name="connsiteY2214" fmla="*/ 5666535 h 6247977"/>
              <a:gd name="connsiteX2215" fmla="*/ 3759119 w 11463229"/>
              <a:gd name="connsiteY2215" fmla="*/ 5664643 h 6247977"/>
              <a:gd name="connsiteX2216" fmla="*/ 3762573 w 11463229"/>
              <a:gd name="connsiteY2216" fmla="*/ 5668762 h 6247977"/>
              <a:gd name="connsiteX2217" fmla="*/ 3766357 w 11463229"/>
              <a:gd name="connsiteY2217" fmla="*/ 5670491 h 6247977"/>
              <a:gd name="connsiteX2218" fmla="*/ 3761657 w 11463229"/>
              <a:gd name="connsiteY2218" fmla="*/ 5669789 h 6247977"/>
              <a:gd name="connsiteX2219" fmla="*/ 3694188 w 11463229"/>
              <a:gd name="connsiteY2219" fmla="*/ 5652849 h 6247977"/>
              <a:gd name="connsiteX2220" fmla="*/ 3708386 w 11463229"/>
              <a:gd name="connsiteY2220" fmla="*/ 5649465 h 6247977"/>
              <a:gd name="connsiteX2221" fmla="*/ 3695367 w 11463229"/>
              <a:gd name="connsiteY2221" fmla="*/ 5647576 h 6247977"/>
              <a:gd name="connsiteX2222" fmla="*/ 3657194 w 11463229"/>
              <a:gd name="connsiteY2222" fmla="*/ 5620585 h 6247977"/>
              <a:gd name="connsiteX2223" fmla="*/ 3662406 w 11463229"/>
              <a:gd name="connsiteY2223" fmla="*/ 5629966 h 6247977"/>
              <a:gd name="connsiteX2224" fmla="*/ 3646751 w 11463229"/>
              <a:gd name="connsiteY2224" fmla="*/ 5628170 h 6247977"/>
              <a:gd name="connsiteX2225" fmla="*/ 3607653 w 11463229"/>
              <a:gd name="connsiteY2225" fmla="*/ 5605725 h 6247977"/>
              <a:gd name="connsiteX2226" fmla="*/ 3607640 w 11463229"/>
              <a:gd name="connsiteY2226" fmla="*/ 5607368 h 6247977"/>
              <a:gd name="connsiteX2227" fmla="*/ 3601354 w 11463229"/>
              <a:gd name="connsiteY2227" fmla="*/ 5603239 h 6247977"/>
              <a:gd name="connsiteX2228" fmla="*/ 3609860 w 11463229"/>
              <a:gd name="connsiteY2228" fmla="*/ 5603120 h 6247977"/>
              <a:gd name="connsiteX2229" fmla="*/ 3430885 w 11463229"/>
              <a:gd name="connsiteY2229" fmla="*/ 5529649 h 6247977"/>
              <a:gd name="connsiteX2230" fmla="*/ 3433802 w 11463229"/>
              <a:gd name="connsiteY2230" fmla="*/ 5540014 h 6247977"/>
              <a:gd name="connsiteX2231" fmla="*/ 3416929 w 11463229"/>
              <a:gd name="connsiteY2231" fmla="*/ 5526710 h 6247977"/>
              <a:gd name="connsiteX2232" fmla="*/ 3424181 w 11463229"/>
              <a:gd name="connsiteY2232" fmla="*/ 5535840 h 6247977"/>
              <a:gd name="connsiteX2233" fmla="*/ 3397382 w 11463229"/>
              <a:gd name="connsiteY2233" fmla="*/ 5525569 h 6247977"/>
              <a:gd name="connsiteX2234" fmla="*/ 3393879 w 11463229"/>
              <a:gd name="connsiteY2234" fmla="*/ 5520555 h 6247977"/>
              <a:gd name="connsiteX2235" fmla="*/ 3399993 w 11463229"/>
              <a:gd name="connsiteY2235" fmla="*/ 5522976 h 6247977"/>
              <a:gd name="connsiteX2236" fmla="*/ 3394463 w 11463229"/>
              <a:gd name="connsiteY2236" fmla="*/ 5518502 h 6247977"/>
              <a:gd name="connsiteX2237" fmla="*/ 3393346 w 11463229"/>
              <a:gd name="connsiteY2237" fmla="*/ 5519789 h 6247977"/>
              <a:gd name="connsiteX2238" fmla="*/ 3393243 w 11463229"/>
              <a:gd name="connsiteY2238" fmla="*/ 5519642 h 6247977"/>
              <a:gd name="connsiteX2239" fmla="*/ 3380940 w 11463229"/>
              <a:gd name="connsiteY2239" fmla="*/ 5523466 h 6247977"/>
              <a:gd name="connsiteX2240" fmla="*/ 3279864 w 11463229"/>
              <a:gd name="connsiteY2240" fmla="*/ 5478835 h 6247977"/>
              <a:gd name="connsiteX2241" fmla="*/ 3223352 w 11463229"/>
              <a:gd name="connsiteY2241" fmla="*/ 5465303 h 6247977"/>
              <a:gd name="connsiteX2242" fmla="*/ 3214504 w 11463229"/>
              <a:gd name="connsiteY2242" fmla="*/ 5464530 h 6247977"/>
              <a:gd name="connsiteX2243" fmla="*/ 3224264 w 11463229"/>
              <a:gd name="connsiteY2243" fmla="*/ 5455163 h 6247977"/>
              <a:gd name="connsiteX2244" fmla="*/ 3119033 w 11463229"/>
              <a:gd name="connsiteY2244" fmla="*/ 5415013 h 6247977"/>
              <a:gd name="connsiteX2245" fmla="*/ 3100093 w 11463229"/>
              <a:gd name="connsiteY2245" fmla="*/ 5408432 h 6247977"/>
              <a:gd name="connsiteX2246" fmla="*/ 3098639 w 11463229"/>
              <a:gd name="connsiteY2246" fmla="*/ 5407976 h 6247977"/>
              <a:gd name="connsiteX2247" fmla="*/ 3098687 w 11463229"/>
              <a:gd name="connsiteY2247" fmla="*/ 5407968 h 6247977"/>
              <a:gd name="connsiteX2248" fmla="*/ 3098550 w 11463229"/>
              <a:gd name="connsiteY2248" fmla="*/ 5407951 h 6247977"/>
              <a:gd name="connsiteX2249" fmla="*/ 3097782 w 11463229"/>
              <a:gd name="connsiteY2249" fmla="*/ 5407709 h 6247977"/>
              <a:gd name="connsiteX2250" fmla="*/ 3098038 w 11463229"/>
              <a:gd name="connsiteY2250" fmla="*/ 5407879 h 6247977"/>
              <a:gd name="connsiteX2251" fmla="*/ 3092475 w 11463229"/>
              <a:gd name="connsiteY2251" fmla="*/ 5407103 h 6247977"/>
              <a:gd name="connsiteX2252" fmla="*/ 3095201 w 11463229"/>
              <a:gd name="connsiteY2252" fmla="*/ 5408633 h 6247977"/>
              <a:gd name="connsiteX2253" fmla="*/ 3098290 w 11463229"/>
              <a:gd name="connsiteY2253" fmla="*/ 5408044 h 6247977"/>
              <a:gd name="connsiteX2254" fmla="*/ 3098592 w 11463229"/>
              <a:gd name="connsiteY2254" fmla="*/ 5408243 h 6247977"/>
              <a:gd name="connsiteX2255" fmla="*/ 3108233 w 11463229"/>
              <a:gd name="connsiteY2255" fmla="*/ 5416115 h 6247977"/>
              <a:gd name="connsiteX2256" fmla="*/ 2969533 w 11463229"/>
              <a:gd name="connsiteY2256" fmla="*/ 5359814 h 6247977"/>
              <a:gd name="connsiteX2257" fmla="*/ 2996002 w 11463229"/>
              <a:gd name="connsiteY2257" fmla="*/ 5366103 h 6247977"/>
              <a:gd name="connsiteX2258" fmla="*/ 2947729 w 11463229"/>
              <a:gd name="connsiteY2258" fmla="*/ 5347587 h 6247977"/>
              <a:gd name="connsiteX2259" fmla="*/ 2951241 w 11463229"/>
              <a:gd name="connsiteY2259" fmla="*/ 5358113 h 6247977"/>
              <a:gd name="connsiteX2260" fmla="*/ 2842763 w 11463229"/>
              <a:gd name="connsiteY2260" fmla="*/ 5312299 h 6247977"/>
              <a:gd name="connsiteX2261" fmla="*/ 2849646 w 11463229"/>
              <a:gd name="connsiteY2261" fmla="*/ 5309351 h 6247977"/>
              <a:gd name="connsiteX2262" fmla="*/ 2831782 w 11463229"/>
              <a:gd name="connsiteY2262" fmla="*/ 5301984 h 6247977"/>
              <a:gd name="connsiteX2263" fmla="*/ 2831107 w 11463229"/>
              <a:gd name="connsiteY2263" fmla="*/ 5301708 h 6247977"/>
              <a:gd name="connsiteX2264" fmla="*/ 2832785 w 11463229"/>
              <a:gd name="connsiteY2264" fmla="*/ 5301641 h 6247977"/>
              <a:gd name="connsiteX2265" fmla="*/ 2826591 w 11463229"/>
              <a:gd name="connsiteY2265" fmla="*/ 5299084 h 6247977"/>
              <a:gd name="connsiteX2266" fmla="*/ 2827235 w 11463229"/>
              <a:gd name="connsiteY2266" fmla="*/ 5301573 h 6247977"/>
              <a:gd name="connsiteX2267" fmla="*/ 2826169 w 11463229"/>
              <a:gd name="connsiteY2267" fmla="*/ 5309266 h 6247977"/>
              <a:gd name="connsiteX2268" fmla="*/ 2806217 w 11463229"/>
              <a:gd name="connsiteY2268" fmla="*/ 5295875 h 6247977"/>
              <a:gd name="connsiteX2269" fmla="*/ 2803574 w 11463229"/>
              <a:gd name="connsiteY2269" fmla="*/ 5293091 h 6247977"/>
              <a:gd name="connsiteX2270" fmla="*/ 2805796 w 11463229"/>
              <a:gd name="connsiteY2270" fmla="*/ 5291221 h 6247977"/>
              <a:gd name="connsiteX2271" fmla="*/ 2801504 w 11463229"/>
              <a:gd name="connsiteY2271" fmla="*/ 5290783 h 6247977"/>
              <a:gd name="connsiteX2272" fmla="*/ 2799397 w 11463229"/>
              <a:gd name="connsiteY2272" fmla="*/ 5290378 h 6247977"/>
              <a:gd name="connsiteX2273" fmla="*/ 2798989 w 11463229"/>
              <a:gd name="connsiteY2273" fmla="*/ 5290198 h 6247977"/>
              <a:gd name="connsiteX2274" fmla="*/ 2799102 w 11463229"/>
              <a:gd name="connsiteY2274" fmla="*/ 5290322 h 6247977"/>
              <a:gd name="connsiteX2275" fmla="*/ 2791097 w 11463229"/>
              <a:gd name="connsiteY2275" fmla="*/ 5288784 h 6247977"/>
              <a:gd name="connsiteX2276" fmla="*/ 2781020 w 11463229"/>
              <a:gd name="connsiteY2276" fmla="*/ 5286685 h 6247977"/>
              <a:gd name="connsiteX2277" fmla="*/ 2780395 w 11463229"/>
              <a:gd name="connsiteY2277" fmla="*/ 5286317 h 6247977"/>
              <a:gd name="connsiteX2278" fmla="*/ 2775245 w 11463229"/>
              <a:gd name="connsiteY2278" fmla="*/ 5285438 h 6247977"/>
              <a:gd name="connsiteX2279" fmla="*/ 2780404 w 11463229"/>
              <a:gd name="connsiteY2279" fmla="*/ 5286557 h 6247977"/>
              <a:gd name="connsiteX2280" fmla="*/ 2781020 w 11463229"/>
              <a:gd name="connsiteY2280" fmla="*/ 5286685 h 6247977"/>
              <a:gd name="connsiteX2281" fmla="*/ 2797090 w 11463229"/>
              <a:gd name="connsiteY2281" fmla="*/ 5296115 h 6247977"/>
              <a:gd name="connsiteX2282" fmla="*/ 2802174 w 11463229"/>
              <a:gd name="connsiteY2282" fmla="*/ 5305424 h 6247977"/>
              <a:gd name="connsiteX2283" fmla="*/ 2785134 w 11463229"/>
              <a:gd name="connsiteY2283" fmla="*/ 5294475 h 6247977"/>
              <a:gd name="connsiteX2284" fmla="*/ 2788381 w 11463229"/>
              <a:gd name="connsiteY2284" fmla="*/ 5300134 h 6247977"/>
              <a:gd name="connsiteX2285" fmla="*/ 2768485 w 11463229"/>
              <a:gd name="connsiteY2285" fmla="*/ 5295308 h 6247977"/>
              <a:gd name="connsiteX2286" fmla="*/ 2763415 w 11463229"/>
              <a:gd name="connsiteY2286" fmla="*/ 5291389 h 6247977"/>
              <a:gd name="connsiteX2287" fmla="*/ 2763915 w 11463229"/>
              <a:gd name="connsiteY2287" fmla="*/ 5289941 h 6247977"/>
              <a:gd name="connsiteX2288" fmla="*/ 2759041 w 11463229"/>
              <a:gd name="connsiteY2288" fmla="*/ 5285692 h 6247977"/>
              <a:gd name="connsiteX2289" fmla="*/ 2757465 w 11463229"/>
              <a:gd name="connsiteY2289" fmla="*/ 5284615 h 6247977"/>
              <a:gd name="connsiteX2290" fmla="*/ 2755329 w 11463229"/>
              <a:gd name="connsiteY2290" fmla="*/ 5280905 h 6247977"/>
              <a:gd name="connsiteX2291" fmla="*/ 2754106 w 11463229"/>
              <a:gd name="connsiteY2291" fmla="*/ 5282324 h 6247977"/>
              <a:gd name="connsiteX2292" fmla="*/ 2757465 w 11463229"/>
              <a:gd name="connsiteY2292" fmla="*/ 5284615 h 6247977"/>
              <a:gd name="connsiteX2293" fmla="*/ 2759716 w 11463229"/>
              <a:gd name="connsiteY2293" fmla="*/ 5288531 h 6247977"/>
              <a:gd name="connsiteX2294" fmla="*/ 2763415 w 11463229"/>
              <a:gd name="connsiteY2294" fmla="*/ 5291389 h 6247977"/>
              <a:gd name="connsiteX2295" fmla="*/ 2762507 w 11463229"/>
              <a:gd name="connsiteY2295" fmla="*/ 5294006 h 6247977"/>
              <a:gd name="connsiteX2296" fmla="*/ 2731347 w 11463229"/>
              <a:gd name="connsiteY2296" fmla="*/ 5282470 h 6247977"/>
              <a:gd name="connsiteX2297" fmla="*/ 2728054 w 11463229"/>
              <a:gd name="connsiteY2297" fmla="*/ 5275861 h 6247977"/>
              <a:gd name="connsiteX2298" fmla="*/ 2726895 w 11463229"/>
              <a:gd name="connsiteY2298" fmla="*/ 5273324 h 6247977"/>
              <a:gd name="connsiteX2299" fmla="*/ 2737212 w 11463229"/>
              <a:gd name="connsiteY2299" fmla="*/ 5277789 h 6247977"/>
              <a:gd name="connsiteX2300" fmla="*/ 2744351 w 11463229"/>
              <a:gd name="connsiteY2300" fmla="*/ 5278763 h 6247977"/>
              <a:gd name="connsiteX2301" fmla="*/ 2725273 w 11463229"/>
              <a:gd name="connsiteY2301" fmla="*/ 5268066 h 6247977"/>
              <a:gd name="connsiteX2302" fmla="*/ 2726801 w 11463229"/>
              <a:gd name="connsiteY2302" fmla="*/ 5273119 h 6247977"/>
              <a:gd name="connsiteX2303" fmla="*/ 2726895 w 11463229"/>
              <a:gd name="connsiteY2303" fmla="*/ 5273324 h 6247977"/>
              <a:gd name="connsiteX2304" fmla="*/ 2726092 w 11463229"/>
              <a:gd name="connsiteY2304" fmla="*/ 5272978 h 6247977"/>
              <a:gd name="connsiteX2305" fmla="*/ 2704761 w 11463229"/>
              <a:gd name="connsiteY2305" fmla="*/ 5263373 h 6247977"/>
              <a:gd name="connsiteX2306" fmla="*/ 2700414 w 11463229"/>
              <a:gd name="connsiteY2306" fmla="*/ 5259015 h 6247977"/>
              <a:gd name="connsiteX2307" fmla="*/ 2707042 w 11463229"/>
              <a:gd name="connsiteY2307" fmla="*/ 5256796 h 6247977"/>
              <a:gd name="connsiteX2308" fmla="*/ 2708507 w 11463229"/>
              <a:gd name="connsiteY2308" fmla="*/ 5256170 h 6247977"/>
              <a:gd name="connsiteX2309" fmla="*/ 2713595 w 11463229"/>
              <a:gd name="connsiteY2309" fmla="*/ 5260435 h 6247977"/>
              <a:gd name="connsiteX2310" fmla="*/ 2722877 w 11463229"/>
              <a:gd name="connsiteY2310" fmla="*/ 5261835 h 6247977"/>
              <a:gd name="connsiteX2311" fmla="*/ 2711618 w 11463229"/>
              <a:gd name="connsiteY2311" fmla="*/ 5249237 h 6247977"/>
              <a:gd name="connsiteX2312" fmla="*/ 2708787 w 11463229"/>
              <a:gd name="connsiteY2312" fmla="*/ 5255394 h 6247977"/>
              <a:gd name="connsiteX2313" fmla="*/ 2701257 w 11463229"/>
              <a:gd name="connsiteY2313" fmla="*/ 5249633 h 6247977"/>
              <a:gd name="connsiteX2314" fmla="*/ 2666918 w 11463229"/>
              <a:gd name="connsiteY2314" fmla="*/ 5231681 h 6247977"/>
              <a:gd name="connsiteX2315" fmla="*/ 2668393 w 11463229"/>
              <a:gd name="connsiteY2315" fmla="*/ 5242455 h 6247977"/>
              <a:gd name="connsiteX2316" fmla="*/ 2648385 w 11463229"/>
              <a:gd name="connsiteY2316" fmla="*/ 5228529 h 6247977"/>
              <a:gd name="connsiteX2317" fmla="*/ 2644636 w 11463229"/>
              <a:gd name="connsiteY2317" fmla="*/ 5223146 h 6247977"/>
              <a:gd name="connsiteX2318" fmla="*/ 2642407 w 11463229"/>
              <a:gd name="connsiteY2318" fmla="*/ 5222495 h 6247977"/>
              <a:gd name="connsiteX2319" fmla="*/ 2635503 w 11463229"/>
              <a:gd name="connsiteY2319" fmla="*/ 5222982 h 6247977"/>
              <a:gd name="connsiteX2320" fmla="*/ 2481519 w 11463229"/>
              <a:gd name="connsiteY2320" fmla="*/ 5174857 h 6247977"/>
              <a:gd name="connsiteX2321" fmla="*/ 2487261 w 11463229"/>
              <a:gd name="connsiteY2321" fmla="*/ 5164376 h 6247977"/>
              <a:gd name="connsiteX2322" fmla="*/ 2488185 w 11463229"/>
              <a:gd name="connsiteY2322" fmla="*/ 5164221 h 6247977"/>
              <a:gd name="connsiteX2323" fmla="*/ 2490684 w 11463229"/>
              <a:gd name="connsiteY2323" fmla="*/ 5165331 h 6247977"/>
              <a:gd name="connsiteX2324" fmla="*/ 2489079 w 11463229"/>
              <a:gd name="connsiteY2324" fmla="*/ 5164073 h 6247977"/>
              <a:gd name="connsiteX2325" fmla="*/ 2488185 w 11463229"/>
              <a:gd name="connsiteY2325" fmla="*/ 5164221 h 6247977"/>
              <a:gd name="connsiteX2326" fmla="*/ 2476788 w 11463229"/>
              <a:gd name="connsiteY2326" fmla="*/ 5159164 h 6247977"/>
              <a:gd name="connsiteX2327" fmla="*/ 2462418 w 11463229"/>
              <a:gd name="connsiteY2327" fmla="*/ 5154370 h 6247977"/>
              <a:gd name="connsiteX2328" fmla="*/ 2454472 w 11463229"/>
              <a:gd name="connsiteY2328" fmla="*/ 5149977 h 6247977"/>
              <a:gd name="connsiteX2329" fmla="*/ 2456709 w 11463229"/>
              <a:gd name="connsiteY2329" fmla="*/ 5150645 h 6247977"/>
              <a:gd name="connsiteX2330" fmla="*/ 2449135 w 11463229"/>
              <a:gd name="connsiteY2330" fmla="*/ 5145023 h 6247977"/>
              <a:gd name="connsiteX2331" fmla="*/ 2449250 w 11463229"/>
              <a:gd name="connsiteY2331" fmla="*/ 5147092 h 6247977"/>
              <a:gd name="connsiteX2332" fmla="*/ 2447529 w 11463229"/>
              <a:gd name="connsiteY2332" fmla="*/ 5146141 h 6247977"/>
              <a:gd name="connsiteX2333" fmla="*/ 2441927 w 11463229"/>
              <a:gd name="connsiteY2333" fmla="*/ 5141088 h 6247977"/>
              <a:gd name="connsiteX2334" fmla="*/ 2444160 w 11463229"/>
              <a:gd name="connsiteY2334" fmla="*/ 5140596 h 6247977"/>
              <a:gd name="connsiteX2335" fmla="*/ 2444491 w 11463229"/>
              <a:gd name="connsiteY2335" fmla="*/ 5138852 h 6247977"/>
              <a:gd name="connsiteX2336" fmla="*/ 2439583 w 11463229"/>
              <a:gd name="connsiteY2336" fmla="*/ 5138880 h 6247977"/>
              <a:gd name="connsiteX2337" fmla="*/ 2432078 w 11463229"/>
              <a:gd name="connsiteY2337" fmla="*/ 5129676 h 6247977"/>
              <a:gd name="connsiteX2338" fmla="*/ 2434233 w 11463229"/>
              <a:gd name="connsiteY2338" fmla="*/ 5142231 h 6247977"/>
              <a:gd name="connsiteX2339" fmla="*/ 2423139 w 11463229"/>
              <a:gd name="connsiteY2339" fmla="*/ 5135968 h 6247977"/>
              <a:gd name="connsiteX2340" fmla="*/ 2415714 w 11463229"/>
              <a:gd name="connsiteY2340" fmla="*/ 5131476 h 6247977"/>
              <a:gd name="connsiteX2341" fmla="*/ 2419367 w 11463229"/>
              <a:gd name="connsiteY2341" fmla="*/ 5132761 h 6247977"/>
              <a:gd name="connsiteX2342" fmla="*/ 2427070 w 11463229"/>
              <a:gd name="connsiteY2342" fmla="*/ 5134724 h 6247977"/>
              <a:gd name="connsiteX2343" fmla="*/ 2268072 w 11463229"/>
              <a:gd name="connsiteY2343" fmla="*/ 5056220 h 6247977"/>
              <a:gd name="connsiteX2344" fmla="*/ 2144789 w 11463229"/>
              <a:gd name="connsiteY2344" fmla="*/ 5008040 h 6247977"/>
              <a:gd name="connsiteX2345" fmla="*/ 2160727 w 11463229"/>
              <a:gd name="connsiteY2345" fmla="*/ 5014436 h 6247977"/>
              <a:gd name="connsiteX2346" fmla="*/ 2165373 w 11463229"/>
              <a:gd name="connsiteY2346" fmla="*/ 5016537 h 6247977"/>
              <a:gd name="connsiteX2347" fmla="*/ 2165997 w 11463229"/>
              <a:gd name="connsiteY2347" fmla="*/ 5017648 h 6247977"/>
              <a:gd name="connsiteX2348" fmla="*/ 2169270 w 11463229"/>
              <a:gd name="connsiteY2348" fmla="*/ 5018301 h 6247977"/>
              <a:gd name="connsiteX2349" fmla="*/ 2165373 w 11463229"/>
              <a:gd name="connsiteY2349" fmla="*/ 5016537 h 6247977"/>
              <a:gd name="connsiteX2350" fmla="*/ 2164937 w 11463229"/>
              <a:gd name="connsiteY2350" fmla="*/ 5015759 h 6247977"/>
              <a:gd name="connsiteX2351" fmla="*/ 2167431 w 11463229"/>
              <a:gd name="connsiteY2351" fmla="*/ 5014102 h 6247977"/>
              <a:gd name="connsiteX2352" fmla="*/ 2151063 w 11463229"/>
              <a:gd name="connsiteY2352" fmla="*/ 4999338 h 6247977"/>
              <a:gd name="connsiteX2353" fmla="*/ 2152535 w 11463229"/>
              <a:gd name="connsiteY2353" fmla="*/ 5010113 h 6247977"/>
              <a:gd name="connsiteX2354" fmla="*/ 2119063 w 11463229"/>
              <a:gd name="connsiteY2354" fmla="*/ 4983183 h 6247977"/>
              <a:gd name="connsiteX2355" fmla="*/ 2102794 w 11463229"/>
              <a:gd name="connsiteY2355" fmla="*/ 4975440 h 6247977"/>
              <a:gd name="connsiteX2356" fmla="*/ 2115017 w 11463229"/>
              <a:gd name="connsiteY2356" fmla="*/ 4976310 h 6247977"/>
              <a:gd name="connsiteX2357" fmla="*/ 2135686 w 11463229"/>
              <a:gd name="connsiteY2357" fmla="*/ 4978571 h 6247977"/>
              <a:gd name="connsiteX2358" fmla="*/ 2154389 w 11463229"/>
              <a:gd name="connsiteY2358" fmla="*/ 4983287 h 6247977"/>
              <a:gd name="connsiteX2359" fmla="*/ 2154875 w 11463229"/>
              <a:gd name="connsiteY2359" fmla="*/ 4983461 h 6247977"/>
              <a:gd name="connsiteX2360" fmla="*/ 2170658 w 11463229"/>
              <a:gd name="connsiteY2360" fmla="*/ 4992472 h 6247977"/>
              <a:gd name="connsiteX2361" fmla="*/ 2181292 w 11463229"/>
              <a:gd name="connsiteY2361" fmla="*/ 5006631 h 6247977"/>
              <a:gd name="connsiteX2362" fmla="*/ 2177376 w 11463229"/>
              <a:gd name="connsiteY2362" fmla="*/ 5006780 h 6247977"/>
              <a:gd name="connsiteX2363" fmla="*/ 2182045 w 11463229"/>
              <a:gd name="connsiteY2363" fmla="*/ 5007632 h 6247977"/>
              <a:gd name="connsiteX2364" fmla="*/ 2181292 w 11463229"/>
              <a:gd name="connsiteY2364" fmla="*/ 5006631 h 6247977"/>
              <a:gd name="connsiteX2365" fmla="*/ 2183219 w 11463229"/>
              <a:gd name="connsiteY2365" fmla="*/ 5006556 h 6247977"/>
              <a:gd name="connsiteX2366" fmla="*/ 2183717 w 11463229"/>
              <a:gd name="connsiteY2366" fmla="*/ 5009570 h 6247977"/>
              <a:gd name="connsiteX2367" fmla="*/ 2182387 w 11463229"/>
              <a:gd name="connsiteY2367" fmla="*/ 5008522 h 6247977"/>
              <a:gd name="connsiteX2368" fmla="*/ 2185624 w 11463229"/>
              <a:gd name="connsiteY2368" fmla="*/ 5011073 h 6247977"/>
              <a:gd name="connsiteX2369" fmla="*/ 2184750 w 11463229"/>
              <a:gd name="connsiteY2369" fmla="*/ 5010384 h 6247977"/>
              <a:gd name="connsiteX2370" fmla="*/ 2186547 w 11463229"/>
              <a:gd name="connsiteY2370" fmla="*/ 5008028 h 6247977"/>
              <a:gd name="connsiteX2371" fmla="*/ 2185283 w 11463229"/>
              <a:gd name="connsiteY2371" fmla="*/ 5006477 h 6247977"/>
              <a:gd name="connsiteX2372" fmla="*/ 2183219 w 11463229"/>
              <a:gd name="connsiteY2372" fmla="*/ 5006556 h 6247977"/>
              <a:gd name="connsiteX2373" fmla="*/ 2183056 w 11463229"/>
              <a:gd name="connsiteY2373" fmla="*/ 5005570 h 6247977"/>
              <a:gd name="connsiteX2374" fmla="*/ 2191606 w 11463229"/>
              <a:gd name="connsiteY2374" fmla="*/ 5006086 h 6247977"/>
              <a:gd name="connsiteX2375" fmla="*/ 2198486 w 11463229"/>
              <a:gd name="connsiteY2375" fmla="*/ 5006853 h 6247977"/>
              <a:gd name="connsiteX2376" fmla="*/ 2203506 w 11463229"/>
              <a:gd name="connsiteY2376" fmla="*/ 5014188 h 6247977"/>
              <a:gd name="connsiteX2377" fmla="*/ 2206829 w 11463229"/>
              <a:gd name="connsiteY2377" fmla="*/ 5020657 h 6247977"/>
              <a:gd name="connsiteX2378" fmla="*/ 2217989 w 11463229"/>
              <a:gd name="connsiteY2378" fmla="*/ 5025591 h 6247977"/>
              <a:gd name="connsiteX2379" fmla="*/ 2235864 w 11463229"/>
              <a:gd name="connsiteY2379" fmla="*/ 5030823 h 6247977"/>
              <a:gd name="connsiteX2380" fmla="*/ 2235859 w 11463229"/>
              <a:gd name="connsiteY2380" fmla="*/ 5030824 h 6247977"/>
              <a:gd name="connsiteX2381" fmla="*/ 2235920 w 11463229"/>
              <a:gd name="connsiteY2381" fmla="*/ 5030841 h 6247977"/>
              <a:gd name="connsiteX2382" fmla="*/ 2235934 w 11463229"/>
              <a:gd name="connsiteY2382" fmla="*/ 5030845 h 6247977"/>
              <a:gd name="connsiteX2383" fmla="*/ 2236001 w 11463229"/>
              <a:gd name="connsiteY2383" fmla="*/ 5030861 h 6247977"/>
              <a:gd name="connsiteX2384" fmla="*/ 2241817 w 11463229"/>
              <a:gd name="connsiteY2384" fmla="*/ 5032420 h 6247977"/>
              <a:gd name="connsiteX2385" fmla="*/ 2241769 w 11463229"/>
              <a:gd name="connsiteY2385" fmla="*/ 5032363 h 6247977"/>
              <a:gd name="connsiteX2386" fmla="*/ 2255969 w 11463229"/>
              <a:gd name="connsiteY2386" fmla="*/ 5036059 h 6247977"/>
              <a:gd name="connsiteX2387" fmla="*/ 2273396 w 11463229"/>
              <a:gd name="connsiteY2387" fmla="*/ 5040874 h 6247977"/>
              <a:gd name="connsiteX2388" fmla="*/ 2268540 w 11463229"/>
              <a:gd name="connsiteY2388" fmla="*/ 5037976 h 6247977"/>
              <a:gd name="connsiteX2389" fmla="*/ 2268020 w 11463229"/>
              <a:gd name="connsiteY2389" fmla="*/ 5033844 h 6247977"/>
              <a:gd name="connsiteX2390" fmla="*/ 2325053 w 11463229"/>
              <a:gd name="connsiteY2390" fmla="*/ 5051509 h 6247977"/>
              <a:gd name="connsiteX2391" fmla="*/ 2319036 w 11463229"/>
              <a:gd name="connsiteY2391" fmla="*/ 5052309 h 6247977"/>
              <a:gd name="connsiteX2392" fmla="*/ 2313480 w 11463229"/>
              <a:gd name="connsiteY2392" fmla="*/ 5049210 h 6247977"/>
              <a:gd name="connsiteX2393" fmla="*/ 2318824 w 11463229"/>
              <a:gd name="connsiteY2393" fmla="*/ 5052336 h 6247977"/>
              <a:gd name="connsiteX2394" fmla="*/ 2319036 w 11463229"/>
              <a:gd name="connsiteY2394" fmla="*/ 5052309 h 6247977"/>
              <a:gd name="connsiteX2395" fmla="*/ 2324220 w 11463229"/>
              <a:gd name="connsiteY2395" fmla="*/ 5055203 h 6247977"/>
              <a:gd name="connsiteX2396" fmla="*/ 2390391 w 11463229"/>
              <a:gd name="connsiteY2396" fmla="*/ 5075117 h 6247977"/>
              <a:gd name="connsiteX2397" fmla="*/ 2391704 w 11463229"/>
              <a:gd name="connsiteY2397" fmla="*/ 5074899 h 6247977"/>
              <a:gd name="connsiteX2398" fmla="*/ 2391797 w 11463229"/>
              <a:gd name="connsiteY2398" fmla="*/ 5074970 h 6247977"/>
              <a:gd name="connsiteX2399" fmla="*/ 2391842 w 11463229"/>
              <a:gd name="connsiteY2399" fmla="*/ 5074878 h 6247977"/>
              <a:gd name="connsiteX2400" fmla="*/ 2395283 w 11463229"/>
              <a:gd name="connsiteY2400" fmla="*/ 5074305 h 6247977"/>
              <a:gd name="connsiteX2401" fmla="*/ 2393278 w 11463229"/>
              <a:gd name="connsiteY2401" fmla="*/ 5071872 h 6247977"/>
              <a:gd name="connsiteX2402" fmla="*/ 2391842 w 11463229"/>
              <a:gd name="connsiteY2402" fmla="*/ 5074878 h 6247977"/>
              <a:gd name="connsiteX2403" fmla="*/ 2391704 w 11463229"/>
              <a:gd name="connsiteY2403" fmla="*/ 5074899 h 6247977"/>
              <a:gd name="connsiteX2404" fmla="*/ 2383190 w 11463229"/>
              <a:gd name="connsiteY2404" fmla="*/ 5068573 h 6247977"/>
              <a:gd name="connsiteX2405" fmla="*/ 2360789 w 11463229"/>
              <a:gd name="connsiteY2405" fmla="*/ 5055486 h 6247977"/>
              <a:gd name="connsiteX2406" fmla="*/ 2364698 w 11463229"/>
              <a:gd name="connsiteY2406" fmla="*/ 5050030 h 6247977"/>
              <a:gd name="connsiteX2407" fmla="*/ 2372780 w 11463229"/>
              <a:gd name="connsiteY2407" fmla="*/ 5054705 h 6247977"/>
              <a:gd name="connsiteX2408" fmla="*/ 2365049 w 11463229"/>
              <a:gd name="connsiteY2408" fmla="*/ 5049540 h 6247977"/>
              <a:gd name="connsiteX2409" fmla="*/ 2364698 w 11463229"/>
              <a:gd name="connsiteY2409" fmla="*/ 5050030 h 6247977"/>
              <a:gd name="connsiteX2410" fmla="*/ 2340646 w 11463229"/>
              <a:gd name="connsiteY2410" fmla="*/ 5036119 h 6247977"/>
              <a:gd name="connsiteX2411" fmla="*/ 2353104 w 11463229"/>
              <a:gd name="connsiteY2411" fmla="*/ 5043846 h 6247977"/>
              <a:gd name="connsiteX2412" fmla="*/ 2339833 w 11463229"/>
              <a:gd name="connsiteY2412" fmla="*/ 5044182 h 6247977"/>
              <a:gd name="connsiteX2413" fmla="*/ 2325321 w 11463229"/>
              <a:gd name="connsiteY2413" fmla="*/ 5040981 h 6247977"/>
              <a:gd name="connsiteX2414" fmla="*/ 2327918 w 11463229"/>
              <a:gd name="connsiteY2414" fmla="*/ 5039499 h 6247977"/>
              <a:gd name="connsiteX2415" fmla="*/ 2321451 w 11463229"/>
              <a:gd name="connsiteY2415" fmla="*/ 5039364 h 6247977"/>
              <a:gd name="connsiteX2416" fmla="*/ 2323045 w 11463229"/>
              <a:gd name="connsiteY2416" fmla="*/ 5040479 h 6247977"/>
              <a:gd name="connsiteX2417" fmla="*/ 2321197 w 11463229"/>
              <a:gd name="connsiteY2417" fmla="*/ 5040069 h 6247977"/>
              <a:gd name="connsiteX2418" fmla="*/ 2307534 w 11463229"/>
              <a:gd name="connsiteY2418" fmla="*/ 5035253 h 6247977"/>
              <a:gd name="connsiteX2419" fmla="*/ 2309616 w 11463229"/>
              <a:gd name="connsiteY2419" fmla="*/ 5035036 h 6247977"/>
              <a:gd name="connsiteX2420" fmla="*/ 2309385 w 11463229"/>
              <a:gd name="connsiteY2420" fmla="*/ 5030826 h 6247977"/>
              <a:gd name="connsiteX2421" fmla="*/ 2308023 w 11463229"/>
              <a:gd name="connsiteY2421" fmla="*/ 5028315 h 6247977"/>
              <a:gd name="connsiteX2422" fmla="*/ 2303234 w 11463229"/>
              <a:gd name="connsiteY2422" fmla="*/ 5026059 h 6247977"/>
              <a:gd name="connsiteX2423" fmla="*/ 2302806 w 11463229"/>
              <a:gd name="connsiteY2423" fmla="*/ 5027061 h 6247977"/>
              <a:gd name="connsiteX2424" fmla="*/ 2302551 w 11463229"/>
              <a:gd name="connsiteY2424" fmla="*/ 5031909 h 6247977"/>
              <a:gd name="connsiteX2425" fmla="*/ 2307206 w 11463229"/>
              <a:gd name="connsiteY2425" fmla="*/ 5035138 h 6247977"/>
              <a:gd name="connsiteX2426" fmla="*/ 2276748 w 11463229"/>
              <a:gd name="connsiteY2426" fmla="*/ 5024402 h 6247977"/>
              <a:gd name="connsiteX2427" fmla="*/ 2221508 w 11463229"/>
              <a:gd name="connsiteY2427" fmla="*/ 5004621 h 6247977"/>
              <a:gd name="connsiteX2428" fmla="*/ 2170351 w 11463229"/>
              <a:gd name="connsiteY2428" fmla="*/ 4988959 h 6247977"/>
              <a:gd name="connsiteX2429" fmla="*/ 2154875 w 11463229"/>
              <a:gd name="connsiteY2429" fmla="*/ 4983461 h 6247977"/>
              <a:gd name="connsiteX2430" fmla="*/ 2154719 w 11463229"/>
              <a:gd name="connsiteY2430" fmla="*/ 4983371 h 6247977"/>
              <a:gd name="connsiteX2431" fmla="*/ 2154389 w 11463229"/>
              <a:gd name="connsiteY2431" fmla="*/ 4983287 h 6247977"/>
              <a:gd name="connsiteX2432" fmla="*/ 2144935 w 11463229"/>
              <a:gd name="connsiteY2432" fmla="*/ 4979929 h 6247977"/>
              <a:gd name="connsiteX2433" fmla="*/ 2077548 w 11463229"/>
              <a:gd name="connsiteY2433" fmla="*/ 4954100 h 6247977"/>
              <a:gd name="connsiteX2434" fmla="*/ 2066372 w 11463229"/>
              <a:gd name="connsiteY2434" fmla="*/ 4945193 h 6247977"/>
              <a:gd name="connsiteX2435" fmla="*/ 2064265 w 11463229"/>
              <a:gd name="connsiteY2435" fmla="*/ 4939981 h 6247977"/>
              <a:gd name="connsiteX2436" fmla="*/ 2065314 w 11463229"/>
              <a:gd name="connsiteY2436" fmla="*/ 4938447 h 6247977"/>
              <a:gd name="connsiteX2437" fmla="*/ 2066022 w 11463229"/>
              <a:gd name="connsiteY2437" fmla="*/ 4936642 h 6247977"/>
              <a:gd name="connsiteX2438" fmla="*/ 2063935 w 11463229"/>
              <a:gd name="connsiteY2438" fmla="*/ 4936032 h 6247977"/>
              <a:gd name="connsiteX2439" fmla="*/ 2063023 w 11463229"/>
              <a:gd name="connsiteY2439" fmla="*/ 4936777 h 6247977"/>
              <a:gd name="connsiteX2440" fmla="*/ 2061612 w 11463229"/>
              <a:gd name="connsiteY2440" fmla="*/ 4932988 h 6247977"/>
              <a:gd name="connsiteX2441" fmla="*/ 2052648 w 11463229"/>
              <a:gd name="connsiteY2441" fmla="*/ 4928270 h 6247977"/>
              <a:gd name="connsiteX2442" fmla="*/ 2068720 w 11463229"/>
              <a:gd name="connsiteY2442" fmla="*/ 4926980 h 6247977"/>
              <a:gd name="connsiteX2443" fmla="*/ 1994834 w 11463229"/>
              <a:gd name="connsiteY2443" fmla="*/ 4895124 h 6247977"/>
              <a:gd name="connsiteX2444" fmla="*/ 1993600 w 11463229"/>
              <a:gd name="connsiteY2444" fmla="*/ 4888877 h 6247977"/>
              <a:gd name="connsiteX2445" fmla="*/ 2000387 w 11463229"/>
              <a:gd name="connsiteY2445" fmla="*/ 4890984 h 6247977"/>
              <a:gd name="connsiteX2446" fmla="*/ 2015908 w 11463229"/>
              <a:gd name="connsiteY2446" fmla="*/ 4895272 h 6247977"/>
              <a:gd name="connsiteX2447" fmla="*/ 2010280 w 11463229"/>
              <a:gd name="connsiteY2447" fmla="*/ 4888973 h 6247977"/>
              <a:gd name="connsiteX2448" fmla="*/ 1977571 w 11463229"/>
              <a:gd name="connsiteY2448" fmla="*/ 4869936 h 6247977"/>
              <a:gd name="connsiteX2449" fmla="*/ 1976898 w 11463229"/>
              <a:gd name="connsiteY2449" fmla="*/ 4869692 h 6247977"/>
              <a:gd name="connsiteX2450" fmla="*/ 1976888 w 11463229"/>
              <a:gd name="connsiteY2450" fmla="*/ 4868855 h 6247977"/>
              <a:gd name="connsiteX2451" fmla="*/ 1976391 w 11463229"/>
              <a:gd name="connsiteY2451" fmla="*/ 4869512 h 6247977"/>
              <a:gd name="connsiteX2452" fmla="*/ 1956269 w 11463229"/>
              <a:gd name="connsiteY2452" fmla="*/ 4862273 h 6247977"/>
              <a:gd name="connsiteX2453" fmla="*/ 1942592 w 11463229"/>
              <a:gd name="connsiteY2453" fmla="*/ 4856389 h 6247977"/>
              <a:gd name="connsiteX2454" fmla="*/ 1942585 w 11463229"/>
              <a:gd name="connsiteY2454" fmla="*/ 4856026 h 6247977"/>
              <a:gd name="connsiteX2455" fmla="*/ 1941369 w 11463229"/>
              <a:gd name="connsiteY2455" fmla="*/ 4855859 h 6247977"/>
              <a:gd name="connsiteX2456" fmla="*/ 1938235 w 11463229"/>
              <a:gd name="connsiteY2456" fmla="*/ 4854513 h 6247977"/>
              <a:gd name="connsiteX2457" fmla="*/ 1940839 w 11463229"/>
              <a:gd name="connsiteY2457" fmla="*/ 4859714 h 6247977"/>
              <a:gd name="connsiteX2458" fmla="*/ 1940991 w 11463229"/>
              <a:gd name="connsiteY2458" fmla="*/ 4860091 h 6247977"/>
              <a:gd name="connsiteX2459" fmla="*/ 1941017 w 11463229"/>
              <a:gd name="connsiteY2459" fmla="*/ 4860072 h 6247977"/>
              <a:gd name="connsiteX2460" fmla="*/ 1942849 w 11463229"/>
              <a:gd name="connsiteY2460" fmla="*/ 4863733 h 6247977"/>
              <a:gd name="connsiteX2461" fmla="*/ 1907670 w 11463229"/>
              <a:gd name="connsiteY2461" fmla="*/ 4843134 h 6247977"/>
              <a:gd name="connsiteX2462" fmla="*/ 1917280 w 11463229"/>
              <a:gd name="connsiteY2462" fmla="*/ 4841716 h 6247977"/>
              <a:gd name="connsiteX2463" fmla="*/ 1942503 w 11463229"/>
              <a:gd name="connsiteY2463" fmla="*/ 4849114 h 6247977"/>
              <a:gd name="connsiteX2464" fmla="*/ 1971270 w 11463229"/>
              <a:gd name="connsiteY2464" fmla="*/ 4857127 h 6247977"/>
              <a:gd name="connsiteX2465" fmla="*/ 1941972 w 11463229"/>
              <a:gd name="connsiteY2465" fmla="*/ 4833661 h 6247977"/>
              <a:gd name="connsiteX2466" fmla="*/ 1952980 w 11463229"/>
              <a:gd name="connsiteY2466" fmla="*/ 4827999 h 6247977"/>
              <a:gd name="connsiteX2467" fmla="*/ 1922046 w 11463229"/>
              <a:gd name="connsiteY2467" fmla="*/ 4817445 h 6247977"/>
              <a:gd name="connsiteX2468" fmla="*/ 1920875 w 11463229"/>
              <a:gd name="connsiteY2468" fmla="*/ 4817051 h 6247977"/>
              <a:gd name="connsiteX2469" fmla="*/ 1923665 w 11463229"/>
              <a:gd name="connsiteY2469" fmla="*/ 4816767 h 6247977"/>
              <a:gd name="connsiteX2470" fmla="*/ 1912937 w 11463229"/>
              <a:gd name="connsiteY2470" fmla="*/ 4813103 h 6247977"/>
              <a:gd name="connsiteX2471" fmla="*/ 1914401 w 11463229"/>
              <a:gd name="connsiteY2471" fmla="*/ 4817222 h 6247977"/>
              <a:gd name="connsiteX2472" fmla="*/ 1913836 w 11463229"/>
              <a:gd name="connsiteY2472" fmla="*/ 4830265 h 6247977"/>
              <a:gd name="connsiteX2473" fmla="*/ 1878470 w 11463229"/>
              <a:gd name="connsiteY2473" fmla="*/ 4809797 h 6247977"/>
              <a:gd name="connsiteX2474" fmla="*/ 1873626 w 11463229"/>
              <a:gd name="connsiteY2474" fmla="*/ 4805385 h 6247977"/>
              <a:gd name="connsiteX2475" fmla="*/ 1877038 w 11463229"/>
              <a:gd name="connsiteY2475" fmla="*/ 4802015 h 6247977"/>
              <a:gd name="connsiteX2476" fmla="*/ 1869813 w 11463229"/>
              <a:gd name="connsiteY2476" fmla="*/ 4801719 h 6247977"/>
              <a:gd name="connsiteX2477" fmla="*/ 1866238 w 11463229"/>
              <a:gd name="connsiteY2477" fmla="*/ 4801254 h 6247977"/>
              <a:gd name="connsiteX2478" fmla="*/ 1865529 w 11463229"/>
              <a:gd name="connsiteY2478" fmla="*/ 4800991 h 6247977"/>
              <a:gd name="connsiteX2479" fmla="*/ 1865739 w 11463229"/>
              <a:gd name="connsiteY2479" fmla="*/ 4801189 h 6247977"/>
              <a:gd name="connsiteX2480" fmla="*/ 1852153 w 11463229"/>
              <a:gd name="connsiteY2480" fmla="*/ 4799422 h 6247977"/>
              <a:gd name="connsiteX2481" fmla="*/ 1835029 w 11463229"/>
              <a:gd name="connsiteY2481" fmla="*/ 4796928 h 6247977"/>
              <a:gd name="connsiteX2482" fmla="*/ 1833926 w 11463229"/>
              <a:gd name="connsiteY2482" fmla="*/ 4796374 h 6247977"/>
              <a:gd name="connsiteX2483" fmla="*/ 1825207 w 11463229"/>
              <a:gd name="connsiteY2483" fmla="*/ 4795424 h 6247977"/>
              <a:gd name="connsiteX2484" fmla="*/ 1833978 w 11463229"/>
              <a:gd name="connsiteY2484" fmla="*/ 4796775 h 6247977"/>
              <a:gd name="connsiteX2485" fmla="*/ 1835029 w 11463229"/>
              <a:gd name="connsiteY2485" fmla="*/ 4796928 h 6247977"/>
              <a:gd name="connsiteX2486" fmla="*/ 1863298 w 11463229"/>
              <a:gd name="connsiteY2486" fmla="*/ 4811136 h 6247977"/>
              <a:gd name="connsiteX2487" fmla="*/ 1873236 w 11463229"/>
              <a:gd name="connsiteY2487" fmla="*/ 4826265 h 6247977"/>
              <a:gd name="connsiteX2488" fmla="*/ 1843113 w 11463229"/>
              <a:gd name="connsiteY2488" fmla="*/ 4809603 h 6247977"/>
              <a:gd name="connsiteX2489" fmla="*/ 1849412 w 11463229"/>
              <a:gd name="connsiteY2489" fmla="*/ 4818787 h 6247977"/>
              <a:gd name="connsiteX2490" fmla="*/ 1815495 w 11463229"/>
              <a:gd name="connsiteY2490" fmla="*/ 4812713 h 6247977"/>
              <a:gd name="connsiteX2491" fmla="*/ 1806425 w 11463229"/>
              <a:gd name="connsiteY2491" fmla="*/ 4806642 h 6247977"/>
              <a:gd name="connsiteX2492" fmla="*/ 1807033 w 11463229"/>
              <a:gd name="connsiteY2492" fmla="*/ 4804157 h 6247977"/>
              <a:gd name="connsiteX2493" fmla="*/ 1798240 w 11463229"/>
              <a:gd name="connsiteY2493" fmla="*/ 4797513 h 6247977"/>
              <a:gd name="connsiteX2494" fmla="*/ 1795442 w 11463229"/>
              <a:gd name="connsiteY2494" fmla="*/ 4795865 h 6247977"/>
              <a:gd name="connsiteX2495" fmla="*/ 1791301 w 11463229"/>
              <a:gd name="connsiteY2495" fmla="*/ 4789846 h 6247977"/>
              <a:gd name="connsiteX2496" fmla="*/ 1789483 w 11463229"/>
              <a:gd name="connsiteY2496" fmla="*/ 4792356 h 6247977"/>
              <a:gd name="connsiteX2497" fmla="*/ 1795442 w 11463229"/>
              <a:gd name="connsiteY2497" fmla="*/ 4795865 h 6247977"/>
              <a:gd name="connsiteX2498" fmla="*/ 1799808 w 11463229"/>
              <a:gd name="connsiteY2498" fmla="*/ 4802215 h 6247977"/>
              <a:gd name="connsiteX2499" fmla="*/ 1806425 w 11463229"/>
              <a:gd name="connsiteY2499" fmla="*/ 4806642 h 6247977"/>
              <a:gd name="connsiteX2500" fmla="*/ 1805325 w 11463229"/>
              <a:gd name="connsiteY2500" fmla="*/ 4811137 h 6247977"/>
              <a:gd name="connsiteX2501" fmla="*/ 1751571 w 11463229"/>
              <a:gd name="connsiteY2501" fmla="*/ 4794936 h 6247977"/>
              <a:gd name="connsiteX2502" fmla="*/ 1745041 w 11463229"/>
              <a:gd name="connsiteY2502" fmla="*/ 4784162 h 6247977"/>
              <a:gd name="connsiteX2503" fmla="*/ 1742710 w 11463229"/>
              <a:gd name="connsiteY2503" fmla="*/ 4780016 h 6247977"/>
              <a:gd name="connsiteX2504" fmla="*/ 1760612 w 11463229"/>
              <a:gd name="connsiteY2504" fmla="*/ 4786464 h 6247977"/>
              <a:gd name="connsiteX2505" fmla="*/ 1772665 w 11463229"/>
              <a:gd name="connsiteY2505" fmla="*/ 4787372 h 6247977"/>
              <a:gd name="connsiteX2506" fmla="*/ 1739178 w 11463229"/>
              <a:gd name="connsiteY2506" fmla="*/ 4771342 h 6247977"/>
              <a:gd name="connsiteX2507" fmla="*/ 1742522 w 11463229"/>
              <a:gd name="connsiteY2507" fmla="*/ 4779680 h 6247977"/>
              <a:gd name="connsiteX2508" fmla="*/ 1742710 w 11463229"/>
              <a:gd name="connsiteY2508" fmla="*/ 4780016 h 6247977"/>
              <a:gd name="connsiteX2509" fmla="*/ 1741318 w 11463229"/>
              <a:gd name="connsiteY2509" fmla="*/ 4779515 h 6247977"/>
              <a:gd name="connsiteX2510" fmla="*/ 1704255 w 11463229"/>
              <a:gd name="connsiteY2510" fmla="*/ 4765556 h 6247977"/>
              <a:gd name="connsiteX2511" fmla="*/ 1696321 w 11463229"/>
              <a:gd name="connsiteY2511" fmla="*/ 4758675 h 6247977"/>
              <a:gd name="connsiteX2512" fmla="*/ 1707021 w 11463229"/>
              <a:gd name="connsiteY2512" fmla="*/ 4754265 h 6247977"/>
              <a:gd name="connsiteX2513" fmla="*/ 1709360 w 11463229"/>
              <a:gd name="connsiteY2513" fmla="*/ 4753061 h 6247977"/>
              <a:gd name="connsiteX2514" fmla="*/ 1718513 w 11463229"/>
              <a:gd name="connsiteY2514" fmla="*/ 4759709 h 6247977"/>
              <a:gd name="connsiteX2515" fmla="*/ 1734204 w 11463229"/>
              <a:gd name="connsiteY2515" fmla="*/ 4761111 h 6247977"/>
              <a:gd name="connsiteX2516" fmla="*/ 1713454 w 11463229"/>
              <a:gd name="connsiteY2516" fmla="*/ 4741086 h 6247977"/>
              <a:gd name="connsiteX2517" fmla="*/ 1709706 w 11463229"/>
              <a:gd name="connsiteY2517" fmla="*/ 4751726 h 6247977"/>
              <a:gd name="connsiteX2518" fmla="*/ 1696247 w 11463229"/>
              <a:gd name="connsiteY2518" fmla="*/ 4742814 h 6247977"/>
              <a:gd name="connsiteX2519" fmla="*/ 1636186 w 11463229"/>
              <a:gd name="connsiteY2519" fmla="*/ 4716151 h 6247977"/>
              <a:gd name="connsiteX2520" fmla="*/ 1640339 w 11463229"/>
              <a:gd name="connsiteY2520" fmla="*/ 4734118 h 6247977"/>
              <a:gd name="connsiteX2521" fmla="*/ 1604798 w 11463229"/>
              <a:gd name="connsiteY2521" fmla="*/ 4712754 h 6247977"/>
              <a:gd name="connsiteX2522" fmla="*/ 1597703 w 11463229"/>
              <a:gd name="connsiteY2522" fmla="*/ 4704088 h 6247977"/>
              <a:gd name="connsiteX2523" fmla="*/ 1593887 w 11463229"/>
              <a:gd name="connsiteY2523" fmla="*/ 4703223 h 6247977"/>
              <a:gd name="connsiteX2524" fmla="*/ 1582453 w 11463229"/>
              <a:gd name="connsiteY2524" fmla="*/ 4704749 h 6247977"/>
              <a:gd name="connsiteX2525" fmla="*/ 1318225 w 11463229"/>
              <a:gd name="connsiteY2525" fmla="*/ 4639629 h 6247977"/>
              <a:gd name="connsiteX2526" fmla="*/ 1326143 w 11463229"/>
              <a:gd name="connsiteY2526" fmla="*/ 4621421 h 6247977"/>
              <a:gd name="connsiteX2527" fmla="*/ 1327661 w 11463229"/>
              <a:gd name="connsiteY2527" fmla="*/ 4621064 h 6247977"/>
              <a:gd name="connsiteX2528" fmla="*/ 1332000 w 11463229"/>
              <a:gd name="connsiteY2528" fmla="*/ 4622673 h 6247977"/>
              <a:gd name="connsiteX2529" fmla="*/ 1329126 w 11463229"/>
              <a:gd name="connsiteY2529" fmla="*/ 4620723 h 6247977"/>
              <a:gd name="connsiteX2530" fmla="*/ 1327661 w 11463229"/>
              <a:gd name="connsiteY2530" fmla="*/ 4621064 h 6247977"/>
              <a:gd name="connsiteX2531" fmla="*/ 1307866 w 11463229"/>
              <a:gd name="connsiteY2531" fmla="*/ 4613733 h 6247977"/>
              <a:gd name="connsiteX2532" fmla="*/ 1283159 w 11463229"/>
              <a:gd name="connsiteY2532" fmla="*/ 4607144 h 6247977"/>
              <a:gd name="connsiteX2533" fmla="*/ 1269223 w 11463229"/>
              <a:gd name="connsiteY2533" fmla="*/ 4600574 h 6247977"/>
              <a:gd name="connsiteX2534" fmla="*/ 1273059 w 11463229"/>
              <a:gd name="connsiteY2534" fmla="*/ 4601465 h 6247977"/>
              <a:gd name="connsiteX2535" fmla="*/ 1259549 w 11463229"/>
              <a:gd name="connsiteY2535" fmla="*/ 4592791 h 6247977"/>
              <a:gd name="connsiteX2536" fmla="*/ 1260066 w 11463229"/>
              <a:gd name="connsiteY2536" fmla="*/ 4596258 h 6247977"/>
              <a:gd name="connsiteX2537" fmla="*/ 1257047 w 11463229"/>
              <a:gd name="connsiteY2537" fmla="*/ 4594833 h 6247977"/>
              <a:gd name="connsiteX2538" fmla="*/ 1246916 w 11463229"/>
              <a:gd name="connsiteY2538" fmla="*/ 4586916 h 6247977"/>
              <a:gd name="connsiteX2539" fmla="*/ 1250559 w 11463229"/>
              <a:gd name="connsiteY2539" fmla="*/ 4585859 h 6247977"/>
              <a:gd name="connsiteX2540" fmla="*/ 1250836 w 11463229"/>
              <a:gd name="connsiteY2540" fmla="*/ 4582890 h 6247977"/>
              <a:gd name="connsiteX2541" fmla="*/ 1242661 w 11463229"/>
              <a:gd name="connsiteY2541" fmla="*/ 4583442 h 6247977"/>
              <a:gd name="connsiteX2542" fmla="*/ 1228699 w 11463229"/>
              <a:gd name="connsiteY2542" fmla="*/ 4568737 h 6247977"/>
              <a:gd name="connsiteX2543" fmla="*/ 1234271 w 11463229"/>
              <a:gd name="connsiteY2543" fmla="*/ 4589625 h 6247977"/>
              <a:gd name="connsiteX2544" fmla="*/ 1214793 w 11463229"/>
              <a:gd name="connsiteY2544" fmla="*/ 4580232 h 6247977"/>
              <a:gd name="connsiteX2545" fmla="*/ 1201711 w 11463229"/>
              <a:gd name="connsiteY2545" fmla="*/ 4573440 h 6247977"/>
              <a:gd name="connsiteX2546" fmla="*/ 1208002 w 11463229"/>
              <a:gd name="connsiteY2546" fmla="*/ 4575229 h 6247977"/>
              <a:gd name="connsiteX2547" fmla="*/ 1221148 w 11463229"/>
              <a:gd name="connsiteY2547" fmla="*/ 4577739 h 6247977"/>
              <a:gd name="connsiteX2548" fmla="*/ 943778 w 11463229"/>
              <a:gd name="connsiteY2548" fmla="*/ 4462054 h 6247977"/>
              <a:gd name="connsiteX2549" fmla="*/ 730709 w 11463229"/>
              <a:gd name="connsiteY2549" fmla="*/ 4393695 h 6247977"/>
              <a:gd name="connsiteX2550" fmla="*/ 758279 w 11463229"/>
              <a:gd name="connsiteY2550" fmla="*/ 4402814 h 6247977"/>
              <a:gd name="connsiteX2551" fmla="*/ 766354 w 11463229"/>
              <a:gd name="connsiteY2551" fmla="*/ 4405871 h 6247977"/>
              <a:gd name="connsiteX2552" fmla="*/ 767568 w 11463229"/>
              <a:gd name="connsiteY2552" fmla="*/ 4407676 h 6247977"/>
              <a:gd name="connsiteX2553" fmla="*/ 773127 w 11463229"/>
              <a:gd name="connsiteY2553" fmla="*/ 4408435 h 6247977"/>
              <a:gd name="connsiteX2554" fmla="*/ 766354 w 11463229"/>
              <a:gd name="connsiteY2554" fmla="*/ 4405871 h 6247977"/>
              <a:gd name="connsiteX2555" fmla="*/ 765505 w 11463229"/>
              <a:gd name="connsiteY2555" fmla="*/ 4404609 h 6247977"/>
              <a:gd name="connsiteX2556" fmla="*/ 769398 w 11463229"/>
              <a:gd name="connsiteY2556" fmla="*/ 4401566 h 6247977"/>
              <a:gd name="connsiteX2557" fmla="*/ 739794 w 11463229"/>
              <a:gd name="connsiteY2557" fmla="*/ 4378422 h 6247977"/>
              <a:gd name="connsiteX2558" fmla="*/ 743943 w 11463229"/>
              <a:gd name="connsiteY2558" fmla="*/ 4396386 h 6247977"/>
              <a:gd name="connsiteX2559" fmla="*/ 683913 w 11463229"/>
              <a:gd name="connsiteY2559" fmla="*/ 4354545 h 6247977"/>
              <a:gd name="connsiteX2560" fmla="*/ 655576 w 11463229"/>
              <a:gd name="connsiteY2560" fmla="*/ 4343194 h 6247977"/>
              <a:gd name="connsiteX2561" fmla="*/ 676086 w 11463229"/>
              <a:gd name="connsiteY2561" fmla="*/ 4343402 h 6247977"/>
              <a:gd name="connsiteX2562" fmla="*/ 710892 w 11463229"/>
              <a:gd name="connsiteY2562" fmla="*/ 4345084 h 6247977"/>
              <a:gd name="connsiteX2563" fmla="*/ 742809 w 11463229"/>
              <a:gd name="connsiteY2563" fmla="*/ 4351095 h 6247977"/>
              <a:gd name="connsiteX2564" fmla="*/ 743648 w 11463229"/>
              <a:gd name="connsiteY2564" fmla="*/ 4351338 h 6247977"/>
              <a:gd name="connsiteX2565" fmla="*/ 771370 w 11463229"/>
              <a:gd name="connsiteY2565" fmla="*/ 4364867 h 6247977"/>
              <a:gd name="connsiteX2566" fmla="*/ 791328 w 11463229"/>
              <a:gd name="connsiteY2566" fmla="*/ 4387583 h 6247977"/>
              <a:gd name="connsiteX2567" fmla="*/ 784823 w 11463229"/>
              <a:gd name="connsiteY2567" fmla="*/ 4388238 h 6247977"/>
              <a:gd name="connsiteX2568" fmla="*/ 792737 w 11463229"/>
              <a:gd name="connsiteY2568" fmla="*/ 4389190 h 6247977"/>
              <a:gd name="connsiteX2569" fmla="*/ 791328 w 11463229"/>
              <a:gd name="connsiteY2569" fmla="*/ 4387583 h 6247977"/>
              <a:gd name="connsiteX2570" fmla="*/ 794526 w 11463229"/>
              <a:gd name="connsiteY2570" fmla="*/ 4387262 h 6247977"/>
              <a:gd name="connsiteX2571" fmla="*/ 795831 w 11463229"/>
              <a:gd name="connsiteY2571" fmla="*/ 4392276 h 6247977"/>
              <a:gd name="connsiteX2572" fmla="*/ 793450 w 11463229"/>
              <a:gd name="connsiteY2572" fmla="*/ 4390652 h 6247977"/>
              <a:gd name="connsiteX2573" fmla="*/ 799246 w 11463229"/>
              <a:gd name="connsiteY2573" fmla="*/ 4394608 h 6247977"/>
              <a:gd name="connsiteX2574" fmla="*/ 797680 w 11463229"/>
              <a:gd name="connsiteY2574" fmla="*/ 4393539 h 6247977"/>
              <a:gd name="connsiteX2575" fmla="*/ 800303 w 11463229"/>
              <a:gd name="connsiteY2575" fmla="*/ 4389395 h 6247977"/>
              <a:gd name="connsiteX2576" fmla="*/ 797957 w 11463229"/>
              <a:gd name="connsiteY2576" fmla="*/ 4386918 h 6247977"/>
              <a:gd name="connsiteX2577" fmla="*/ 794526 w 11463229"/>
              <a:gd name="connsiteY2577" fmla="*/ 4387262 h 6247977"/>
              <a:gd name="connsiteX2578" fmla="*/ 794099 w 11463229"/>
              <a:gd name="connsiteY2578" fmla="*/ 4385618 h 6247977"/>
              <a:gd name="connsiteX2579" fmla="*/ 808429 w 11463229"/>
              <a:gd name="connsiteY2579" fmla="*/ 4385609 h 6247977"/>
              <a:gd name="connsiteX2580" fmla="*/ 820022 w 11463229"/>
              <a:gd name="connsiteY2580" fmla="*/ 4386193 h 6247977"/>
              <a:gd name="connsiteX2581" fmla="*/ 829543 w 11463229"/>
              <a:gd name="connsiteY2581" fmla="*/ 4398012 h 6247977"/>
              <a:gd name="connsiteX2582" fmla="*/ 836099 w 11463229"/>
              <a:gd name="connsiteY2582" fmla="*/ 4408544 h 6247977"/>
              <a:gd name="connsiteX2583" fmla="*/ 855475 w 11463229"/>
              <a:gd name="connsiteY2583" fmla="*/ 4415697 h 6247977"/>
              <a:gd name="connsiteX2584" fmla="*/ 886092 w 11463229"/>
              <a:gd name="connsiteY2584" fmla="*/ 4422662 h 6247977"/>
              <a:gd name="connsiteX2585" fmla="*/ 886086 w 11463229"/>
              <a:gd name="connsiteY2585" fmla="*/ 4422665 h 6247977"/>
              <a:gd name="connsiteX2586" fmla="*/ 896269 w 11463229"/>
              <a:gd name="connsiteY2586" fmla="*/ 4424734 h 6247977"/>
              <a:gd name="connsiteX2587" fmla="*/ 896180 w 11463229"/>
              <a:gd name="connsiteY2587" fmla="*/ 4424643 h 6247977"/>
              <a:gd name="connsiteX2588" fmla="*/ 920429 w 11463229"/>
              <a:gd name="connsiteY2588" fmla="*/ 4429401 h 6247977"/>
              <a:gd name="connsiteX2589" fmla="*/ 950232 w 11463229"/>
              <a:gd name="connsiteY2589" fmla="*/ 4435711 h 6247977"/>
              <a:gd name="connsiteX2590" fmla="*/ 941684 w 11463229"/>
              <a:gd name="connsiteY2590" fmla="*/ 4431336 h 6247977"/>
              <a:gd name="connsiteX2591" fmla="*/ 940167 w 11463229"/>
              <a:gd name="connsiteY2591" fmla="*/ 4424442 h 6247977"/>
              <a:gd name="connsiteX2592" fmla="*/ 1038008 w 11463229"/>
              <a:gd name="connsiteY2592" fmla="*/ 4448294 h 6247977"/>
              <a:gd name="connsiteX2593" fmla="*/ 1028104 w 11463229"/>
              <a:gd name="connsiteY2593" fmla="*/ 4450254 h 6247977"/>
              <a:gd name="connsiteX2594" fmla="*/ 1018354 w 11463229"/>
              <a:gd name="connsiteY2594" fmla="*/ 4445612 h 6247977"/>
              <a:gd name="connsiteX2595" fmla="*/ 1027757 w 11463229"/>
              <a:gd name="connsiteY2595" fmla="*/ 4450325 h 6247977"/>
              <a:gd name="connsiteX2596" fmla="*/ 1028104 w 11463229"/>
              <a:gd name="connsiteY2596" fmla="*/ 4450254 h 6247977"/>
              <a:gd name="connsiteX2597" fmla="*/ 1037200 w 11463229"/>
              <a:gd name="connsiteY2597" fmla="*/ 4454587 h 6247977"/>
              <a:gd name="connsiteX2598" fmla="*/ 1150628 w 11463229"/>
              <a:gd name="connsiteY2598" fmla="*/ 4481284 h 6247977"/>
              <a:gd name="connsiteX2599" fmla="*/ 1152781 w 11463229"/>
              <a:gd name="connsiteY2599" fmla="*/ 4480783 h 6247977"/>
              <a:gd name="connsiteX2600" fmla="*/ 1152948 w 11463229"/>
              <a:gd name="connsiteY2600" fmla="*/ 4480889 h 6247977"/>
              <a:gd name="connsiteX2601" fmla="*/ 1153006 w 11463229"/>
              <a:gd name="connsiteY2601" fmla="*/ 4480731 h 6247977"/>
              <a:gd name="connsiteX2602" fmla="*/ 1158653 w 11463229"/>
              <a:gd name="connsiteY2602" fmla="*/ 4479415 h 6247977"/>
              <a:gd name="connsiteX2603" fmla="*/ 1158653 w 11463229"/>
              <a:gd name="connsiteY2603" fmla="*/ 4479415 h 6247977"/>
              <a:gd name="connsiteX2604" fmla="*/ 1154928 w 11463229"/>
              <a:gd name="connsiteY2604" fmla="*/ 4475531 h 6247977"/>
              <a:gd name="connsiteX2605" fmla="*/ 1153006 w 11463229"/>
              <a:gd name="connsiteY2605" fmla="*/ 4480731 h 6247977"/>
              <a:gd name="connsiteX2606" fmla="*/ 1152781 w 11463229"/>
              <a:gd name="connsiteY2606" fmla="*/ 4480783 h 6247977"/>
              <a:gd name="connsiteX2607" fmla="*/ 1137595 w 11463229"/>
              <a:gd name="connsiteY2607" fmla="*/ 4471019 h 6247977"/>
              <a:gd name="connsiteX2608" fmla="*/ 1098195 w 11463229"/>
              <a:gd name="connsiteY2608" fmla="*/ 4451315 h 6247977"/>
              <a:gd name="connsiteX2609" fmla="*/ 1118058 w 11463229"/>
              <a:gd name="connsiteY2609" fmla="*/ 4448770 h 6247977"/>
              <a:gd name="connsiteX2610" fmla="*/ 1083556 w 11463229"/>
              <a:gd name="connsiteY2610" fmla="*/ 4432533 h 6247977"/>
              <a:gd name="connsiteX2611" fmla="*/ 1061486 w 11463229"/>
              <a:gd name="connsiteY2611" fmla="*/ 4434460 h 6247977"/>
              <a:gd name="connsiteX2612" fmla="*/ 1036796 w 11463229"/>
              <a:gd name="connsiteY2612" fmla="*/ 4430564 h 6247977"/>
              <a:gd name="connsiteX2613" fmla="*/ 1040888 w 11463229"/>
              <a:gd name="connsiteY2613" fmla="*/ 4427806 h 6247977"/>
              <a:gd name="connsiteX2614" fmla="*/ 1030093 w 11463229"/>
              <a:gd name="connsiteY2614" fmla="*/ 4428245 h 6247977"/>
              <a:gd name="connsiteX2615" fmla="*/ 1032924 w 11463229"/>
              <a:gd name="connsiteY2615" fmla="*/ 4429952 h 6247977"/>
              <a:gd name="connsiteX2616" fmla="*/ 1029779 w 11463229"/>
              <a:gd name="connsiteY2616" fmla="*/ 4429456 h 6247977"/>
              <a:gd name="connsiteX2617" fmla="*/ 1006247 w 11463229"/>
              <a:gd name="connsiteY2617" fmla="*/ 4422759 h 6247977"/>
              <a:gd name="connsiteX2618" fmla="*/ 1009683 w 11463229"/>
              <a:gd name="connsiteY2618" fmla="*/ 4422180 h 6247977"/>
              <a:gd name="connsiteX2619" fmla="*/ 1008634 w 11463229"/>
              <a:gd name="connsiteY2619" fmla="*/ 4415128 h 6247977"/>
              <a:gd name="connsiteX2620" fmla="*/ 1005972 w 11463229"/>
              <a:gd name="connsiteY2620" fmla="*/ 4411043 h 6247977"/>
              <a:gd name="connsiteX2621" fmla="*/ 997630 w 11463229"/>
              <a:gd name="connsiteY2621" fmla="*/ 4407741 h 6247977"/>
              <a:gd name="connsiteX2622" fmla="*/ 997076 w 11463229"/>
              <a:gd name="connsiteY2622" fmla="*/ 4409468 h 6247977"/>
              <a:gd name="connsiteX2623" fmla="*/ 997414 w 11463229"/>
              <a:gd name="connsiteY2623" fmla="*/ 4417647 h 6247977"/>
              <a:gd name="connsiteX2624" fmla="*/ 1005681 w 11463229"/>
              <a:gd name="connsiteY2624" fmla="*/ 4422599 h 6247977"/>
              <a:gd name="connsiteX2625" fmla="*/ 953226 w 11463229"/>
              <a:gd name="connsiteY2625" fmla="*/ 4407671 h 6247977"/>
              <a:gd name="connsiteX2626" fmla="*/ 858036 w 11463229"/>
              <a:gd name="connsiteY2626" fmla="*/ 4380081 h 6247977"/>
              <a:gd name="connsiteX2627" fmla="*/ 770307 w 11463229"/>
              <a:gd name="connsiteY2627" fmla="*/ 4358995 h 6247977"/>
              <a:gd name="connsiteX2628" fmla="*/ 743648 w 11463229"/>
              <a:gd name="connsiteY2628" fmla="*/ 4351338 h 6247977"/>
              <a:gd name="connsiteX2629" fmla="*/ 743372 w 11463229"/>
              <a:gd name="connsiteY2629" fmla="*/ 4351203 h 6247977"/>
              <a:gd name="connsiteX2630" fmla="*/ 742809 w 11463229"/>
              <a:gd name="connsiteY2630" fmla="*/ 4351095 h 6247977"/>
              <a:gd name="connsiteX2631" fmla="*/ 726523 w 11463229"/>
              <a:gd name="connsiteY2631" fmla="*/ 4346418 h 6247977"/>
              <a:gd name="connsiteX2632" fmla="*/ 610136 w 11463229"/>
              <a:gd name="connsiteY2632" fmla="*/ 4309903 h 6247977"/>
              <a:gd name="connsiteX2633" fmla="*/ 590108 w 11463229"/>
              <a:gd name="connsiteY2633" fmla="*/ 4296075 h 6247977"/>
              <a:gd name="connsiteX2634" fmla="*/ 585774 w 11463229"/>
              <a:gd name="connsiteY2634" fmla="*/ 4287526 h 6247977"/>
              <a:gd name="connsiteX2635" fmla="*/ 587280 w 11463229"/>
              <a:gd name="connsiteY2635" fmla="*/ 4284841 h 6247977"/>
              <a:gd name="connsiteX2636" fmla="*/ 588178 w 11463229"/>
              <a:gd name="connsiteY2636" fmla="*/ 4281731 h 6247977"/>
              <a:gd name="connsiteX2637" fmla="*/ 584601 w 11463229"/>
              <a:gd name="connsiteY2637" fmla="*/ 4280921 h 6247977"/>
              <a:gd name="connsiteX2638" fmla="*/ 583197 w 11463229"/>
              <a:gd name="connsiteY2638" fmla="*/ 4282269 h 6247977"/>
              <a:gd name="connsiteX2639" fmla="*/ 580251 w 11463229"/>
              <a:gd name="connsiteY2639" fmla="*/ 4276043 h 6247977"/>
              <a:gd name="connsiteX2640" fmla="*/ 564567 w 11463229"/>
              <a:gd name="connsiteY2640" fmla="*/ 4269027 h 6247977"/>
              <a:gd name="connsiteX2641" fmla="*/ 591154 w 11463229"/>
              <a:gd name="connsiteY2641" fmla="*/ 4265213 h 6247977"/>
              <a:gd name="connsiteX2642" fmla="*/ 462985 w 11463229"/>
              <a:gd name="connsiteY2642" fmla="*/ 4219230 h 6247977"/>
              <a:gd name="connsiteX2643" fmla="*/ 459945 w 11463229"/>
              <a:gd name="connsiteY2643" fmla="*/ 4208856 h 6247977"/>
              <a:gd name="connsiteX2644" fmla="*/ 471591 w 11463229"/>
              <a:gd name="connsiteY2644" fmla="*/ 4211702 h 6247977"/>
              <a:gd name="connsiteX2645" fmla="*/ 498134 w 11463229"/>
              <a:gd name="connsiteY2645" fmla="*/ 4217318 h 6247977"/>
              <a:gd name="connsiteX2646" fmla="*/ 487760 w 11463229"/>
              <a:gd name="connsiteY2646" fmla="*/ 4207308 h 6247977"/>
              <a:gd name="connsiteX2647" fmla="*/ 430244 w 11463229"/>
              <a:gd name="connsiteY2647" fmla="*/ 4178653 h 6247977"/>
              <a:gd name="connsiteX2648" fmla="*/ 429084 w 11463229"/>
              <a:gd name="connsiteY2648" fmla="*/ 4178314 h 6247977"/>
              <a:gd name="connsiteX2649" fmla="*/ 428934 w 11463229"/>
              <a:gd name="connsiteY2649" fmla="*/ 4176902 h 6247977"/>
              <a:gd name="connsiteX2650" fmla="*/ 428214 w 11463229"/>
              <a:gd name="connsiteY2650" fmla="*/ 4178059 h 6247977"/>
              <a:gd name="connsiteX2651" fmla="*/ 393531 w 11463229"/>
              <a:gd name="connsiteY2651" fmla="*/ 4167954 h 6247977"/>
              <a:gd name="connsiteX2652" fmla="*/ 369809 w 11463229"/>
              <a:gd name="connsiteY2652" fmla="*/ 4159463 h 6247977"/>
              <a:gd name="connsiteX2653" fmla="*/ 369739 w 11463229"/>
              <a:gd name="connsiteY2653" fmla="*/ 4158855 h 6247977"/>
              <a:gd name="connsiteX2654" fmla="*/ 367687 w 11463229"/>
              <a:gd name="connsiteY2654" fmla="*/ 4158701 h 6247977"/>
              <a:gd name="connsiteX2655" fmla="*/ 362251 w 11463229"/>
              <a:gd name="connsiteY2655" fmla="*/ 4156756 h 6247977"/>
              <a:gd name="connsiteX2656" fmla="*/ 367413 w 11463229"/>
              <a:gd name="connsiteY2656" fmla="*/ 4165238 h 6247977"/>
              <a:gd name="connsiteX2657" fmla="*/ 367723 w 11463229"/>
              <a:gd name="connsiteY2657" fmla="*/ 4165853 h 6247977"/>
              <a:gd name="connsiteX2658" fmla="*/ 367766 w 11463229"/>
              <a:gd name="connsiteY2658" fmla="*/ 4165818 h 6247977"/>
              <a:gd name="connsiteX2659" fmla="*/ 371398 w 11463229"/>
              <a:gd name="connsiteY2659" fmla="*/ 4171787 h 6247977"/>
              <a:gd name="connsiteX2660" fmla="*/ 309517 w 11463229"/>
              <a:gd name="connsiteY2660" fmla="*/ 4140761 h 6247977"/>
              <a:gd name="connsiteX2661" fmla="*/ 325308 w 11463229"/>
              <a:gd name="connsiteY2661" fmla="*/ 4137389 h 6247977"/>
              <a:gd name="connsiteX2662" fmla="*/ 444005 w 11463229"/>
              <a:gd name="connsiteY2662" fmla="*/ 4163381 h 6247977"/>
              <a:gd name="connsiteX2663" fmla="*/ 449296 w 11463229"/>
              <a:gd name="connsiteY2663" fmla="*/ 4163864 h 6247977"/>
              <a:gd name="connsiteX2664" fmla="*/ 456317 w 11463229"/>
              <a:gd name="connsiteY2664" fmla="*/ 4169918 h 6247977"/>
              <a:gd name="connsiteX2665" fmla="*/ 528658 w 11463229"/>
              <a:gd name="connsiteY2665" fmla="*/ 4193275 h 6247977"/>
              <a:gd name="connsiteX2666" fmla="*/ 556910 w 11463229"/>
              <a:gd name="connsiteY2666" fmla="*/ 4193793 h 6247977"/>
              <a:gd name="connsiteX2667" fmla="*/ 563261 w 11463229"/>
              <a:gd name="connsiteY2667" fmla="*/ 4196156 h 6247977"/>
              <a:gd name="connsiteX2668" fmla="*/ 561528 w 11463229"/>
              <a:gd name="connsiteY2668" fmla="*/ 4185432 h 6247977"/>
              <a:gd name="connsiteX2669" fmla="*/ 549238 w 11463229"/>
              <a:gd name="connsiteY2669" fmla="*/ 4185895 h 6247977"/>
              <a:gd name="connsiteX2670" fmla="*/ 552097 w 11463229"/>
              <a:gd name="connsiteY2670" fmla="*/ 4189704 h 6247977"/>
              <a:gd name="connsiteX2671" fmla="*/ 544503 w 11463229"/>
              <a:gd name="connsiteY2671" fmla="*/ 4183772 h 6247977"/>
              <a:gd name="connsiteX2672" fmla="*/ 462802 w 11463229"/>
              <a:gd name="connsiteY2672" fmla="*/ 4139011 h 6247977"/>
              <a:gd name="connsiteX2673" fmla="*/ 459434 w 11463229"/>
              <a:gd name="connsiteY2673" fmla="*/ 4150059 h 6247977"/>
              <a:gd name="connsiteX2674" fmla="*/ 452738 w 11463229"/>
              <a:gd name="connsiteY2674" fmla="*/ 4141361 h 6247977"/>
              <a:gd name="connsiteX2675" fmla="*/ 367131 w 11463229"/>
              <a:gd name="connsiteY2675" fmla="*/ 4093211 h 6247977"/>
              <a:gd name="connsiteX2676" fmla="*/ 430257 w 11463229"/>
              <a:gd name="connsiteY2676" fmla="*/ 4106050 h 6247977"/>
              <a:gd name="connsiteX2677" fmla="*/ 430234 w 11463229"/>
              <a:gd name="connsiteY2677" fmla="*/ 4105978 h 6247977"/>
              <a:gd name="connsiteX2678" fmla="*/ 437827 w 11463229"/>
              <a:gd name="connsiteY2678" fmla="*/ 4110061 h 6247977"/>
              <a:gd name="connsiteX2679" fmla="*/ 449391 w 11463229"/>
              <a:gd name="connsiteY2679" fmla="*/ 4115209 h 6247977"/>
              <a:gd name="connsiteX2680" fmla="*/ 437984 w 11463229"/>
              <a:gd name="connsiteY2680" fmla="*/ 4106139 h 6247977"/>
              <a:gd name="connsiteX2681" fmla="*/ 429755 w 11463229"/>
              <a:gd name="connsiteY2681" fmla="*/ 4104584 h 6247977"/>
              <a:gd name="connsiteX2682" fmla="*/ 426596 w 11463229"/>
              <a:gd name="connsiteY2682" fmla="*/ 4095365 h 6247977"/>
              <a:gd name="connsiteX2683" fmla="*/ 470793 w 11463229"/>
              <a:gd name="connsiteY2683" fmla="*/ 4106392 h 6247977"/>
              <a:gd name="connsiteX2684" fmla="*/ 458248 w 11463229"/>
              <a:gd name="connsiteY2684" fmla="*/ 4118327 h 6247977"/>
              <a:gd name="connsiteX2685" fmla="*/ 477997 w 11463229"/>
              <a:gd name="connsiteY2685" fmla="*/ 4124979 h 6247977"/>
              <a:gd name="connsiteX2686" fmla="*/ 467219 w 11463229"/>
              <a:gd name="connsiteY2686" fmla="*/ 4112251 h 6247977"/>
              <a:gd name="connsiteX2687" fmla="*/ 799381 w 11463229"/>
              <a:gd name="connsiteY2687" fmla="*/ 4231172 h 6247977"/>
              <a:gd name="connsiteX2688" fmla="*/ 963176 w 11463229"/>
              <a:gd name="connsiteY2688" fmla="*/ 4286877 h 6247977"/>
              <a:gd name="connsiteX2689" fmla="*/ 1031261 w 11463229"/>
              <a:gd name="connsiteY2689" fmla="*/ 4323115 h 6247977"/>
              <a:gd name="connsiteX2690" fmla="*/ 1339195 w 11463229"/>
              <a:gd name="connsiteY2690" fmla="*/ 4431843 h 6247977"/>
              <a:gd name="connsiteX2691" fmla="*/ 1338080 w 11463229"/>
              <a:gd name="connsiteY2691" fmla="*/ 4427665 h 6247977"/>
              <a:gd name="connsiteX2692" fmla="*/ 1336687 w 11463229"/>
              <a:gd name="connsiteY2692" fmla="*/ 4426522 h 6247977"/>
              <a:gd name="connsiteX2693" fmla="*/ 1339111 w 11463229"/>
              <a:gd name="connsiteY2693" fmla="*/ 4427483 h 6247977"/>
              <a:gd name="connsiteX2694" fmla="*/ 1349047 w 11463229"/>
              <a:gd name="connsiteY2694" fmla="*/ 4429876 h 6247977"/>
              <a:gd name="connsiteX2695" fmla="*/ 1336214 w 11463229"/>
              <a:gd name="connsiteY2695" fmla="*/ 4426136 h 6247977"/>
              <a:gd name="connsiteX2696" fmla="*/ 1301828 w 11463229"/>
              <a:gd name="connsiteY2696" fmla="*/ 4397968 h 6247977"/>
              <a:gd name="connsiteX2697" fmla="*/ 1241737 w 11463229"/>
              <a:gd name="connsiteY2697" fmla="*/ 4366251 h 6247977"/>
              <a:gd name="connsiteX2698" fmla="*/ 1133805 w 11463229"/>
              <a:gd name="connsiteY2698" fmla="*/ 4309282 h 6247977"/>
              <a:gd name="connsiteX2699" fmla="*/ 978178 w 11463229"/>
              <a:gd name="connsiteY2699" fmla="*/ 4264904 h 6247977"/>
              <a:gd name="connsiteX2700" fmla="*/ 942120 w 11463229"/>
              <a:gd name="connsiteY2700" fmla="*/ 4268108 h 6247977"/>
              <a:gd name="connsiteX2701" fmla="*/ 965749 w 11463229"/>
              <a:gd name="connsiteY2701" fmla="*/ 4267645 h 6247977"/>
              <a:gd name="connsiteX2702" fmla="*/ 652779 w 11463229"/>
              <a:gd name="connsiteY2702" fmla="*/ 4118380 h 6247977"/>
              <a:gd name="connsiteX2703" fmla="*/ 668339 w 11463229"/>
              <a:gd name="connsiteY2703" fmla="*/ 4133399 h 6247977"/>
              <a:gd name="connsiteX2704" fmla="*/ 591610 w 11463229"/>
              <a:gd name="connsiteY2704" fmla="*/ 4088816 h 6247977"/>
              <a:gd name="connsiteX2705" fmla="*/ 592162 w 11463229"/>
              <a:gd name="connsiteY2705" fmla="*/ 4097119 h 6247977"/>
              <a:gd name="connsiteX2706" fmla="*/ 590164 w 11463229"/>
              <a:gd name="connsiteY2706" fmla="*/ 4093626 h 6247977"/>
              <a:gd name="connsiteX2707" fmla="*/ 581312 w 11463229"/>
              <a:gd name="connsiteY2707" fmla="*/ 4095941 h 6247977"/>
              <a:gd name="connsiteX2708" fmla="*/ 575222 w 11463229"/>
              <a:gd name="connsiteY2708" fmla="*/ 4081534 h 6247977"/>
              <a:gd name="connsiteX2709" fmla="*/ 579845 w 11463229"/>
              <a:gd name="connsiteY2709" fmla="*/ 4082433 h 6247977"/>
              <a:gd name="connsiteX2710" fmla="*/ 592825 w 11463229"/>
              <a:gd name="connsiteY2710" fmla="*/ 4085496 h 6247977"/>
              <a:gd name="connsiteX2711" fmla="*/ 607599 w 11463229"/>
              <a:gd name="connsiteY2711" fmla="*/ 4093901 h 6247977"/>
              <a:gd name="connsiteX2712" fmla="*/ 639252 w 11463229"/>
              <a:gd name="connsiteY2712" fmla="*/ 4103775 h 6247977"/>
              <a:gd name="connsiteX2713" fmla="*/ 637319 w 11463229"/>
              <a:gd name="connsiteY2713" fmla="*/ 4102542 h 6247977"/>
              <a:gd name="connsiteX2714" fmla="*/ 647709 w 11463229"/>
              <a:gd name="connsiteY2714" fmla="*/ 4102532 h 6247977"/>
              <a:gd name="connsiteX2715" fmla="*/ 648101 w 11463229"/>
              <a:gd name="connsiteY2715" fmla="*/ 4102263 h 6247977"/>
              <a:gd name="connsiteX2716" fmla="*/ 651479 w 11463229"/>
              <a:gd name="connsiteY2716" fmla="*/ 4105659 h 6247977"/>
              <a:gd name="connsiteX2717" fmla="*/ 684264 w 11463229"/>
              <a:gd name="connsiteY2717" fmla="*/ 4107660 h 6247977"/>
              <a:gd name="connsiteX2718" fmla="*/ 655095 w 11463229"/>
              <a:gd name="connsiteY2718" fmla="*/ 4103396 h 6247977"/>
              <a:gd name="connsiteX2719" fmla="*/ 648748 w 11463229"/>
              <a:gd name="connsiteY2719" fmla="*/ 4101820 h 6247977"/>
              <a:gd name="connsiteX2720" fmla="*/ 655229 w 11463229"/>
              <a:gd name="connsiteY2720" fmla="*/ 4097393 h 6247977"/>
              <a:gd name="connsiteX2721" fmla="*/ 641002 w 11463229"/>
              <a:gd name="connsiteY2721" fmla="*/ 4092277 h 6247977"/>
              <a:gd name="connsiteX2722" fmla="*/ 635886 w 11463229"/>
              <a:gd name="connsiteY2722" fmla="*/ 4099016 h 6247977"/>
              <a:gd name="connsiteX2723" fmla="*/ 636733 w 11463229"/>
              <a:gd name="connsiteY2723" fmla="*/ 4102169 h 6247977"/>
              <a:gd name="connsiteX2724" fmla="*/ 625705 w 11463229"/>
              <a:gd name="connsiteY2724" fmla="*/ 4095134 h 6247977"/>
              <a:gd name="connsiteX2725" fmla="*/ 601284 w 11463229"/>
              <a:gd name="connsiteY2725" fmla="*/ 4087494 h 6247977"/>
              <a:gd name="connsiteX2726" fmla="*/ 592825 w 11463229"/>
              <a:gd name="connsiteY2726" fmla="*/ 4085496 h 6247977"/>
              <a:gd name="connsiteX2727" fmla="*/ 557993 w 11463229"/>
              <a:gd name="connsiteY2727" fmla="*/ 4065682 h 6247977"/>
              <a:gd name="connsiteX2728" fmla="*/ 489962 w 11463229"/>
              <a:gd name="connsiteY2728" fmla="*/ 4019412 h 6247977"/>
              <a:gd name="connsiteX2729" fmla="*/ 692448 w 11463229"/>
              <a:gd name="connsiteY2729" fmla="*/ 4082985 h 6247977"/>
              <a:gd name="connsiteX2730" fmla="*/ 668646 w 11463229"/>
              <a:gd name="connsiteY2730" fmla="*/ 4061516 h 6247977"/>
              <a:gd name="connsiteX2731" fmla="*/ 663276 w 11463229"/>
              <a:gd name="connsiteY2731" fmla="*/ 4057766 h 6247977"/>
              <a:gd name="connsiteX2732" fmla="*/ 664476 w 11463229"/>
              <a:gd name="connsiteY2732" fmla="*/ 4057540 h 6247977"/>
              <a:gd name="connsiteX2733" fmla="*/ 658790 w 11463229"/>
              <a:gd name="connsiteY2733" fmla="*/ 4054571 h 6247977"/>
              <a:gd name="connsiteX2734" fmla="*/ 658616 w 11463229"/>
              <a:gd name="connsiteY2734" fmla="*/ 4054511 h 6247977"/>
              <a:gd name="connsiteX2735" fmla="*/ 627057 w 11463229"/>
              <a:gd name="connsiteY2735" fmla="*/ 4032478 h 6247977"/>
              <a:gd name="connsiteX2736" fmla="*/ 519333 w 11463229"/>
              <a:gd name="connsiteY2736" fmla="*/ 3991141 h 6247977"/>
              <a:gd name="connsiteX2737" fmla="*/ 516200 w 11463229"/>
              <a:gd name="connsiteY2737" fmla="*/ 3997239 h 6247977"/>
              <a:gd name="connsiteX2738" fmla="*/ 501247 w 11463229"/>
              <a:gd name="connsiteY2738" fmla="*/ 3986845 h 6247977"/>
              <a:gd name="connsiteX2739" fmla="*/ 390810 w 11463229"/>
              <a:gd name="connsiteY2739" fmla="*/ 3913635 h 6247977"/>
              <a:gd name="connsiteX2740" fmla="*/ 330853 w 11463229"/>
              <a:gd name="connsiteY2740" fmla="*/ 3892220 h 6247977"/>
              <a:gd name="connsiteX2741" fmla="*/ 340613 w 11463229"/>
              <a:gd name="connsiteY2741" fmla="*/ 3890552 h 6247977"/>
              <a:gd name="connsiteX2742" fmla="*/ 336904 w 11463229"/>
              <a:gd name="connsiteY2742" fmla="*/ 3887062 h 6247977"/>
              <a:gd name="connsiteX2743" fmla="*/ 341369 w 11463229"/>
              <a:gd name="connsiteY2743" fmla="*/ 3883657 h 6247977"/>
              <a:gd name="connsiteX2744" fmla="*/ 347174 w 11463229"/>
              <a:gd name="connsiteY2744" fmla="*/ 3876125 h 6247977"/>
              <a:gd name="connsiteX2745" fmla="*/ 355738 w 11463229"/>
              <a:gd name="connsiteY2745" fmla="*/ 3884318 h 6247977"/>
              <a:gd name="connsiteX2746" fmla="*/ 385547 w 11463229"/>
              <a:gd name="connsiteY2746" fmla="*/ 3891491 h 6247977"/>
              <a:gd name="connsiteX2747" fmla="*/ 440721 w 11463229"/>
              <a:gd name="connsiteY2747" fmla="*/ 3910615 h 6247977"/>
              <a:gd name="connsiteX2748" fmla="*/ 490496 w 11463229"/>
              <a:gd name="connsiteY2748" fmla="*/ 3929960 h 6247977"/>
              <a:gd name="connsiteX2749" fmla="*/ 509325 w 11463229"/>
              <a:gd name="connsiteY2749" fmla="*/ 3940372 h 6247977"/>
              <a:gd name="connsiteX2750" fmla="*/ 525710 w 11463229"/>
              <a:gd name="connsiteY2750" fmla="*/ 3947658 h 6247977"/>
              <a:gd name="connsiteX2751" fmla="*/ 519486 w 11463229"/>
              <a:gd name="connsiteY2751" fmla="*/ 3955609 h 6247977"/>
              <a:gd name="connsiteX2752" fmla="*/ 526078 w 11463229"/>
              <a:gd name="connsiteY2752" fmla="*/ 3948885 h 6247977"/>
              <a:gd name="connsiteX2753" fmla="*/ 532878 w 11463229"/>
              <a:gd name="connsiteY2753" fmla="*/ 3956871 h 6247977"/>
              <a:gd name="connsiteX2754" fmla="*/ 527939 w 11463229"/>
              <a:gd name="connsiteY2754" fmla="*/ 3956012 h 6247977"/>
              <a:gd name="connsiteX2755" fmla="*/ 537506 w 11463229"/>
              <a:gd name="connsiteY2755" fmla="*/ 3960593 h 6247977"/>
              <a:gd name="connsiteX2756" fmla="*/ 533451 w 11463229"/>
              <a:gd name="connsiteY2756" fmla="*/ 3956971 h 6247977"/>
              <a:gd name="connsiteX2757" fmla="*/ 532989 w 11463229"/>
              <a:gd name="connsiteY2757" fmla="*/ 3956889 h 6247977"/>
              <a:gd name="connsiteX2758" fmla="*/ 532601 w 11463229"/>
              <a:gd name="connsiteY2758" fmla="*/ 3955458 h 6247977"/>
              <a:gd name="connsiteX2759" fmla="*/ 553124 w 11463229"/>
              <a:gd name="connsiteY2759" fmla="*/ 3936111 h 6247977"/>
              <a:gd name="connsiteX2760" fmla="*/ 586301 w 11463229"/>
              <a:gd name="connsiteY2760" fmla="*/ 3953396 h 6247977"/>
              <a:gd name="connsiteX2761" fmla="*/ 652140 w 11463229"/>
              <a:gd name="connsiteY2761" fmla="*/ 3994444 h 6247977"/>
              <a:gd name="connsiteX2762" fmla="*/ 636289 w 11463229"/>
              <a:gd name="connsiteY2762" fmla="*/ 3967513 h 6247977"/>
              <a:gd name="connsiteX2763" fmla="*/ 823273 w 11463229"/>
              <a:gd name="connsiteY2763" fmla="*/ 4046373 h 6247977"/>
              <a:gd name="connsiteX2764" fmla="*/ 977499 w 11463229"/>
              <a:gd name="connsiteY2764" fmla="*/ 4097497 h 6247977"/>
              <a:gd name="connsiteX2765" fmla="*/ 874527 w 11463229"/>
              <a:gd name="connsiteY2765" fmla="*/ 4029138 h 6247977"/>
              <a:gd name="connsiteX2766" fmla="*/ 617307 w 11463229"/>
              <a:gd name="connsiteY2766" fmla="*/ 3922823 h 6247977"/>
              <a:gd name="connsiteX2767" fmla="*/ 523172 w 11463229"/>
              <a:gd name="connsiteY2767" fmla="*/ 3870749 h 6247977"/>
              <a:gd name="connsiteX2768" fmla="*/ 851376 w 11463229"/>
              <a:gd name="connsiteY2768" fmla="*/ 3979648 h 6247977"/>
              <a:gd name="connsiteX2769" fmla="*/ 1010270 w 11463229"/>
              <a:gd name="connsiteY2769" fmla="*/ 4042257 h 6247977"/>
              <a:gd name="connsiteX2770" fmla="*/ 1017203 w 11463229"/>
              <a:gd name="connsiteY2770" fmla="*/ 4039058 h 6247977"/>
              <a:gd name="connsiteX2771" fmla="*/ 1018036 w 11463229"/>
              <a:gd name="connsiteY2771" fmla="*/ 4038092 h 6247977"/>
              <a:gd name="connsiteX2772" fmla="*/ 1025758 w 11463229"/>
              <a:gd name="connsiteY2772" fmla="*/ 4047218 h 6247977"/>
              <a:gd name="connsiteX2773" fmla="*/ 1052554 w 11463229"/>
              <a:gd name="connsiteY2773" fmla="*/ 4031102 h 6247977"/>
              <a:gd name="connsiteX2774" fmla="*/ 1325429 w 11463229"/>
              <a:gd name="connsiteY2774" fmla="*/ 4156407 h 6247977"/>
              <a:gd name="connsiteX2775" fmla="*/ 1280650 w 11463229"/>
              <a:gd name="connsiteY2775" fmla="*/ 4134129 h 6247977"/>
              <a:gd name="connsiteX2776" fmla="*/ 1316497 w 11463229"/>
              <a:gd name="connsiteY2776" fmla="*/ 4136151 h 6247977"/>
              <a:gd name="connsiteX2777" fmla="*/ 1307674 w 11463229"/>
              <a:gd name="connsiteY2777" fmla="*/ 4133306 h 6247977"/>
              <a:gd name="connsiteX2778" fmla="*/ 1292489 w 11463229"/>
              <a:gd name="connsiteY2778" fmla="*/ 4128916 h 6247977"/>
              <a:gd name="connsiteX2779" fmla="*/ 1295675 w 11463229"/>
              <a:gd name="connsiteY2779" fmla="*/ 4127753 h 6247977"/>
              <a:gd name="connsiteX2780" fmla="*/ 1295755 w 11463229"/>
              <a:gd name="connsiteY2780" fmla="*/ 4127786 h 6247977"/>
              <a:gd name="connsiteX2781" fmla="*/ 1300822 w 11463229"/>
              <a:gd name="connsiteY2781" fmla="*/ 4130329 h 6247977"/>
              <a:gd name="connsiteX2782" fmla="*/ 1298827 w 11463229"/>
              <a:gd name="connsiteY2782" fmla="*/ 4129033 h 6247977"/>
              <a:gd name="connsiteX2783" fmla="*/ 1305669 w 11463229"/>
              <a:gd name="connsiteY2783" fmla="*/ 4131807 h 6247977"/>
              <a:gd name="connsiteX2784" fmla="*/ 1307700 w 11463229"/>
              <a:gd name="connsiteY2784" fmla="*/ 4124975 h 6247977"/>
              <a:gd name="connsiteX2785" fmla="*/ 1305754 w 11463229"/>
              <a:gd name="connsiteY2785" fmla="*/ 4123152 h 6247977"/>
              <a:gd name="connsiteX2786" fmla="*/ 1315708 w 11463229"/>
              <a:gd name="connsiteY2786" fmla="*/ 4117552 h 6247977"/>
              <a:gd name="connsiteX2787" fmla="*/ 1300506 w 11463229"/>
              <a:gd name="connsiteY2787" fmla="*/ 4110341 h 6247977"/>
              <a:gd name="connsiteX2788" fmla="*/ 1292752 w 11463229"/>
              <a:gd name="connsiteY2788" fmla="*/ 4103481 h 6247977"/>
              <a:gd name="connsiteX2789" fmla="*/ 1295953 w 11463229"/>
              <a:gd name="connsiteY2789" fmla="*/ 4104993 h 6247977"/>
              <a:gd name="connsiteX2790" fmla="*/ 1372016 w 11463229"/>
              <a:gd name="connsiteY2790" fmla="*/ 4127686 h 6247977"/>
              <a:gd name="connsiteX2791" fmla="*/ 1159060 w 11463229"/>
              <a:gd name="connsiteY2791" fmla="*/ 3997971 h 6247977"/>
              <a:gd name="connsiteX2792" fmla="*/ 1159053 w 11463229"/>
              <a:gd name="connsiteY2792" fmla="*/ 3997968 h 6247977"/>
              <a:gd name="connsiteX2793" fmla="*/ 1173185 w 11463229"/>
              <a:gd name="connsiteY2793" fmla="*/ 3997785 h 6247977"/>
              <a:gd name="connsiteX2794" fmla="*/ 1179806 w 11463229"/>
              <a:gd name="connsiteY2794" fmla="*/ 4000349 h 6247977"/>
              <a:gd name="connsiteX2795" fmla="*/ 1104076 w 11463229"/>
              <a:gd name="connsiteY2795" fmla="*/ 3970232 h 6247977"/>
              <a:gd name="connsiteX2796" fmla="*/ 1036629 w 11463229"/>
              <a:gd name="connsiteY2796" fmla="*/ 3948482 h 6247977"/>
              <a:gd name="connsiteX2797" fmla="*/ 953195 w 11463229"/>
              <a:gd name="connsiteY2797" fmla="*/ 3916329 h 6247977"/>
              <a:gd name="connsiteX2798" fmla="*/ 938676 w 11463229"/>
              <a:gd name="connsiteY2798" fmla="*/ 3909634 h 6247977"/>
              <a:gd name="connsiteX2799" fmla="*/ 877920 w 11463229"/>
              <a:gd name="connsiteY2799" fmla="*/ 3862558 h 6247977"/>
              <a:gd name="connsiteX2800" fmla="*/ 901954 w 11463229"/>
              <a:gd name="connsiteY2800" fmla="*/ 3864812 h 6247977"/>
              <a:gd name="connsiteX2801" fmla="*/ 840689 w 11463229"/>
              <a:gd name="connsiteY2801" fmla="*/ 3831279 h 6247977"/>
              <a:gd name="connsiteX2802" fmla="*/ 750452 w 11463229"/>
              <a:gd name="connsiteY2802" fmla="*/ 3758926 h 6247977"/>
              <a:gd name="connsiteX2803" fmla="*/ 764935 w 11463229"/>
              <a:gd name="connsiteY2803" fmla="*/ 3753804 h 6247977"/>
              <a:gd name="connsiteX2804" fmla="*/ 776869 w 11463229"/>
              <a:gd name="connsiteY2804" fmla="*/ 3755096 h 6247977"/>
              <a:gd name="connsiteX2805" fmla="*/ 764934 w 11463229"/>
              <a:gd name="connsiteY2805" fmla="*/ 3751327 h 6247977"/>
              <a:gd name="connsiteX2806" fmla="*/ 634260 w 11463229"/>
              <a:gd name="connsiteY2806" fmla="*/ 3700054 h 6247977"/>
              <a:gd name="connsiteX2807" fmla="*/ 421191 w 11463229"/>
              <a:gd name="connsiteY2807" fmla="*/ 3631693 h 6247977"/>
              <a:gd name="connsiteX2808" fmla="*/ 448761 w 11463229"/>
              <a:gd name="connsiteY2808" fmla="*/ 3640813 h 6247977"/>
              <a:gd name="connsiteX2809" fmla="*/ 456837 w 11463229"/>
              <a:gd name="connsiteY2809" fmla="*/ 3643870 h 6247977"/>
              <a:gd name="connsiteX2810" fmla="*/ 458051 w 11463229"/>
              <a:gd name="connsiteY2810" fmla="*/ 3645675 h 6247977"/>
              <a:gd name="connsiteX2811" fmla="*/ 463608 w 11463229"/>
              <a:gd name="connsiteY2811" fmla="*/ 3646434 h 6247977"/>
              <a:gd name="connsiteX2812" fmla="*/ 456837 w 11463229"/>
              <a:gd name="connsiteY2812" fmla="*/ 3643870 h 6247977"/>
              <a:gd name="connsiteX2813" fmla="*/ 455986 w 11463229"/>
              <a:gd name="connsiteY2813" fmla="*/ 3642608 h 6247977"/>
              <a:gd name="connsiteX2814" fmla="*/ 459880 w 11463229"/>
              <a:gd name="connsiteY2814" fmla="*/ 3639564 h 6247977"/>
              <a:gd name="connsiteX2815" fmla="*/ 430276 w 11463229"/>
              <a:gd name="connsiteY2815" fmla="*/ 3616420 h 6247977"/>
              <a:gd name="connsiteX2816" fmla="*/ 434426 w 11463229"/>
              <a:gd name="connsiteY2816" fmla="*/ 3634386 h 6247977"/>
              <a:gd name="connsiteX2817" fmla="*/ 374395 w 11463229"/>
              <a:gd name="connsiteY2817" fmla="*/ 3592543 h 6247977"/>
              <a:gd name="connsiteX2818" fmla="*/ 346058 w 11463229"/>
              <a:gd name="connsiteY2818" fmla="*/ 3581193 h 6247977"/>
              <a:gd name="connsiteX2819" fmla="*/ 366567 w 11463229"/>
              <a:gd name="connsiteY2819" fmla="*/ 3581402 h 6247977"/>
              <a:gd name="connsiteX2820" fmla="*/ 401374 w 11463229"/>
              <a:gd name="connsiteY2820" fmla="*/ 3583084 h 6247977"/>
              <a:gd name="connsiteX2821" fmla="*/ 433290 w 11463229"/>
              <a:gd name="connsiteY2821" fmla="*/ 3589094 h 6247977"/>
              <a:gd name="connsiteX2822" fmla="*/ 434130 w 11463229"/>
              <a:gd name="connsiteY2822" fmla="*/ 3589336 h 6247977"/>
              <a:gd name="connsiteX2823" fmla="*/ 461852 w 11463229"/>
              <a:gd name="connsiteY2823" fmla="*/ 3602866 h 6247977"/>
              <a:gd name="connsiteX2824" fmla="*/ 481809 w 11463229"/>
              <a:gd name="connsiteY2824" fmla="*/ 3625582 h 6247977"/>
              <a:gd name="connsiteX2825" fmla="*/ 475304 w 11463229"/>
              <a:gd name="connsiteY2825" fmla="*/ 3626237 h 6247977"/>
              <a:gd name="connsiteX2826" fmla="*/ 483220 w 11463229"/>
              <a:gd name="connsiteY2826" fmla="*/ 3627190 h 6247977"/>
              <a:gd name="connsiteX2827" fmla="*/ 481809 w 11463229"/>
              <a:gd name="connsiteY2827" fmla="*/ 3625582 h 6247977"/>
              <a:gd name="connsiteX2828" fmla="*/ 485008 w 11463229"/>
              <a:gd name="connsiteY2828" fmla="*/ 3625260 h 6247977"/>
              <a:gd name="connsiteX2829" fmla="*/ 486312 w 11463229"/>
              <a:gd name="connsiteY2829" fmla="*/ 3630276 h 6247977"/>
              <a:gd name="connsiteX2830" fmla="*/ 483933 w 11463229"/>
              <a:gd name="connsiteY2830" fmla="*/ 3628652 h 6247977"/>
              <a:gd name="connsiteX2831" fmla="*/ 489729 w 11463229"/>
              <a:gd name="connsiteY2831" fmla="*/ 3632607 h 6247977"/>
              <a:gd name="connsiteX2832" fmla="*/ 488163 w 11463229"/>
              <a:gd name="connsiteY2832" fmla="*/ 3631539 h 6247977"/>
              <a:gd name="connsiteX2833" fmla="*/ 490785 w 11463229"/>
              <a:gd name="connsiteY2833" fmla="*/ 3627394 h 6247977"/>
              <a:gd name="connsiteX2834" fmla="*/ 488439 w 11463229"/>
              <a:gd name="connsiteY2834" fmla="*/ 3624916 h 6247977"/>
              <a:gd name="connsiteX2835" fmla="*/ 485008 w 11463229"/>
              <a:gd name="connsiteY2835" fmla="*/ 3625260 h 6247977"/>
              <a:gd name="connsiteX2836" fmla="*/ 484581 w 11463229"/>
              <a:gd name="connsiteY2836" fmla="*/ 3623616 h 6247977"/>
              <a:gd name="connsiteX2837" fmla="*/ 498912 w 11463229"/>
              <a:gd name="connsiteY2837" fmla="*/ 3623608 h 6247977"/>
              <a:gd name="connsiteX2838" fmla="*/ 510504 w 11463229"/>
              <a:gd name="connsiteY2838" fmla="*/ 3624192 h 6247977"/>
              <a:gd name="connsiteX2839" fmla="*/ 520026 w 11463229"/>
              <a:gd name="connsiteY2839" fmla="*/ 3636010 h 6247977"/>
              <a:gd name="connsiteX2840" fmla="*/ 526581 w 11463229"/>
              <a:gd name="connsiteY2840" fmla="*/ 3646543 h 6247977"/>
              <a:gd name="connsiteX2841" fmla="*/ 545957 w 11463229"/>
              <a:gd name="connsiteY2841" fmla="*/ 3653696 h 6247977"/>
              <a:gd name="connsiteX2842" fmla="*/ 576575 w 11463229"/>
              <a:gd name="connsiteY2842" fmla="*/ 3660661 h 6247977"/>
              <a:gd name="connsiteX2843" fmla="*/ 576568 w 11463229"/>
              <a:gd name="connsiteY2843" fmla="*/ 3660663 h 6247977"/>
              <a:gd name="connsiteX2844" fmla="*/ 586751 w 11463229"/>
              <a:gd name="connsiteY2844" fmla="*/ 3662734 h 6247977"/>
              <a:gd name="connsiteX2845" fmla="*/ 586662 w 11463229"/>
              <a:gd name="connsiteY2845" fmla="*/ 3662642 h 6247977"/>
              <a:gd name="connsiteX2846" fmla="*/ 610910 w 11463229"/>
              <a:gd name="connsiteY2846" fmla="*/ 3667400 h 6247977"/>
              <a:gd name="connsiteX2847" fmla="*/ 640715 w 11463229"/>
              <a:gd name="connsiteY2847" fmla="*/ 3673710 h 6247977"/>
              <a:gd name="connsiteX2848" fmla="*/ 632165 w 11463229"/>
              <a:gd name="connsiteY2848" fmla="*/ 3669336 h 6247977"/>
              <a:gd name="connsiteX2849" fmla="*/ 630648 w 11463229"/>
              <a:gd name="connsiteY2849" fmla="*/ 3662440 h 6247977"/>
              <a:gd name="connsiteX2850" fmla="*/ 675836 w 11463229"/>
              <a:gd name="connsiteY2850" fmla="*/ 3666693 h 6247977"/>
              <a:gd name="connsiteX2851" fmla="*/ 682582 w 11463229"/>
              <a:gd name="connsiteY2851" fmla="*/ 3668245 h 6247977"/>
              <a:gd name="connsiteX2852" fmla="*/ 674142 w 11463229"/>
              <a:gd name="connsiteY2852" fmla="*/ 3654330 h 6247977"/>
              <a:gd name="connsiteX2853" fmla="*/ 643708 w 11463229"/>
              <a:gd name="connsiteY2853" fmla="*/ 3645669 h 6247977"/>
              <a:gd name="connsiteX2854" fmla="*/ 548517 w 11463229"/>
              <a:gd name="connsiteY2854" fmla="*/ 3618079 h 6247977"/>
              <a:gd name="connsiteX2855" fmla="*/ 460790 w 11463229"/>
              <a:gd name="connsiteY2855" fmla="*/ 3596995 h 6247977"/>
              <a:gd name="connsiteX2856" fmla="*/ 434130 w 11463229"/>
              <a:gd name="connsiteY2856" fmla="*/ 3589336 h 6247977"/>
              <a:gd name="connsiteX2857" fmla="*/ 433853 w 11463229"/>
              <a:gd name="connsiteY2857" fmla="*/ 3589201 h 6247977"/>
              <a:gd name="connsiteX2858" fmla="*/ 433290 w 11463229"/>
              <a:gd name="connsiteY2858" fmla="*/ 3589094 h 6247977"/>
              <a:gd name="connsiteX2859" fmla="*/ 417006 w 11463229"/>
              <a:gd name="connsiteY2859" fmla="*/ 3584417 h 6247977"/>
              <a:gd name="connsiteX2860" fmla="*/ 300618 w 11463229"/>
              <a:gd name="connsiteY2860" fmla="*/ 3547902 h 6247977"/>
              <a:gd name="connsiteX2861" fmla="*/ 280591 w 11463229"/>
              <a:gd name="connsiteY2861" fmla="*/ 3534075 h 6247977"/>
              <a:gd name="connsiteX2862" fmla="*/ 276256 w 11463229"/>
              <a:gd name="connsiteY2862" fmla="*/ 3525526 h 6247977"/>
              <a:gd name="connsiteX2863" fmla="*/ 277763 w 11463229"/>
              <a:gd name="connsiteY2863" fmla="*/ 3522840 h 6247977"/>
              <a:gd name="connsiteX2864" fmla="*/ 278660 w 11463229"/>
              <a:gd name="connsiteY2864" fmla="*/ 3519730 h 6247977"/>
              <a:gd name="connsiteX2865" fmla="*/ 275084 w 11463229"/>
              <a:gd name="connsiteY2865" fmla="*/ 3518920 h 6247977"/>
              <a:gd name="connsiteX2866" fmla="*/ 273680 w 11463229"/>
              <a:gd name="connsiteY2866" fmla="*/ 3520267 h 6247977"/>
              <a:gd name="connsiteX2867" fmla="*/ 270733 w 11463229"/>
              <a:gd name="connsiteY2867" fmla="*/ 3514043 h 6247977"/>
              <a:gd name="connsiteX2868" fmla="*/ 255050 w 11463229"/>
              <a:gd name="connsiteY2868" fmla="*/ 3507026 h 6247977"/>
              <a:gd name="connsiteX2869" fmla="*/ 281636 w 11463229"/>
              <a:gd name="connsiteY2869" fmla="*/ 3503212 h 6247977"/>
              <a:gd name="connsiteX2870" fmla="*/ 153468 w 11463229"/>
              <a:gd name="connsiteY2870" fmla="*/ 3457230 h 6247977"/>
              <a:gd name="connsiteX2871" fmla="*/ 150426 w 11463229"/>
              <a:gd name="connsiteY2871" fmla="*/ 3446855 h 6247977"/>
              <a:gd name="connsiteX2872" fmla="*/ 162072 w 11463229"/>
              <a:gd name="connsiteY2872" fmla="*/ 3449701 h 6247977"/>
              <a:gd name="connsiteX2873" fmla="*/ 188616 w 11463229"/>
              <a:gd name="connsiteY2873" fmla="*/ 3455317 h 6247977"/>
              <a:gd name="connsiteX2874" fmla="*/ 178242 w 11463229"/>
              <a:gd name="connsiteY2874" fmla="*/ 3445306 h 6247977"/>
              <a:gd name="connsiteX2875" fmla="*/ 120726 w 11463229"/>
              <a:gd name="connsiteY2875" fmla="*/ 3416651 h 6247977"/>
              <a:gd name="connsiteX2876" fmla="*/ 119566 w 11463229"/>
              <a:gd name="connsiteY2876" fmla="*/ 3416312 h 6247977"/>
              <a:gd name="connsiteX2877" fmla="*/ 119416 w 11463229"/>
              <a:gd name="connsiteY2877" fmla="*/ 3414901 h 6247977"/>
              <a:gd name="connsiteX2878" fmla="*/ 118695 w 11463229"/>
              <a:gd name="connsiteY2878" fmla="*/ 3416058 h 6247977"/>
              <a:gd name="connsiteX2879" fmla="*/ 84013 w 11463229"/>
              <a:gd name="connsiteY2879" fmla="*/ 3405953 h 6247977"/>
              <a:gd name="connsiteX2880" fmla="*/ 60292 w 11463229"/>
              <a:gd name="connsiteY2880" fmla="*/ 3397462 h 6247977"/>
              <a:gd name="connsiteX2881" fmla="*/ 60221 w 11463229"/>
              <a:gd name="connsiteY2881" fmla="*/ 3396853 h 6247977"/>
              <a:gd name="connsiteX2882" fmla="*/ 58169 w 11463229"/>
              <a:gd name="connsiteY2882" fmla="*/ 3396699 h 6247977"/>
              <a:gd name="connsiteX2883" fmla="*/ 52734 w 11463229"/>
              <a:gd name="connsiteY2883" fmla="*/ 3394755 h 6247977"/>
              <a:gd name="connsiteX2884" fmla="*/ 57895 w 11463229"/>
              <a:gd name="connsiteY2884" fmla="*/ 3403236 h 6247977"/>
              <a:gd name="connsiteX2885" fmla="*/ 58206 w 11463229"/>
              <a:gd name="connsiteY2885" fmla="*/ 3403853 h 6247977"/>
              <a:gd name="connsiteX2886" fmla="*/ 58248 w 11463229"/>
              <a:gd name="connsiteY2886" fmla="*/ 3403817 h 6247977"/>
              <a:gd name="connsiteX2887" fmla="*/ 61880 w 11463229"/>
              <a:gd name="connsiteY2887" fmla="*/ 3409785 h 6247977"/>
              <a:gd name="connsiteX2888" fmla="*/ 0 w 11463229"/>
              <a:gd name="connsiteY2888" fmla="*/ 3378760 h 6247977"/>
              <a:gd name="connsiteX2889" fmla="*/ 15791 w 11463229"/>
              <a:gd name="connsiteY2889" fmla="*/ 3375388 h 6247977"/>
              <a:gd name="connsiteX2890" fmla="*/ 134487 w 11463229"/>
              <a:gd name="connsiteY2890" fmla="*/ 3401379 h 6247977"/>
              <a:gd name="connsiteX2891" fmla="*/ 139779 w 11463229"/>
              <a:gd name="connsiteY2891" fmla="*/ 3401863 h 6247977"/>
              <a:gd name="connsiteX2892" fmla="*/ 146799 w 11463229"/>
              <a:gd name="connsiteY2892" fmla="*/ 3407917 h 6247977"/>
              <a:gd name="connsiteX2893" fmla="*/ 219141 w 11463229"/>
              <a:gd name="connsiteY2893" fmla="*/ 3431274 h 6247977"/>
              <a:gd name="connsiteX2894" fmla="*/ 247392 w 11463229"/>
              <a:gd name="connsiteY2894" fmla="*/ 3431791 h 6247977"/>
              <a:gd name="connsiteX2895" fmla="*/ 253742 w 11463229"/>
              <a:gd name="connsiteY2895" fmla="*/ 3434154 h 6247977"/>
              <a:gd name="connsiteX2896" fmla="*/ 252010 w 11463229"/>
              <a:gd name="connsiteY2896" fmla="*/ 3423431 h 6247977"/>
              <a:gd name="connsiteX2897" fmla="*/ 239721 w 11463229"/>
              <a:gd name="connsiteY2897" fmla="*/ 3423894 h 6247977"/>
              <a:gd name="connsiteX2898" fmla="*/ 242578 w 11463229"/>
              <a:gd name="connsiteY2898" fmla="*/ 3427703 h 6247977"/>
              <a:gd name="connsiteX2899" fmla="*/ 234985 w 11463229"/>
              <a:gd name="connsiteY2899" fmla="*/ 3421771 h 6247977"/>
              <a:gd name="connsiteX2900" fmla="*/ 153285 w 11463229"/>
              <a:gd name="connsiteY2900" fmla="*/ 3377009 h 6247977"/>
              <a:gd name="connsiteX2901" fmla="*/ 149916 w 11463229"/>
              <a:gd name="connsiteY2901" fmla="*/ 3388058 h 6247977"/>
              <a:gd name="connsiteX2902" fmla="*/ 143219 w 11463229"/>
              <a:gd name="connsiteY2902" fmla="*/ 3379359 h 6247977"/>
              <a:gd name="connsiteX2903" fmla="*/ 57612 w 11463229"/>
              <a:gd name="connsiteY2903" fmla="*/ 3331210 h 6247977"/>
              <a:gd name="connsiteX2904" fmla="*/ 120739 w 11463229"/>
              <a:gd name="connsiteY2904" fmla="*/ 3344050 h 6247977"/>
              <a:gd name="connsiteX2905" fmla="*/ 120715 w 11463229"/>
              <a:gd name="connsiteY2905" fmla="*/ 3343977 h 6247977"/>
              <a:gd name="connsiteX2906" fmla="*/ 128309 w 11463229"/>
              <a:gd name="connsiteY2906" fmla="*/ 3348059 h 6247977"/>
              <a:gd name="connsiteX2907" fmla="*/ 139872 w 11463229"/>
              <a:gd name="connsiteY2907" fmla="*/ 3353207 h 6247977"/>
              <a:gd name="connsiteX2908" fmla="*/ 128465 w 11463229"/>
              <a:gd name="connsiteY2908" fmla="*/ 3344138 h 6247977"/>
              <a:gd name="connsiteX2909" fmla="*/ 120236 w 11463229"/>
              <a:gd name="connsiteY2909" fmla="*/ 3342582 h 6247977"/>
              <a:gd name="connsiteX2910" fmla="*/ 117077 w 11463229"/>
              <a:gd name="connsiteY2910" fmla="*/ 3333365 h 6247977"/>
              <a:gd name="connsiteX2911" fmla="*/ 161276 w 11463229"/>
              <a:gd name="connsiteY2911" fmla="*/ 3344391 h 6247977"/>
              <a:gd name="connsiteX2912" fmla="*/ 148731 w 11463229"/>
              <a:gd name="connsiteY2912" fmla="*/ 3356326 h 6247977"/>
              <a:gd name="connsiteX2913" fmla="*/ 168479 w 11463229"/>
              <a:gd name="connsiteY2913" fmla="*/ 3362979 h 6247977"/>
              <a:gd name="connsiteX2914" fmla="*/ 157701 w 11463229"/>
              <a:gd name="connsiteY2914" fmla="*/ 3350249 h 6247977"/>
              <a:gd name="connsiteX2915" fmla="*/ 489863 w 11463229"/>
              <a:gd name="connsiteY2915" fmla="*/ 3469171 h 6247977"/>
              <a:gd name="connsiteX2916" fmla="*/ 653658 w 11463229"/>
              <a:gd name="connsiteY2916" fmla="*/ 3524876 h 6247977"/>
              <a:gd name="connsiteX2917" fmla="*/ 721742 w 11463229"/>
              <a:gd name="connsiteY2917" fmla="*/ 3561114 h 6247977"/>
              <a:gd name="connsiteX2918" fmla="*/ 1029678 w 11463229"/>
              <a:gd name="connsiteY2918" fmla="*/ 3669842 h 6247977"/>
              <a:gd name="connsiteX2919" fmla="*/ 1028563 w 11463229"/>
              <a:gd name="connsiteY2919" fmla="*/ 3665663 h 6247977"/>
              <a:gd name="connsiteX2920" fmla="*/ 1027170 w 11463229"/>
              <a:gd name="connsiteY2920" fmla="*/ 3664522 h 6247977"/>
              <a:gd name="connsiteX2921" fmla="*/ 1029593 w 11463229"/>
              <a:gd name="connsiteY2921" fmla="*/ 3665483 h 6247977"/>
              <a:gd name="connsiteX2922" fmla="*/ 1039529 w 11463229"/>
              <a:gd name="connsiteY2922" fmla="*/ 3667874 h 6247977"/>
              <a:gd name="connsiteX2923" fmla="*/ 1026697 w 11463229"/>
              <a:gd name="connsiteY2923" fmla="*/ 3664135 h 6247977"/>
              <a:gd name="connsiteX2924" fmla="*/ 992310 w 11463229"/>
              <a:gd name="connsiteY2924" fmla="*/ 3635968 h 6247977"/>
              <a:gd name="connsiteX2925" fmla="*/ 932219 w 11463229"/>
              <a:gd name="connsiteY2925" fmla="*/ 3604250 h 6247977"/>
              <a:gd name="connsiteX2926" fmla="*/ 824287 w 11463229"/>
              <a:gd name="connsiteY2926" fmla="*/ 3547281 h 6247977"/>
              <a:gd name="connsiteX2927" fmla="*/ 668660 w 11463229"/>
              <a:gd name="connsiteY2927" fmla="*/ 3502903 h 6247977"/>
              <a:gd name="connsiteX2928" fmla="*/ 632602 w 11463229"/>
              <a:gd name="connsiteY2928" fmla="*/ 3506106 h 6247977"/>
              <a:gd name="connsiteX2929" fmla="*/ 656231 w 11463229"/>
              <a:gd name="connsiteY2929" fmla="*/ 3505644 h 6247977"/>
              <a:gd name="connsiteX2930" fmla="*/ 343261 w 11463229"/>
              <a:gd name="connsiteY2930" fmla="*/ 3356378 h 6247977"/>
              <a:gd name="connsiteX2931" fmla="*/ 358821 w 11463229"/>
              <a:gd name="connsiteY2931" fmla="*/ 3371398 h 6247977"/>
              <a:gd name="connsiteX2932" fmla="*/ 282091 w 11463229"/>
              <a:gd name="connsiteY2932" fmla="*/ 3326815 h 6247977"/>
              <a:gd name="connsiteX2933" fmla="*/ 282644 w 11463229"/>
              <a:gd name="connsiteY2933" fmla="*/ 3335119 h 6247977"/>
              <a:gd name="connsiteX2934" fmla="*/ 280646 w 11463229"/>
              <a:gd name="connsiteY2934" fmla="*/ 3331626 h 6247977"/>
              <a:gd name="connsiteX2935" fmla="*/ 271794 w 11463229"/>
              <a:gd name="connsiteY2935" fmla="*/ 3333941 h 6247977"/>
              <a:gd name="connsiteX2936" fmla="*/ 265703 w 11463229"/>
              <a:gd name="connsiteY2936" fmla="*/ 3319532 h 6247977"/>
              <a:gd name="connsiteX2937" fmla="*/ 270327 w 11463229"/>
              <a:gd name="connsiteY2937" fmla="*/ 3320432 h 6247977"/>
              <a:gd name="connsiteX2938" fmla="*/ 283308 w 11463229"/>
              <a:gd name="connsiteY2938" fmla="*/ 3323495 h 6247977"/>
              <a:gd name="connsiteX2939" fmla="*/ 298081 w 11463229"/>
              <a:gd name="connsiteY2939" fmla="*/ 3331899 h 6247977"/>
              <a:gd name="connsiteX2940" fmla="*/ 329733 w 11463229"/>
              <a:gd name="connsiteY2940" fmla="*/ 3341774 h 6247977"/>
              <a:gd name="connsiteX2941" fmla="*/ 327800 w 11463229"/>
              <a:gd name="connsiteY2941" fmla="*/ 3340541 h 6247977"/>
              <a:gd name="connsiteX2942" fmla="*/ 338191 w 11463229"/>
              <a:gd name="connsiteY2942" fmla="*/ 3340531 h 6247977"/>
              <a:gd name="connsiteX2943" fmla="*/ 338584 w 11463229"/>
              <a:gd name="connsiteY2943" fmla="*/ 3340262 h 6247977"/>
              <a:gd name="connsiteX2944" fmla="*/ 341961 w 11463229"/>
              <a:gd name="connsiteY2944" fmla="*/ 3343657 h 6247977"/>
              <a:gd name="connsiteX2945" fmla="*/ 374746 w 11463229"/>
              <a:gd name="connsiteY2945" fmla="*/ 3345660 h 6247977"/>
              <a:gd name="connsiteX2946" fmla="*/ 345578 w 11463229"/>
              <a:gd name="connsiteY2946" fmla="*/ 3341395 h 6247977"/>
              <a:gd name="connsiteX2947" fmla="*/ 339231 w 11463229"/>
              <a:gd name="connsiteY2947" fmla="*/ 3339819 h 6247977"/>
              <a:gd name="connsiteX2948" fmla="*/ 345712 w 11463229"/>
              <a:gd name="connsiteY2948" fmla="*/ 3335391 h 6247977"/>
              <a:gd name="connsiteX2949" fmla="*/ 331484 w 11463229"/>
              <a:gd name="connsiteY2949" fmla="*/ 3330276 h 6247977"/>
              <a:gd name="connsiteX2950" fmla="*/ 326368 w 11463229"/>
              <a:gd name="connsiteY2950" fmla="*/ 3337015 h 6247977"/>
              <a:gd name="connsiteX2951" fmla="*/ 327215 w 11463229"/>
              <a:gd name="connsiteY2951" fmla="*/ 3340168 h 6247977"/>
              <a:gd name="connsiteX2952" fmla="*/ 316186 w 11463229"/>
              <a:gd name="connsiteY2952" fmla="*/ 3333132 h 6247977"/>
              <a:gd name="connsiteX2953" fmla="*/ 291767 w 11463229"/>
              <a:gd name="connsiteY2953" fmla="*/ 3325493 h 6247977"/>
              <a:gd name="connsiteX2954" fmla="*/ 283308 w 11463229"/>
              <a:gd name="connsiteY2954" fmla="*/ 3323495 h 6247977"/>
              <a:gd name="connsiteX2955" fmla="*/ 248476 w 11463229"/>
              <a:gd name="connsiteY2955" fmla="*/ 3303681 h 6247977"/>
              <a:gd name="connsiteX2956" fmla="*/ 180443 w 11463229"/>
              <a:gd name="connsiteY2956" fmla="*/ 3257410 h 6247977"/>
              <a:gd name="connsiteX2957" fmla="*/ 382930 w 11463229"/>
              <a:gd name="connsiteY2957" fmla="*/ 3320984 h 6247977"/>
              <a:gd name="connsiteX2958" fmla="*/ 359128 w 11463229"/>
              <a:gd name="connsiteY2958" fmla="*/ 3299514 h 6247977"/>
              <a:gd name="connsiteX2959" fmla="*/ 353758 w 11463229"/>
              <a:gd name="connsiteY2959" fmla="*/ 3295765 h 6247977"/>
              <a:gd name="connsiteX2960" fmla="*/ 354958 w 11463229"/>
              <a:gd name="connsiteY2960" fmla="*/ 3295539 h 6247977"/>
              <a:gd name="connsiteX2961" fmla="*/ 349272 w 11463229"/>
              <a:gd name="connsiteY2961" fmla="*/ 3292570 h 6247977"/>
              <a:gd name="connsiteX2962" fmla="*/ 349098 w 11463229"/>
              <a:gd name="connsiteY2962" fmla="*/ 3292510 h 6247977"/>
              <a:gd name="connsiteX2963" fmla="*/ 317539 w 11463229"/>
              <a:gd name="connsiteY2963" fmla="*/ 3270478 h 6247977"/>
              <a:gd name="connsiteX2964" fmla="*/ 209815 w 11463229"/>
              <a:gd name="connsiteY2964" fmla="*/ 3229139 h 6247977"/>
              <a:gd name="connsiteX2965" fmla="*/ 206682 w 11463229"/>
              <a:gd name="connsiteY2965" fmla="*/ 3235238 h 6247977"/>
              <a:gd name="connsiteX2966" fmla="*/ 191728 w 11463229"/>
              <a:gd name="connsiteY2966" fmla="*/ 3224843 h 6247977"/>
              <a:gd name="connsiteX2967" fmla="*/ 81292 w 11463229"/>
              <a:gd name="connsiteY2967" fmla="*/ 3151635 h 6247977"/>
              <a:gd name="connsiteX2968" fmla="*/ 21335 w 11463229"/>
              <a:gd name="connsiteY2968" fmla="*/ 3130218 h 6247977"/>
              <a:gd name="connsiteX2969" fmla="*/ 31095 w 11463229"/>
              <a:gd name="connsiteY2969" fmla="*/ 3128551 h 6247977"/>
              <a:gd name="connsiteX2970" fmla="*/ 27385 w 11463229"/>
              <a:gd name="connsiteY2970" fmla="*/ 3125061 h 6247977"/>
              <a:gd name="connsiteX2971" fmla="*/ 31851 w 11463229"/>
              <a:gd name="connsiteY2971" fmla="*/ 3121657 h 6247977"/>
              <a:gd name="connsiteX2972" fmla="*/ 37656 w 11463229"/>
              <a:gd name="connsiteY2972" fmla="*/ 3114123 h 6247977"/>
              <a:gd name="connsiteX2973" fmla="*/ 46221 w 11463229"/>
              <a:gd name="connsiteY2973" fmla="*/ 3122317 h 6247977"/>
              <a:gd name="connsiteX2974" fmla="*/ 76030 w 11463229"/>
              <a:gd name="connsiteY2974" fmla="*/ 3129490 h 6247977"/>
              <a:gd name="connsiteX2975" fmla="*/ 131203 w 11463229"/>
              <a:gd name="connsiteY2975" fmla="*/ 3148614 h 6247977"/>
              <a:gd name="connsiteX2976" fmla="*/ 180979 w 11463229"/>
              <a:gd name="connsiteY2976" fmla="*/ 3167958 h 6247977"/>
              <a:gd name="connsiteX2977" fmla="*/ 199806 w 11463229"/>
              <a:gd name="connsiteY2977" fmla="*/ 3178372 h 6247977"/>
              <a:gd name="connsiteX2978" fmla="*/ 216192 w 11463229"/>
              <a:gd name="connsiteY2978" fmla="*/ 3185657 h 6247977"/>
              <a:gd name="connsiteX2979" fmla="*/ 209968 w 11463229"/>
              <a:gd name="connsiteY2979" fmla="*/ 3193609 h 6247977"/>
              <a:gd name="connsiteX2980" fmla="*/ 216561 w 11463229"/>
              <a:gd name="connsiteY2980" fmla="*/ 3186883 h 6247977"/>
              <a:gd name="connsiteX2981" fmla="*/ 223361 w 11463229"/>
              <a:gd name="connsiteY2981" fmla="*/ 3194871 h 6247977"/>
              <a:gd name="connsiteX2982" fmla="*/ 218420 w 11463229"/>
              <a:gd name="connsiteY2982" fmla="*/ 3194012 h 6247977"/>
              <a:gd name="connsiteX2983" fmla="*/ 227987 w 11463229"/>
              <a:gd name="connsiteY2983" fmla="*/ 3198593 h 6247977"/>
              <a:gd name="connsiteX2984" fmla="*/ 223933 w 11463229"/>
              <a:gd name="connsiteY2984" fmla="*/ 3194969 h 6247977"/>
              <a:gd name="connsiteX2985" fmla="*/ 223471 w 11463229"/>
              <a:gd name="connsiteY2985" fmla="*/ 3194888 h 6247977"/>
              <a:gd name="connsiteX2986" fmla="*/ 223083 w 11463229"/>
              <a:gd name="connsiteY2986" fmla="*/ 3193458 h 6247977"/>
              <a:gd name="connsiteX2987" fmla="*/ 243606 w 11463229"/>
              <a:gd name="connsiteY2987" fmla="*/ 3174110 h 6247977"/>
              <a:gd name="connsiteX2988" fmla="*/ 276784 w 11463229"/>
              <a:gd name="connsiteY2988" fmla="*/ 3191395 h 6247977"/>
              <a:gd name="connsiteX2989" fmla="*/ 342621 w 11463229"/>
              <a:gd name="connsiteY2989" fmla="*/ 3232443 h 6247977"/>
              <a:gd name="connsiteX2990" fmla="*/ 326771 w 11463229"/>
              <a:gd name="connsiteY2990" fmla="*/ 3205512 h 6247977"/>
              <a:gd name="connsiteX2991" fmla="*/ 513756 w 11463229"/>
              <a:gd name="connsiteY2991" fmla="*/ 3284372 h 6247977"/>
              <a:gd name="connsiteX2992" fmla="*/ 667981 w 11463229"/>
              <a:gd name="connsiteY2992" fmla="*/ 3335495 h 6247977"/>
              <a:gd name="connsiteX2993" fmla="*/ 565009 w 11463229"/>
              <a:gd name="connsiteY2993" fmla="*/ 3267137 h 6247977"/>
              <a:gd name="connsiteX2994" fmla="*/ 307789 w 11463229"/>
              <a:gd name="connsiteY2994" fmla="*/ 3160821 h 6247977"/>
              <a:gd name="connsiteX2995" fmla="*/ 213654 w 11463229"/>
              <a:gd name="connsiteY2995" fmla="*/ 3108748 h 6247977"/>
              <a:gd name="connsiteX2996" fmla="*/ 541858 w 11463229"/>
              <a:gd name="connsiteY2996" fmla="*/ 3217646 h 6247977"/>
              <a:gd name="connsiteX2997" fmla="*/ 700752 w 11463229"/>
              <a:gd name="connsiteY2997" fmla="*/ 3280256 h 6247977"/>
              <a:gd name="connsiteX2998" fmla="*/ 707685 w 11463229"/>
              <a:gd name="connsiteY2998" fmla="*/ 3277056 h 6247977"/>
              <a:gd name="connsiteX2999" fmla="*/ 708517 w 11463229"/>
              <a:gd name="connsiteY2999" fmla="*/ 3276092 h 6247977"/>
              <a:gd name="connsiteX3000" fmla="*/ 716241 w 11463229"/>
              <a:gd name="connsiteY3000" fmla="*/ 3285218 h 6247977"/>
              <a:gd name="connsiteX3001" fmla="*/ 743036 w 11463229"/>
              <a:gd name="connsiteY3001" fmla="*/ 3269102 h 6247977"/>
              <a:gd name="connsiteX3002" fmla="*/ 1015911 w 11463229"/>
              <a:gd name="connsiteY3002" fmla="*/ 3394405 h 6247977"/>
              <a:gd name="connsiteX3003" fmla="*/ 971133 w 11463229"/>
              <a:gd name="connsiteY3003" fmla="*/ 3372127 h 6247977"/>
              <a:gd name="connsiteX3004" fmla="*/ 1006979 w 11463229"/>
              <a:gd name="connsiteY3004" fmla="*/ 3374150 h 6247977"/>
              <a:gd name="connsiteX3005" fmla="*/ 998156 w 11463229"/>
              <a:gd name="connsiteY3005" fmla="*/ 3371305 h 6247977"/>
              <a:gd name="connsiteX3006" fmla="*/ 982970 w 11463229"/>
              <a:gd name="connsiteY3006" fmla="*/ 3366914 h 6247977"/>
              <a:gd name="connsiteX3007" fmla="*/ 986157 w 11463229"/>
              <a:gd name="connsiteY3007" fmla="*/ 3365751 h 6247977"/>
              <a:gd name="connsiteX3008" fmla="*/ 986237 w 11463229"/>
              <a:gd name="connsiteY3008" fmla="*/ 3365785 h 6247977"/>
              <a:gd name="connsiteX3009" fmla="*/ 991305 w 11463229"/>
              <a:gd name="connsiteY3009" fmla="*/ 3368328 h 6247977"/>
              <a:gd name="connsiteX3010" fmla="*/ 989308 w 11463229"/>
              <a:gd name="connsiteY3010" fmla="*/ 3367031 h 6247977"/>
              <a:gd name="connsiteX3011" fmla="*/ 996150 w 11463229"/>
              <a:gd name="connsiteY3011" fmla="*/ 3369806 h 6247977"/>
              <a:gd name="connsiteX3012" fmla="*/ 998182 w 11463229"/>
              <a:gd name="connsiteY3012" fmla="*/ 3362974 h 6247977"/>
              <a:gd name="connsiteX3013" fmla="*/ 996236 w 11463229"/>
              <a:gd name="connsiteY3013" fmla="*/ 3361151 h 6247977"/>
              <a:gd name="connsiteX3014" fmla="*/ 1006190 w 11463229"/>
              <a:gd name="connsiteY3014" fmla="*/ 3355550 h 6247977"/>
              <a:gd name="connsiteX3015" fmla="*/ 990987 w 11463229"/>
              <a:gd name="connsiteY3015" fmla="*/ 3348341 h 6247977"/>
              <a:gd name="connsiteX3016" fmla="*/ 983235 w 11463229"/>
              <a:gd name="connsiteY3016" fmla="*/ 3341481 h 6247977"/>
              <a:gd name="connsiteX3017" fmla="*/ 986436 w 11463229"/>
              <a:gd name="connsiteY3017" fmla="*/ 3342992 h 6247977"/>
              <a:gd name="connsiteX3018" fmla="*/ 1062498 w 11463229"/>
              <a:gd name="connsiteY3018" fmla="*/ 3365685 h 6247977"/>
              <a:gd name="connsiteX3019" fmla="*/ 849541 w 11463229"/>
              <a:gd name="connsiteY3019" fmla="*/ 3235970 h 6247977"/>
              <a:gd name="connsiteX3020" fmla="*/ 849535 w 11463229"/>
              <a:gd name="connsiteY3020" fmla="*/ 3235968 h 6247977"/>
              <a:gd name="connsiteX3021" fmla="*/ 863667 w 11463229"/>
              <a:gd name="connsiteY3021" fmla="*/ 3235785 h 6247977"/>
              <a:gd name="connsiteX3022" fmla="*/ 870288 w 11463229"/>
              <a:gd name="connsiteY3022" fmla="*/ 3238348 h 6247977"/>
              <a:gd name="connsiteX3023" fmla="*/ 794559 w 11463229"/>
              <a:gd name="connsiteY3023" fmla="*/ 3208232 h 6247977"/>
              <a:gd name="connsiteX3024" fmla="*/ 727111 w 11463229"/>
              <a:gd name="connsiteY3024" fmla="*/ 3186481 h 6247977"/>
              <a:gd name="connsiteX3025" fmla="*/ 643677 w 11463229"/>
              <a:gd name="connsiteY3025" fmla="*/ 3154328 h 6247977"/>
              <a:gd name="connsiteX3026" fmla="*/ 629158 w 11463229"/>
              <a:gd name="connsiteY3026" fmla="*/ 3147632 h 6247977"/>
              <a:gd name="connsiteX3027" fmla="*/ 568401 w 11463229"/>
              <a:gd name="connsiteY3027" fmla="*/ 3100557 h 6247977"/>
              <a:gd name="connsiteX3028" fmla="*/ 592435 w 11463229"/>
              <a:gd name="connsiteY3028" fmla="*/ 3102811 h 6247977"/>
              <a:gd name="connsiteX3029" fmla="*/ 531171 w 11463229"/>
              <a:gd name="connsiteY3029" fmla="*/ 3069277 h 6247977"/>
              <a:gd name="connsiteX3030" fmla="*/ 440934 w 11463229"/>
              <a:gd name="connsiteY3030" fmla="*/ 2996925 h 6247977"/>
              <a:gd name="connsiteX3031" fmla="*/ 467523 w 11463229"/>
              <a:gd name="connsiteY3031" fmla="*/ 2993114 h 6247977"/>
              <a:gd name="connsiteX3032" fmla="*/ 363377 w 11463229"/>
              <a:gd name="connsiteY3032" fmla="*/ 2890272 h 6247977"/>
              <a:gd name="connsiteX3033" fmla="*/ 375375 w 11463229"/>
              <a:gd name="connsiteY3033" fmla="*/ 2895840 h 6247977"/>
              <a:gd name="connsiteX3034" fmla="*/ 384498 w 11463229"/>
              <a:gd name="connsiteY3034" fmla="*/ 2890272 h 6247977"/>
              <a:gd name="connsiteX3035" fmla="*/ 391473 w 11463229"/>
              <a:gd name="connsiteY3035" fmla="*/ 2891211 h 6247977"/>
              <a:gd name="connsiteX3036" fmla="*/ 409713 w 11463229"/>
              <a:gd name="connsiteY3036" fmla="*/ 2893109 h 6247977"/>
              <a:gd name="connsiteX3037" fmla="*/ 387234 w 11463229"/>
              <a:gd name="connsiteY3037" fmla="*/ 2871416 h 6247977"/>
              <a:gd name="connsiteX3038" fmla="*/ 385815 w 11463229"/>
              <a:gd name="connsiteY3038" fmla="*/ 2868493 h 6247977"/>
              <a:gd name="connsiteX3039" fmla="*/ 452419 w 11463229"/>
              <a:gd name="connsiteY3039" fmla="*/ 2871502 h 6247977"/>
              <a:gd name="connsiteX3040" fmla="*/ 467995 w 11463229"/>
              <a:gd name="connsiteY3040" fmla="*/ 2879054 h 6247977"/>
              <a:gd name="connsiteX3041" fmla="*/ 466059 w 11463229"/>
              <a:gd name="connsiteY3041" fmla="*/ 2880245 h 6247977"/>
              <a:gd name="connsiteX3042" fmla="*/ 468064 w 11463229"/>
              <a:gd name="connsiteY3042" fmla="*/ 2881270 h 6247977"/>
              <a:gd name="connsiteX3043" fmla="*/ 471057 w 11463229"/>
              <a:gd name="connsiteY3043" fmla="*/ 2880540 h 6247977"/>
              <a:gd name="connsiteX3044" fmla="*/ 471573 w 11463229"/>
              <a:gd name="connsiteY3044" fmla="*/ 2880789 h 6247977"/>
              <a:gd name="connsiteX3045" fmla="*/ 473556 w 11463229"/>
              <a:gd name="connsiteY3045" fmla="*/ 2881707 h 6247977"/>
              <a:gd name="connsiteX3046" fmla="*/ 474248 w 11463229"/>
              <a:gd name="connsiteY3046" fmla="*/ 2883844 h 6247977"/>
              <a:gd name="connsiteX3047" fmla="*/ 475565 w 11463229"/>
              <a:gd name="connsiteY3047" fmla="*/ 2884606 h 6247977"/>
              <a:gd name="connsiteX3048" fmla="*/ 474154 w 11463229"/>
              <a:gd name="connsiteY3048" fmla="*/ 2881984 h 6247977"/>
              <a:gd name="connsiteX3049" fmla="*/ 499007 w 11463229"/>
              <a:gd name="connsiteY3049" fmla="*/ 2893489 h 6247977"/>
              <a:gd name="connsiteX3050" fmla="*/ 536908 w 11463229"/>
              <a:gd name="connsiteY3050" fmla="*/ 2901858 h 6247977"/>
              <a:gd name="connsiteX3051" fmla="*/ 546802 w 11463229"/>
              <a:gd name="connsiteY3051" fmla="*/ 2892015 h 6247977"/>
              <a:gd name="connsiteX3052" fmla="*/ 513099 w 11463229"/>
              <a:gd name="connsiteY3052" fmla="*/ 2894607 h 6247977"/>
              <a:gd name="connsiteX3053" fmla="*/ 512615 w 11463229"/>
              <a:gd name="connsiteY3053" fmla="*/ 2895572 h 6247977"/>
              <a:gd name="connsiteX3054" fmla="*/ 492408 w 11463229"/>
              <a:gd name="connsiteY3054" fmla="*/ 2888321 h 6247977"/>
              <a:gd name="connsiteX3055" fmla="*/ 416511 w 11463229"/>
              <a:gd name="connsiteY3055" fmla="*/ 2839176 h 6247977"/>
              <a:gd name="connsiteX3056" fmla="*/ 474147 w 11463229"/>
              <a:gd name="connsiteY3056" fmla="*/ 2848262 h 6247977"/>
              <a:gd name="connsiteX3057" fmla="*/ 511221 w 11463229"/>
              <a:gd name="connsiteY3057" fmla="*/ 2845267 h 6247977"/>
              <a:gd name="connsiteX3058" fmla="*/ 499695 w 11463229"/>
              <a:gd name="connsiteY3058" fmla="*/ 2857412 h 6247977"/>
              <a:gd name="connsiteX3059" fmla="*/ 510008 w 11463229"/>
              <a:gd name="connsiteY3059" fmla="*/ 2857862 h 6247977"/>
              <a:gd name="connsiteX3060" fmla="*/ 513380 w 11463229"/>
              <a:gd name="connsiteY3060" fmla="*/ 2857973 h 6247977"/>
              <a:gd name="connsiteX3061" fmla="*/ 517409 w 11463229"/>
              <a:gd name="connsiteY3061" fmla="*/ 2863647 h 6247977"/>
              <a:gd name="connsiteX3062" fmla="*/ 513387 w 11463229"/>
              <a:gd name="connsiteY3062" fmla="*/ 2857973 h 6247977"/>
              <a:gd name="connsiteX3063" fmla="*/ 513380 w 11463229"/>
              <a:gd name="connsiteY3063" fmla="*/ 2857973 h 6247977"/>
              <a:gd name="connsiteX3064" fmla="*/ 508667 w 11463229"/>
              <a:gd name="connsiteY3064" fmla="*/ 2851332 h 6247977"/>
              <a:gd name="connsiteX3065" fmla="*/ 812339 w 11463229"/>
              <a:gd name="connsiteY3065" fmla="*/ 2951291 h 6247977"/>
              <a:gd name="connsiteX3066" fmla="*/ 961473 w 11463229"/>
              <a:gd name="connsiteY3066" fmla="*/ 3001379 h 6247977"/>
              <a:gd name="connsiteX3067" fmla="*/ 1022740 w 11463229"/>
              <a:gd name="connsiteY3067" fmla="*/ 3034913 h 6247977"/>
              <a:gd name="connsiteX3068" fmla="*/ 1070822 w 11463229"/>
              <a:gd name="connsiteY3068" fmla="*/ 3054077 h 6247977"/>
              <a:gd name="connsiteX3069" fmla="*/ 1071502 w 11463229"/>
              <a:gd name="connsiteY3069" fmla="*/ 3054280 h 6247977"/>
              <a:gd name="connsiteX3070" fmla="*/ 1071510 w 11463229"/>
              <a:gd name="connsiteY3070" fmla="*/ 3054546 h 6247977"/>
              <a:gd name="connsiteX3071" fmla="*/ 1077139 w 11463229"/>
              <a:gd name="connsiteY3071" fmla="*/ 3058161 h 6247977"/>
              <a:gd name="connsiteX3072" fmla="*/ 1075163 w 11463229"/>
              <a:gd name="connsiteY3072" fmla="*/ 3055378 h 6247977"/>
              <a:gd name="connsiteX3073" fmla="*/ 1102175 w 11463229"/>
              <a:gd name="connsiteY3073" fmla="*/ 3063479 h 6247977"/>
              <a:gd name="connsiteX3074" fmla="*/ 1110590 w 11463229"/>
              <a:gd name="connsiteY3074" fmla="*/ 3064635 h 6247977"/>
              <a:gd name="connsiteX3075" fmla="*/ 1040195 w 11463229"/>
              <a:gd name="connsiteY3075" fmla="*/ 3035641 h 6247977"/>
              <a:gd name="connsiteX3076" fmla="*/ 1040270 w 11463229"/>
              <a:gd name="connsiteY3076" fmla="*/ 3033537 h 6247977"/>
              <a:gd name="connsiteX3077" fmla="*/ 1041852 w 11463229"/>
              <a:gd name="connsiteY3077" fmla="*/ 3034353 h 6247977"/>
              <a:gd name="connsiteX3078" fmla="*/ 1055531 w 11463229"/>
              <a:gd name="connsiteY3078" fmla="*/ 3036312 h 6247977"/>
              <a:gd name="connsiteX3079" fmla="*/ 1046175 w 11463229"/>
              <a:gd name="connsiteY3079" fmla="*/ 3026509 h 6247977"/>
              <a:gd name="connsiteX3080" fmla="*/ 1089174 w 11463229"/>
              <a:gd name="connsiteY3080" fmla="*/ 3039700 h 6247977"/>
              <a:gd name="connsiteX3081" fmla="*/ 1093137 w 11463229"/>
              <a:gd name="connsiteY3081" fmla="*/ 3041433 h 6247977"/>
              <a:gd name="connsiteX3082" fmla="*/ 1107244 w 11463229"/>
              <a:gd name="connsiteY3082" fmla="*/ 3049321 h 6247977"/>
              <a:gd name="connsiteX3083" fmla="*/ 1133012 w 11463229"/>
              <a:gd name="connsiteY3083" fmla="*/ 3056024 h 6247977"/>
              <a:gd name="connsiteX3084" fmla="*/ 1115306 w 11463229"/>
              <a:gd name="connsiteY3084" fmla="*/ 3051125 h 6247977"/>
              <a:gd name="connsiteX3085" fmla="*/ 1093137 w 11463229"/>
              <a:gd name="connsiteY3085" fmla="*/ 3041433 h 6247977"/>
              <a:gd name="connsiteX3086" fmla="*/ 1059078 w 11463229"/>
              <a:gd name="connsiteY3086" fmla="*/ 3022382 h 6247977"/>
              <a:gd name="connsiteX3087" fmla="*/ 975767 w 11463229"/>
              <a:gd name="connsiteY3087" fmla="*/ 2977943 h 6247977"/>
              <a:gd name="connsiteX3088" fmla="*/ 941744 w 11463229"/>
              <a:gd name="connsiteY3088" fmla="*/ 2981561 h 6247977"/>
              <a:gd name="connsiteX3089" fmla="*/ 945105 w 11463229"/>
              <a:gd name="connsiteY3089" fmla="*/ 2980926 h 6247977"/>
              <a:gd name="connsiteX3090" fmla="*/ 963335 w 11463229"/>
              <a:gd name="connsiteY3090" fmla="*/ 2980685 h 6247977"/>
              <a:gd name="connsiteX3091" fmla="*/ 679067 w 11463229"/>
              <a:gd name="connsiteY3091" fmla="*/ 2845160 h 6247977"/>
              <a:gd name="connsiteX3092" fmla="*/ 692899 w 11463229"/>
              <a:gd name="connsiteY3092" fmla="*/ 2858508 h 6247977"/>
              <a:gd name="connsiteX3093" fmla="*/ 622375 w 11463229"/>
              <a:gd name="connsiteY3093" fmla="*/ 2819143 h 6247977"/>
              <a:gd name="connsiteX3094" fmla="*/ 622887 w 11463229"/>
              <a:gd name="connsiteY3094" fmla="*/ 2826816 h 6247977"/>
              <a:gd name="connsiteX3095" fmla="*/ 621796 w 11463229"/>
              <a:gd name="connsiteY3095" fmla="*/ 2824786 h 6247977"/>
              <a:gd name="connsiteX3096" fmla="*/ 613807 w 11463229"/>
              <a:gd name="connsiteY3096" fmla="*/ 2827936 h 6247977"/>
              <a:gd name="connsiteX3097" fmla="*/ 608430 w 11463229"/>
              <a:gd name="connsiteY3097" fmla="*/ 2814988 h 6247977"/>
              <a:gd name="connsiteX3098" fmla="*/ 614886 w 11463229"/>
              <a:gd name="connsiteY3098" fmla="*/ 2816033 h 6247977"/>
              <a:gd name="connsiteX3099" fmla="*/ 628189 w 11463229"/>
              <a:gd name="connsiteY3099" fmla="*/ 2818811 h 6247977"/>
              <a:gd name="connsiteX3100" fmla="*/ 639445 w 11463229"/>
              <a:gd name="connsiteY3100" fmla="*/ 2824939 h 6247977"/>
              <a:gd name="connsiteX3101" fmla="*/ 667983 w 11463229"/>
              <a:gd name="connsiteY3101" fmla="*/ 2833686 h 6247977"/>
              <a:gd name="connsiteX3102" fmla="*/ 634432 w 11463229"/>
              <a:gd name="connsiteY3102" fmla="*/ 2820112 h 6247977"/>
              <a:gd name="connsiteX3103" fmla="*/ 628189 w 11463229"/>
              <a:gd name="connsiteY3103" fmla="*/ 2818811 h 6247977"/>
              <a:gd name="connsiteX3104" fmla="*/ 593540 w 11463229"/>
              <a:gd name="connsiteY3104" fmla="*/ 2799943 h 6247977"/>
              <a:gd name="connsiteX3105" fmla="*/ 531102 w 11463229"/>
              <a:gd name="connsiteY3105" fmla="*/ 2759747 h 6247977"/>
              <a:gd name="connsiteX3106" fmla="*/ 717105 w 11463229"/>
              <a:gd name="connsiteY3106" fmla="*/ 2812067 h 6247977"/>
              <a:gd name="connsiteX3107" fmla="*/ 558437 w 11463229"/>
              <a:gd name="connsiteY3107" fmla="*/ 2731065 h 6247977"/>
              <a:gd name="connsiteX3108" fmla="*/ 555209 w 11463229"/>
              <a:gd name="connsiteY3108" fmla="*/ 2737349 h 6247977"/>
              <a:gd name="connsiteX3109" fmla="*/ 541764 w 11463229"/>
              <a:gd name="connsiteY3109" fmla="*/ 2727200 h 6247977"/>
              <a:gd name="connsiteX3110" fmla="*/ 437945 w 11463229"/>
              <a:gd name="connsiteY3110" fmla="*/ 2664412 h 6247977"/>
              <a:gd name="connsiteX3111" fmla="*/ 381848 w 11463229"/>
              <a:gd name="connsiteY3111" fmla="*/ 2649050 h 6247977"/>
              <a:gd name="connsiteX3112" fmla="*/ 395181 w 11463229"/>
              <a:gd name="connsiteY3112" fmla="*/ 2650466 h 6247977"/>
              <a:gd name="connsiteX3113" fmla="*/ 387383 w 11463229"/>
              <a:gd name="connsiteY3113" fmla="*/ 2643299 h 6247977"/>
              <a:gd name="connsiteX3114" fmla="*/ 392201 w 11463229"/>
              <a:gd name="connsiteY3114" fmla="*/ 2638973 h 6247977"/>
              <a:gd name="connsiteX3115" fmla="*/ 396783 w 11463229"/>
              <a:gd name="connsiteY3115" fmla="*/ 2632161 h 6247977"/>
              <a:gd name="connsiteX3116" fmla="*/ 404679 w 11463229"/>
              <a:gd name="connsiteY3116" fmla="*/ 2639371 h 6247977"/>
              <a:gd name="connsiteX3117" fmla="*/ 413564 w 11463229"/>
              <a:gd name="connsiteY3117" fmla="*/ 2651057 h 6247977"/>
              <a:gd name="connsiteX3118" fmla="*/ 412693 w 11463229"/>
              <a:gd name="connsiteY3118" fmla="*/ 2651865 h 6247977"/>
              <a:gd name="connsiteX3119" fmla="*/ 412391 w 11463229"/>
              <a:gd name="connsiteY3119" fmla="*/ 2653100 h 6247977"/>
              <a:gd name="connsiteX3120" fmla="*/ 414112 w 11463229"/>
              <a:gd name="connsiteY3120" fmla="*/ 2651780 h 6247977"/>
              <a:gd name="connsiteX3121" fmla="*/ 415782 w 11463229"/>
              <a:gd name="connsiteY3121" fmla="*/ 2653977 h 6247977"/>
              <a:gd name="connsiteX3122" fmla="*/ 432374 w 11463229"/>
              <a:gd name="connsiteY3122" fmla="*/ 2643521 h 6247977"/>
              <a:gd name="connsiteX3123" fmla="*/ 484396 w 11463229"/>
              <a:gd name="connsiteY3123" fmla="*/ 2658054 h 6247977"/>
              <a:gd name="connsiteX3124" fmla="*/ 530714 w 11463229"/>
              <a:gd name="connsiteY3124" fmla="*/ 2674060 h 6247977"/>
              <a:gd name="connsiteX3125" fmla="*/ 548830 w 11463229"/>
              <a:gd name="connsiteY3125" fmla="*/ 2683012 h 6247977"/>
              <a:gd name="connsiteX3126" fmla="*/ 563183 w 11463229"/>
              <a:gd name="connsiteY3126" fmla="*/ 2689882 h 6247977"/>
              <a:gd name="connsiteX3127" fmla="*/ 557977 w 11463229"/>
              <a:gd name="connsiteY3127" fmla="*/ 2698044 h 6247977"/>
              <a:gd name="connsiteX3128" fmla="*/ 570503 w 11463229"/>
              <a:gd name="connsiteY3128" fmla="*/ 2699274 h 6247977"/>
              <a:gd name="connsiteX3129" fmla="*/ 571132 w 11463229"/>
              <a:gd name="connsiteY3129" fmla="*/ 2686889 h 6247977"/>
              <a:gd name="connsiteX3130" fmla="*/ 573426 w 11463229"/>
              <a:gd name="connsiteY3130" fmla="*/ 2680821 h 6247977"/>
              <a:gd name="connsiteX3131" fmla="*/ 578990 w 11463229"/>
              <a:gd name="connsiteY3131" fmla="*/ 2684806 h 6247977"/>
              <a:gd name="connsiteX3132" fmla="*/ 619297 w 11463229"/>
              <a:gd name="connsiteY3132" fmla="*/ 2692076 h 6247977"/>
              <a:gd name="connsiteX3133" fmla="*/ 680965 w 11463229"/>
              <a:gd name="connsiteY3133" fmla="*/ 2728326 h 6247977"/>
              <a:gd name="connsiteX3134" fmla="*/ 666845 w 11463229"/>
              <a:gd name="connsiteY3134" fmla="*/ 2703063 h 6247977"/>
              <a:gd name="connsiteX3135" fmla="*/ 808883 w 11463229"/>
              <a:gd name="connsiteY3135" fmla="*/ 2751585 h 6247977"/>
              <a:gd name="connsiteX3136" fmla="*/ 818092 w 11463229"/>
              <a:gd name="connsiteY3136" fmla="*/ 2757034 h 6247977"/>
              <a:gd name="connsiteX3137" fmla="*/ 819134 w 11463229"/>
              <a:gd name="connsiteY3137" fmla="*/ 2757742 h 6247977"/>
              <a:gd name="connsiteX3138" fmla="*/ 819293 w 11463229"/>
              <a:gd name="connsiteY3138" fmla="*/ 2757742 h 6247977"/>
              <a:gd name="connsiteX3139" fmla="*/ 828533 w 11463229"/>
              <a:gd name="connsiteY3139" fmla="*/ 2763210 h 6247977"/>
              <a:gd name="connsiteX3140" fmla="*/ 839072 w 11463229"/>
              <a:gd name="connsiteY3140" fmla="*/ 2772336 h 6247977"/>
              <a:gd name="connsiteX3141" fmla="*/ 847239 w 11463229"/>
              <a:gd name="connsiteY3141" fmla="*/ 2770263 h 6247977"/>
              <a:gd name="connsiteX3142" fmla="*/ 849610 w 11463229"/>
              <a:gd name="connsiteY3142" fmla="*/ 2775139 h 6247977"/>
              <a:gd name="connsiteX3143" fmla="*/ 856076 w 11463229"/>
              <a:gd name="connsiteY3143" fmla="*/ 2777112 h 6247977"/>
              <a:gd name="connsiteX3144" fmla="*/ 853204 w 11463229"/>
              <a:gd name="connsiteY3144" fmla="*/ 2771918 h 6247977"/>
              <a:gd name="connsiteX3145" fmla="*/ 847602 w 11463229"/>
              <a:gd name="connsiteY3145" fmla="*/ 2770172 h 6247977"/>
              <a:gd name="connsiteX3146" fmla="*/ 855454 w 11463229"/>
              <a:gd name="connsiteY3146" fmla="*/ 2768176 h 6247977"/>
              <a:gd name="connsiteX3147" fmla="*/ 867558 w 11463229"/>
              <a:gd name="connsiteY3147" fmla="*/ 2768495 h 6247977"/>
              <a:gd name="connsiteX3148" fmla="*/ 891577 w 11463229"/>
              <a:gd name="connsiteY3148" fmla="*/ 2778070 h 6247977"/>
              <a:gd name="connsiteX3149" fmla="*/ 1011646 w 11463229"/>
              <a:gd name="connsiteY3149" fmla="*/ 2814021 h 6247977"/>
              <a:gd name="connsiteX3150" fmla="*/ 1003586 w 11463229"/>
              <a:gd name="connsiteY3150" fmla="*/ 2804743 h 6247977"/>
              <a:gd name="connsiteX3151" fmla="*/ 1010221 w 11463229"/>
              <a:gd name="connsiteY3151" fmla="*/ 2807028 h 6247977"/>
              <a:gd name="connsiteX3152" fmla="*/ 1015960 w 11463229"/>
              <a:gd name="connsiteY3152" fmla="*/ 2809382 h 6247977"/>
              <a:gd name="connsiteX3153" fmla="*/ 1029121 w 11463229"/>
              <a:gd name="connsiteY3153" fmla="*/ 2817409 h 6247977"/>
              <a:gd name="connsiteX3154" fmla="*/ 1057043 w 11463229"/>
              <a:gd name="connsiteY3154" fmla="*/ 2833790 h 6247977"/>
              <a:gd name="connsiteX3155" fmla="*/ 1085420 w 11463229"/>
              <a:gd name="connsiteY3155" fmla="*/ 2838788 h 6247977"/>
              <a:gd name="connsiteX3156" fmla="*/ 1109097 w 11463229"/>
              <a:gd name="connsiteY3156" fmla="*/ 2848303 h 6247977"/>
              <a:gd name="connsiteX3157" fmla="*/ 1137029 w 11463229"/>
              <a:gd name="connsiteY3157" fmla="*/ 2860819 h 6247977"/>
              <a:gd name="connsiteX3158" fmla="*/ 1165861 w 11463229"/>
              <a:gd name="connsiteY3158" fmla="*/ 2875022 h 6247977"/>
              <a:gd name="connsiteX3159" fmla="*/ 1295780 w 11463229"/>
              <a:gd name="connsiteY3159" fmla="*/ 2937355 h 6247977"/>
              <a:gd name="connsiteX3160" fmla="*/ 1305146 w 11463229"/>
              <a:gd name="connsiteY3160" fmla="*/ 2939531 h 6247977"/>
              <a:gd name="connsiteX3161" fmla="*/ 1317386 w 11463229"/>
              <a:gd name="connsiteY3161" fmla="*/ 2945252 h 6247977"/>
              <a:gd name="connsiteX3162" fmla="*/ 1331763 w 11463229"/>
              <a:gd name="connsiteY3162" fmla="*/ 2951566 h 6247977"/>
              <a:gd name="connsiteX3163" fmla="*/ 1406821 w 11463229"/>
              <a:gd name="connsiteY3163" fmla="*/ 2979530 h 6247977"/>
              <a:gd name="connsiteX3164" fmla="*/ 1479208 w 11463229"/>
              <a:gd name="connsiteY3164" fmla="*/ 3005947 h 6247977"/>
              <a:gd name="connsiteX3165" fmla="*/ 1490953 w 11463229"/>
              <a:gd name="connsiteY3165" fmla="*/ 3012426 h 6247977"/>
              <a:gd name="connsiteX3166" fmla="*/ 1629709 w 11463229"/>
              <a:gd name="connsiteY3166" fmla="*/ 3066166 h 6247977"/>
              <a:gd name="connsiteX3167" fmla="*/ 1492306 w 11463229"/>
              <a:gd name="connsiteY3167" fmla="*/ 3010725 h 6247977"/>
              <a:gd name="connsiteX3168" fmla="*/ 1479208 w 11463229"/>
              <a:gd name="connsiteY3168" fmla="*/ 3005947 h 6247977"/>
              <a:gd name="connsiteX3169" fmla="*/ 1444835 w 11463229"/>
              <a:gd name="connsiteY3169" fmla="*/ 2986981 h 6247977"/>
              <a:gd name="connsiteX3170" fmla="*/ 1349705 w 11463229"/>
              <a:gd name="connsiteY3170" fmla="*/ 2939411 h 6247977"/>
              <a:gd name="connsiteX3171" fmla="*/ 1328231 w 11463229"/>
              <a:gd name="connsiteY3171" fmla="*/ 2944895 h 6247977"/>
              <a:gd name="connsiteX3172" fmla="*/ 1305146 w 11463229"/>
              <a:gd name="connsiteY3172" fmla="*/ 2939531 h 6247977"/>
              <a:gd name="connsiteX3173" fmla="*/ 1296708 w 11463229"/>
              <a:gd name="connsiteY3173" fmla="*/ 2935586 h 6247977"/>
              <a:gd name="connsiteX3174" fmla="*/ 1168625 w 11463229"/>
              <a:gd name="connsiteY3174" fmla="*/ 2874977 h 6247977"/>
              <a:gd name="connsiteX3175" fmla="*/ 1137029 w 11463229"/>
              <a:gd name="connsiteY3175" fmla="*/ 2860819 h 6247977"/>
              <a:gd name="connsiteX3176" fmla="*/ 1122805 w 11463229"/>
              <a:gd name="connsiteY3176" fmla="*/ 2853812 h 6247977"/>
              <a:gd name="connsiteX3177" fmla="*/ 1109097 w 11463229"/>
              <a:gd name="connsiteY3177" fmla="*/ 2848303 h 6247977"/>
              <a:gd name="connsiteX3178" fmla="*/ 1089689 w 11463229"/>
              <a:gd name="connsiteY3178" fmla="*/ 2839607 h 6247977"/>
              <a:gd name="connsiteX3179" fmla="*/ 1015960 w 11463229"/>
              <a:gd name="connsiteY3179" fmla="*/ 2809382 h 6247977"/>
              <a:gd name="connsiteX3180" fmla="*/ 1009432 w 11463229"/>
              <a:gd name="connsiteY3180" fmla="*/ 2805401 h 6247977"/>
              <a:gd name="connsiteX3181" fmla="*/ 999139 w 11463229"/>
              <a:gd name="connsiteY3181" fmla="*/ 2799623 h 6247977"/>
              <a:gd name="connsiteX3182" fmla="*/ 1003586 w 11463229"/>
              <a:gd name="connsiteY3182" fmla="*/ 2804743 h 6247977"/>
              <a:gd name="connsiteX3183" fmla="*/ 937265 w 11463229"/>
              <a:gd name="connsiteY3183" fmla="*/ 2781874 h 6247977"/>
              <a:gd name="connsiteX3184" fmla="*/ 877869 w 11463229"/>
              <a:gd name="connsiteY3184" fmla="*/ 2768767 h 6247977"/>
              <a:gd name="connsiteX3185" fmla="*/ 867558 w 11463229"/>
              <a:gd name="connsiteY3185" fmla="*/ 2768495 h 6247977"/>
              <a:gd name="connsiteX3186" fmla="*/ 830902 w 11463229"/>
              <a:gd name="connsiteY3186" fmla="*/ 2753882 h 6247977"/>
              <a:gd name="connsiteX3187" fmla="*/ 655701 w 11463229"/>
              <a:gd name="connsiteY3187" fmla="*/ 2661286 h 6247977"/>
              <a:gd name="connsiteX3188" fmla="*/ 568481 w 11463229"/>
              <a:gd name="connsiteY3188" fmla="*/ 2615886 h 6247977"/>
              <a:gd name="connsiteX3189" fmla="*/ 595580 w 11463229"/>
              <a:gd name="connsiteY3189" fmla="*/ 2615780 h 6247977"/>
              <a:gd name="connsiteX3190" fmla="*/ 872269 w 11463229"/>
              <a:gd name="connsiteY3190" fmla="*/ 2706647 h 6247977"/>
              <a:gd name="connsiteX3191" fmla="*/ 955874 w 11463229"/>
              <a:gd name="connsiteY3191" fmla="*/ 2739456 h 6247977"/>
              <a:gd name="connsiteX3192" fmla="*/ 992929 w 11463229"/>
              <a:gd name="connsiteY3192" fmla="*/ 2753641 h 6247977"/>
              <a:gd name="connsiteX3193" fmla="*/ 993868 w 11463229"/>
              <a:gd name="connsiteY3193" fmla="*/ 2756240 h 6247977"/>
              <a:gd name="connsiteX3194" fmla="*/ 997775 w 11463229"/>
              <a:gd name="connsiteY3194" fmla="*/ 2757198 h 6247977"/>
              <a:gd name="connsiteX3195" fmla="*/ 997618 w 11463229"/>
              <a:gd name="connsiteY3195" fmla="*/ 2755437 h 6247977"/>
              <a:gd name="connsiteX3196" fmla="*/ 1043966 w 11463229"/>
              <a:gd name="connsiteY3196" fmla="*/ 2773178 h 6247977"/>
              <a:gd name="connsiteX3197" fmla="*/ 1221008 w 11463229"/>
              <a:gd name="connsiteY3197" fmla="*/ 2840796 h 6247977"/>
              <a:gd name="connsiteX3198" fmla="*/ 1695468 w 11463229"/>
              <a:gd name="connsiteY3198" fmla="*/ 3020270 h 6247977"/>
              <a:gd name="connsiteX3199" fmla="*/ 1732545 w 11463229"/>
              <a:gd name="connsiteY3199" fmla="*/ 3017275 h 6247977"/>
              <a:gd name="connsiteX3200" fmla="*/ 1721019 w 11463229"/>
              <a:gd name="connsiteY3200" fmla="*/ 3029419 h 6247977"/>
              <a:gd name="connsiteX3201" fmla="*/ 1731330 w 11463229"/>
              <a:gd name="connsiteY3201" fmla="*/ 3029871 h 6247977"/>
              <a:gd name="connsiteX3202" fmla="*/ 1734704 w 11463229"/>
              <a:gd name="connsiteY3202" fmla="*/ 3029982 h 6247977"/>
              <a:gd name="connsiteX3203" fmla="*/ 1738731 w 11463229"/>
              <a:gd name="connsiteY3203" fmla="*/ 3035656 h 6247977"/>
              <a:gd name="connsiteX3204" fmla="*/ 1734710 w 11463229"/>
              <a:gd name="connsiteY3204" fmla="*/ 3029982 h 6247977"/>
              <a:gd name="connsiteX3205" fmla="*/ 1734704 w 11463229"/>
              <a:gd name="connsiteY3205" fmla="*/ 3029982 h 6247977"/>
              <a:gd name="connsiteX3206" fmla="*/ 1729989 w 11463229"/>
              <a:gd name="connsiteY3206" fmla="*/ 3023341 h 6247977"/>
              <a:gd name="connsiteX3207" fmla="*/ 2033661 w 11463229"/>
              <a:gd name="connsiteY3207" fmla="*/ 3123298 h 6247977"/>
              <a:gd name="connsiteX3208" fmla="*/ 2182797 w 11463229"/>
              <a:gd name="connsiteY3208" fmla="*/ 3173388 h 6247977"/>
              <a:gd name="connsiteX3209" fmla="*/ 2244061 w 11463229"/>
              <a:gd name="connsiteY3209" fmla="*/ 3206920 h 6247977"/>
              <a:gd name="connsiteX3210" fmla="*/ 2292144 w 11463229"/>
              <a:gd name="connsiteY3210" fmla="*/ 3226084 h 6247977"/>
              <a:gd name="connsiteX3211" fmla="*/ 2293776 w 11463229"/>
              <a:gd name="connsiteY3211" fmla="*/ 3226575 h 6247977"/>
              <a:gd name="connsiteX3212" fmla="*/ 2296632 w 11463229"/>
              <a:gd name="connsiteY3212" fmla="*/ 3230126 h 6247977"/>
              <a:gd name="connsiteX3213" fmla="*/ 2299190 w 11463229"/>
              <a:gd name="connsiteY3213" fmla="*/ 3231139 h 6247977"/>
              <a:gd name="connsiteX3214" fmla="*/ 2297242 w 11463229"/>
              <a:gd name="connsiteY3214" fmla="*/ 3227613 h 6247977"/>
              <a:gd name="connsiteX3215" fmla="*/ 2323494 w 11463229"/>
              <a:gd name="connsiteY3215" fmla="*/ 3235486 h 6247977"/>
              <a:gd name="connsiteX3216" fmla="*/ 2331914 w 11463229"/>
              <a:gd name="connsiteY3216" fmla="*/ 3236644 h 6247977"/>
              <a:gd name="connsiteX3217" fmla="*/ 2261519 w 11463229"/>
              <a:gd name="connsiteY3217" fmla="*/ 3207649 h 6247977"/>
              <a:gd name="connsiteX3218" fmla="*/ 2261594 w 11463229"/>
              <a:gd name="connsiteY3218" fmla="*/ 3205546 h 6247977"/>
              <a:gd name="connsiteX3219" fmla="*/ 2263171 w 11463229"/>
              <a:gd name="connsiteY3219" fmla="*/ 3206363 h 6247977"/>
              <a:gd name="connsiteX3220" fmla="*/ 2276854 w 11463229"/>
              <a:gd name="connsiteY3220" fmla="*/ 3208323 h 6247977"/>
              <a:gd name="connsiteX3221" fmla="*/ 2267498 w 11463229"/>
              <a:gd name="connsiteY3221" fmla="*/ 3198517 h 6247977"/>
              <a:gd name="connsiteX3222" fmla="*/ 2310496 w 11463229"/>
              <a:gd name="connsiteY3222" fmla="*/ 3211707 h 6247977"/>
              <a:gd name="connsiteX3223" fmla="*/ 2314460 w 11463229"/>
              <a:gd name="connsiteY3223" fmla="*/ 3213441 h 6247977"/>
              <a:gd name="connsiteX3224" fmla="*/ 2328565 w 11463229"/>
              <a:gd name="connsiteY3224" fmla="*/ 3221330 h 6247977"/>
              <a:gd name="connsiteX3225" fmla="*/ 2342580 w 11463229"/>
              <a:gd name="connsiteY3225" fmla="*/ 3227102 h 6247977"/>
              <a:gd name="connsiteX3226" fmla="*/ 2358499 w 11463229"/>
              <a:gd name="connsiteY3226" fmla="*/ 3246005 h 6247977"/>
              <a:gd name="connsiteX3227" fmla="*/ 2448589 w 11463229"/>
              <a:gd name="connsiteY3227" fmla="*/ 3276343 h 6247977"/>
              <a:gd name="connsiteX3228" fmla="*/ 2490936 w 11463229"/>
              <a:gd name="connsiteY3228" fmla="*/ 3281486 h 6247977"/>
              <a:gd name="connsiteX3229" fmla="*/ 2495344 w 11463229"/>
              <a:gd name="connsiteY3229" fmla="*/ 3284289 h 6247977"/>
              <a:gd name="connsiteX3230" fmla="*/ 2495595 w 11463229"/>
              <a:gd name="connsiteY3230" fmla="*/ 3284397 h 6247977"/>
              <a:gd name="connsiteX3231" fmla="*/ 2495268 w 11463229"/>
              <a:gd name="connsiteY3231" fmla="*/ 3286494 h 6247977"/>
              <a:gd name="connsiteX3232" fmla="*/ 2523506 w 11463229"/>
              <a:gd name="connsiteY3232" fmla="*/ 3296683 h 6247977"/>
              <a:gd name="connsiteX3233" fmla="*/ 2520211 w 11463229"/>
              <a:gd name="connsiteY3233" fmla="*/ 3287781 h 6247977"/>
              <a:gd name="connsiteX3234" fmla="*/ 2519457 w 11463229"/>
              <a:gd name="connsiteY3234" fmla="*/ 3285691 h 6247977"/>
              <a:gd name="connsiteX3235" fmla="*/ 2528087 w 11463229"/>
              <a:gd name="connsiteY3235" fmla="*/ 3287302 h 6247977"/>
              <a:gd name="connsiteX3236" fmla="*/ 2537261 w 11463229"/>
              <a:gd name="connsiteY3236" fmla="*/ 3292896 h 6247977"/>
              <a:gd name="connsiteX3237" fmla="*/ 2510499 w 11463229"/>
              <a:gd name="connsiteY3237" fmla="*/ 3275600 h 6247977"/>
              <a:gd name="connsiteX3238" fmla="*/ 2517657 w 11463229"/>
              <a:gd name="connsiteY3238" fmla="*/ 3280676 h 6247977"/>
              <a:gd name="connsiteX3239" fmla="*/ 2519457 w 11463229"/>
              <a:gd name="connsiteY3239" fmla="*/ 3285691 h 6247977"/>
              <a:gd name="connsiteX3240" fmla="*/ 2514671 w 11463229"/>
              <a:gd name="connsiteY3240" fmla="*/ 3284796 h 6247977"/>
              <a:gd name="connsiteX3241" fmla="*/ 2515339 w 11463229"/>
              <a:gd name="connsiteY3241" fmla="*/ 3283663 h 6247977"/>
              <a:gd name="connsiteX3242" fmla="*/ 2510288 w 11463229"/>
              <a:gd name="connsiteY3242" fmla="*/ 3280824 h 6247977"/>
              <a:gd name="connsiteX3243" fmla="*/ 2511134 w 11463229"/>
              <a:gd name="connsiteY3243" fmla="*/ 3284136 h 6247977"/>
              <a:gd name="connsiteX3244" fmla="*/ 2508112 w 11463229"/>
              <a:gd name="connsiteY3244" fmla="*/ 3283570 h 6247977"/>
              <a:gd name="connsiteX3245" fmla="*/ 2500632 w 11463229"/>
              <a:gd name="connsiteY3245" fmla="*/ 3282663 h 6247977"/>
              <a:gd name="connsiteX3246" fmla="*/ 2500402 w 11463229"/>
              <a:gd name="connsiteY3246" fmla="*/ 3282423 h 6247977"/>
              <a:gd name="connsiteX3247" fmla="*/ 2496188 w 11463229"/>
              <a:gd name="connsiteY3247" fmla="*/ 3280571 h 6247977"/>
              <a:gd name="connsiteX3248" fmla="*/ 2495950 w 11463229"/>
              <a:gd name="connsiteY3248" fmla="*/ 3282095 h 6247977"/>
              <a:gd name="connsiteX3249" fmla="*/ 2490936 w 11463229"/>
              <a:gd name="connsiteY3249" fmla="*/ 3281486 h 6247977"/>
              <a:gd name="connsiteX3250" fmla="*/ 2471931 w 11463229"/>
              <a:gd name="connsiteY3250" fmla="*/ 3269401 h 6247977"/>
              <a:gd name="connsiteX3251" fmla="*/ 2444239 w 11463229"/>
              <a:gd name="connsiteY3251" fmla="*/ 3245000 h 6247977"/>
              <a:gd name="connsiteX3252" fmla="*/ 2357097 w 11463229"/>
              <a:gd name="connsiteY3252" fmla="*/ 3216740 h 6247977"/>
              <a:gd name="connsiteX3253" fmla="*/ 2352355 w 11463229"/>
              <a:gd name="connsiteY3253" fmla="*/ 3227485 h 6247977"/>
              <a:gd name="connsiteX3254" fmla="*/ 2336625 w 11463229"/>
              <a:gd name="connsiteY3254" fmla="*/ 3223132 h 6247977"/>
              <a:gd name="connsiteX3255" fmla="*/ 2314460 w 11463229"/>
              <a:gd name="connsiteY3255" fmla="*/ 3213441 h 6247977"/>
              <a:gd name="connsiteX3256" fmla="*/ 2280401 w 11463229"/>
              <a:gd name="connsiteY3256" fmla="*/ 3194391 h 6247977"/>
              <a:gd name="connsiteX3257" fmla="*/ 2197088 w 11463229"/>
              <a:gd name="connsiteY3257" fmla="*/ 3149952 h 6247977"/>
              <a:gd name="connsiteX3258" fmla="*/ 2163066 w 11463229"/>
              <a:gd name="connsiteY3258" fmla="*/ 3153570 h 6247977"/>
              <a:gd name="connsiteX3259" fmla="*/ 2166429 w 11463229"/>
              <a:gd name="connsiteY3259" fmla="*/ 3152937 h 6247977"/>
              <a:gd name="connsiteX3260" fmla="*/ 2184659 w 11463229"/>
              <a:gd name="connsiteY3260" fmla="*/ 3152693 h 6247977"/>
              <a:gd name="connsiteX3261" fmla="*/ 1900389 w 11463229"/>
              <a:gd name="connsiteY3261" fmla="*/ 3017169 h 6247977"/>
              <a:gd name="connsiteX3262" fmla="*/ 1914222 w 11463229"/>
              <a:gd name="connsiteY3262" fmla="*/ 3030517 h 6247977"/>
              <a:gd name="connsiteX3263" fmla="*/ 1843697 w 11463229"/>
              <a:gd name="connsiteY3263" fmla="*/ 2991150 h 6247977"/>
              <a:gd name="connsiteX3264" fmla="*/ 1844207 w 11463229"/>
              <a:gd name="connsiteY3264" fmla="*/ 2998824 h 6247977"/>
              <a:gd name="connsiteX3265" fmla="*/ 1843119 w 11463229"/>
              <a:gd name="connsiteY3265" fmla="*/ 2996795 h 6247977"/>
              <a:gd name="connsiteX3266" fmla="*/ 1835131 w 11463229"/>
              <a:gd name="connsiteY3266" fmla="*/ 2999944 h 6247977"/>
              <a:gd name="connsiteX3267" fmla="*/ 1829752 w 11463229"/>
              <a:gd name="connsiteY3267" fmla="*/ 2986999 h 6247977"/>
              <a:gd name="connsiteX3268" fmla="*/ 1836209 w 11463229"/>
              <a:gd name="connsiteY3268" fmla="*/ 2988042 h 6247977"/>
              <a:gd name="connsiteX3269" fmla="*/ 1849513 w 11463229"/>
              <a:gd name="connsiteY3269" fmla="*/ 2990819 h 6247977"/>
              <a:gd name="connsiteX3270" fmla="*/ 1860767 w 11463229"/>
              <a:gd name="connsiteY3270" fmla="*/ 2996947 h 6247977"/>
              <a:gd name="connsiteX3271" fmla="*/ 1889304 w 11463229"/>
              <a:gd name="connsiteY3271" fmla="*/ 3005694 h 6247977"/>
              <a:gd name="connsiteX3272" fmla="*/ 1855753 w 11463229"/>
              <a:gd name="connsiteY3272" fmla="*/ 2992121 h 6247977"/>
              <a:gd name="connsiteX3273" fmla="*/ 1849513 w 11463229"/>
              <a:gd name="connsiteY3273" fmla="*/ 2990819 h 6247977"/>
              <a:gd name="connsiteX3274" fmla="*/ 1814864 w 11463229"/>
              <a:gd name="connsiteY3274" fmla="*/ 2971951 h 6247977"/>
              <a:gd name="connsiteX3275" fmla="*/ 1752425 w 11463229"/>
              <a:gd name="connsiteY3275" fmla="*/ 2931755 h 6247977"/>
              <a:gd name="connsiteX3276" fmla="*/ 1938427 w 11463229"/>
              <a:gd name="connsiteY3276" fmla="*/ 2984075 h 6247977"/>
              <a:gd name="connsiteX3277" fmla="*/ 1779761 w 11463229"/>
              <a:gd name="connsiteY3277" fmla="*/ 2903073 h 6247977"/>
              <a:gd name="connsiteX3278" fmla="*/ 1776532 w 11463229"/>
              <a:gd name="connsiteY3278" fmla="*/ 2909356 h 6247977"/>
              <a:gd name="connsiteX3279" fmla="*/ 1763088 w 11463229"/>
              <a:gd name="connsiteY3279" fmla="*/ 2899210 h 6247977"/>
              <a:gd name="connsiteX3280" fmla="*/ 1659268 w 11463229"/>
              <a:gd name="connsiteY3280" fmla="*/ 2836419 h 6247977"/>
              <a:gd name="connsiteX3281" fmla="*/ 1603172 w 11463229"/>
              <a:gd name="connsiteY3281" fmla="*/ 2821060 h 6247977"/>
              <a:gd name="connsiteX3282" fmla="*/ 1616504 w 11463229"/>
              <a:gd name="connsiteY3282" fmla="*/ 2822474 h 6247977"/>
              <a:gd name="connsiteX3283" fmla="*/ 1608707 w 11463229"/>
              <a:gd name="connsiteY3283" fmla="*/ 2815308 h 6247977"/>
              <a:gd name="connsiteX3284" fmla="*/ 1613522 w 11463229"/>
              <a:gd name="connsiteY3284" fmla="*/ 2810981 h 6247977"/>
              <a:gd name="connsiteX3285" fmla="*/ 1618104 w 11463229"/>
              <a:gd name="connsiteY3285" fmla="*/ 2804169 h 6247977"/>
              <a:gd name="connsiteX3286" fmla="*/ 1626002 w 11463229"/>
              <a:gd name="connsiteY3286" fmla="*/ 2811378 h 6247977"/>
              <a:gd name="connsiteX3287" fmla="*/ 1632995 w 11463229"/>
              <a:gd name="connsiteY3287" fmla="*/ 2820577 h 6247977"/>
              <a:gd name="connsiteX3288" fmla="*/ 1632594 w 11463229"/>
              <a:gd name="connsiteY3288" fmla="*/ 2820951 h 6247977"/>
              <a:gd name="connsiteX3289" fmla="*/ 1632292 w 11463229"/>
              <a:gd name="connsiteY3289" fmla="*/ 2822185 h 6247977"/>
              <a:gd name="connsiteX3290" fmla="*/ 1633508 w 11463229"/>
              <a:gd name="connsiteY3290" fmla="*/ 2821254 h 6247977"/>
              <a:gd name="connsiteX3291" fmla="*/ 1637105 w 11463229"/>
              <a:gd name="connsiteY3291" fmla="*/ 2825985 h 6247977"/>
              <a:gd name="connsiteX3292" fmla="*/ 1653697 w 11463229"/>
              <a:gd name="connsiteY3292" fmla="*/ 2815531 h 6247977"/>
              <a:gd name="connsiteX3293" fmla="*/ 1705719 w 11463229"/>
              <a:gd name="connsiteY3293" fmla="*/ 2830063 h 6247977"/>
              <a:gd name="connsiteX3294" fmla="*/ 1752037 w 11463229"/>
              <a:gd name="connsiteY3294" fmla="*/ 2846067 h 6247977"/>
              <a:gd name="connsiteX3295" fmla="*/ 1770152 w 11463229"/>
              <a:gd name="connsiteY3295" fmla="*/ 2855021 h 6247977"/>
              <a:gd name="connsiteX3296" fmla="*/ 1784505 w 11463229"/>
              <a:gd name="connsiteY3296" fmla="*/ 2861891 h 6247977"/>
              <a:gd name="connsiteX3297" fmla="*/ 1779298 w 11463229"/>
              <a:gd name="connsiteY3297" fmla="*/ 2870051 h 6247977"/>
              <a:gd name="connsiteX3298" fmla="*/ 1791824 w 11463229"/>
              <a:gd name="connsiteY3298" fmla="*/ 2871280 h 6247977"/>
              <a:gd name="connsiteX3299" fmla="*/ 1790186 w 11463229"/>
              <a:gd name="connsiteY3299" fmla="*/ 2868151 h 6247977"/>
              <a:gd name="connsiteX3300" fmla="*/ 1791876 w 11463229"/>
              <a:gd name="connsiteY3300" fmla="*/ 2861260 h 6247977"/>
              <a:gd name="connsiteX3301" fmla="*/ 1796071 w 11463229"/>
              <a:gd name="connsiteY3301" fmla="*/ 2865396 h 6247977"/>
              <a:gd name="connsiteX3302" fmla="*/ 1799776 w 11463229"/>
              <a:gd name="connsiteY3302" fmla="*/ 2864996 h 6247977"/>
              <a:gd name="connsiteX3303" fmla="*/ 1796230 w 11463229"/>
              <a:gd name="connsiteY3303" fmla="*/ 2861476 h 6247977"/>
              <a:gd name="connsiteX3304" fmla="*/ 1791997 w 11463229"/>
              <a:gd name="connsiteY3304" fmla="*/ 2860756 h 6247977"/>
              <a:gd name="connsiteX3305" fmla="*/ 1792453 w 11463229"/>
              <a:gd name="connsiteY3305" fmla="*/ 2858897 h 6247977"/>
              <a:gd name="connsiteX3306" fmla="*/ 1794749 w 11463229"/>
              <a:gd name="connsiteY3306" fmla="*/ 2852829 h 6247977"/>
              <a:gd name="connsiteX3307" fmla="*/ 1800312 w 11463229"/>
              <a:gd name="connsiteY3307" fmla="*/ 2856813 h 6247977"/>
              <a:gd name="connsiteX3308" fmla="*/ 1840621 w 11463229"/>
              <a:gd name="connsiteY3308" fmla="*/ 2864085 h 6247977"/>
              <a:gd name="connsiteX3309" fmla="*/ 1902288 w 11463229"/>
              <a:gd name="connsiteY3309" fmla="*/ 2900335 h 6247977"/>
              <a:gd name="connsiteX3310" fmla="*/ 1888167 w 11463229"/>
              <a:gd name="connsiteY3310" fmla="*/ 2875072 h 6247977"/>
              <a:gd name="connsiteX3311" fmla="*/ 2060396 w 11463229"/>
              <a:gd name="connsiteY3311" fmla="*/ 2944345 h 6247977"/>
              <a:gd name="connsiteX3312" fmla="*/ 2068711 w 11463229"/>
              <a:gd name="connsiteY3312" fmla="*/ 2942577 h 6247977"/>
              <a:gd name="connsiteX3313" fmla="*/ 2069510 w 11463229"/>
              <a:gd name="connsiteY3313" fmla="*/ 2944222 h 6247977"/>
              <a:gd name="connsiteX3314" fmla="*/ 2075975 w 11463229"/>
              <a:gd name="connsiteY3314" fmla="*/ 2946198 h 6247977"/>
              <a:gd name="connsiteX3315" fmla="*/ 2073422 w 11463229"/>
              <a:gd name="connsiteY3315" fmla="*/ 2941576 h 6247977"/>
              <a:gd name="connsiteX3316" fmla="*/ 2079861 w 11463229"/>
              <a:gd name="connsiteY3316" fmla="*/ 2940206 h 6247977"/>
              <a:gd name="connsiteX3317" fmla="*/ 2093223 w 11463229"/>
              <a:gd name="connsiteY3317" fmla="*/ 2942035 h 6247977"/>
              <a:gd name="connsiteX3318" fmla="*/ 2113917 w 11463229"/>
              <a:gd name="connsiteY3318" fmla="*/ 2950285 h 6247977"/>
              <a:gd name="connsiteX3319" fmla="*/ 2168534 w 11463229"/>
              <a:gd name="connsiteY3319" fmla="*/ 2970003 h 6247977"/>
              <a:gd name="connsiteX3320" fmla="*/ 2173864 w 11463229"/>
              <a:gd name="connsiteY3320" fmla="*/ 2971619 h 6247977"/>
              <a:gd name="connsiteX3321" fmla="*/ 2218616 w 11463229"/>
              <a:gd name="connsiteY3321" fmla="*/ 2994304 h 6247977"/>
              <a:gd name="connsiteX3322" fmla="*/ 2264092 w 11463229"/>
              <a:gd name="connsiteY3322" fmla="*/ 3016067 h 6247977"/>
              <a:gd name="connsiteX3323" fmla="*/ 3336882 w 11463229"/>
              <a:gd name="connsiteY3323" fmla="*/ 3427869 h 6247977"/>
              <a:gd name="connsiteX3324" fmla="*/ 3347677 w 11463229"/>
              <a:gd name="connsiteY3324" fmla="*/ 3427429 h 6247977"/>
              <a:gd name="connsiteX3325" fmla="*/ 2572044 w 11463229"/>
              <a:gd name="connsiteY3325" fmla="*/ 3111627 h 6247977"/>
              <a:gd name="connsiteX3326" fmla="*/ 2279381 w 11463229"/>
              <a:gd name="connsiteY3326" fmla="*/ 3006007 h 6247977"/>
              <a:gd name="connsiteX3327" fmla="*/ 2221481 w 11463229"/>
              <a:gd name="connsiteY3327" fmla="*/ 2971839 h 6247977"/>
              <a:gd name="connsiteX3328" fmla="*/ 2233987 w 11463229"/>
              <a:gd name="connsiteY3328" fmla="*/ 2986236 h 6247977"/>
              <a:gd name="connsiteX3329" fmla="*/ 2210692 w 11463229"/>
              <a:gd name="connsiteY3329" fmla="*/ 2982801 h 6247977"/>
              <a:gd name="connsiteX3330" fmla="*/ 2173864 w 11463229"/>
              <a:gd name="connsiteY3330" fmla="*/ 2971619 h 6247977"/>
              <a:gd name="connsiteX3331" fmla="*/ 2161119 w 11463229"/>
              <a:gd name="connsiteY3331" fmla="*/ 2965160 h 6247977"/>
              <a:gd name="connsiteX3332" fmla="*/ 2104185 w 11463229"/>
              <a:gd name="connsiteY3332" fmla="*/ 2943536 h 6247977"/>
              <a:gd name="connsiteX3333" fmla="*/ 2093223 w 11463229"/>
              <a:gd name="connsiteY3333" fmla="*/ 2942035 h 6247977"/>
              <a:gd name="connsiteX3334" fmla="*/ 2053241 w 11463229"/>
              <a:gd name="connsiteY3334" fmla="*/ 2926097 h 6247977"/>
              <a:gd name="connsiteX3335" fmla="*/ 1878042 w 11463229"/>
              <a:gd name="connsiteY3335" fmla="*/ 2833499 h 6247977"/>
              <a:gd name="connsiteX3336" fmla="*/ 1790822 w 11463229"/>
              <a:gd name="connsiteY3336" fmla="*/ 2788101 h 6247977"/>
              <a:gd name="connsiteX3337" fmla="*/ 2094607 w 11463229"/>
              <a:gd name="connsiteY3337" fmla="*/ 2878864 h 6247977"/>
              <a:gd name="connsiteX3338" fmla="*/ 2099474 w 11463229"/>
              <a:gd name="connsiteY3338" fmla="*/ 2880774 h 6247977"/>
              <a:gd name="connsiteX3339" fmla="*/ 2096336 w 11463229"/>
              <a:gd name="connsiteY3339" fmla="*/ 2880532 h 6247977"/>
              <a:gd name="connsiteX3340" fmla="*/ 2107631 w 11463229"/>
              <a:gd name="connsiteY3340" fmla="*/ 2886780 h 6247977"/>
              <a:gd name="connsiteX3341" fmla="*/ 2105396 w 11463229"/>
              <a:gd name="connsiteY3341" fmla="*/ 2883104 h 6247977"/>
              <a:gd name="connsiteX3342" fmla="*/ 2214278 w 11463229"/>
              <a:gd name="connsiteY3342" fmla="*/ 2925896 h 6247977"/>
              <a:gd name="connsiteX3343" fmla="*/ 2215275 w 11463229"/>
              <a:gd name="connsiteY3343" fmla="*/ 2927009 h 6247977"/>
              <a:gd name="connsiteX3344" fmla="*/ 2216314 w 11463229"/>
              <a:gd name="connsiteY3344" fmla="*/ 2926694 h 6247977"/>
              <a:gd name="connsiteX3345" fmla="*/ 2411496 w 11463229"/>
              <a:gd name="connsiteY3345" fmla="*/ 3003405 h 6247977"/>
              <a:gd name="connsiteX3346" fmla="*/ 2741293 w 11463229"/>
              <a:gd name="connsiteY3346" fmla="*/ 3127610 h 6247977"/>
              <a:gd name="connsiteX3347" fmla="*/ 3056068 w 11463229"/>
              <a:gd name="connsiteY3347" fmla="*/ 3225875 h 6247977"/>
              <a:gd name="connsiteX3348" fmla="*/ 2897404 w 11463229"/>
              <a:gd name="connsiteY3348" fmla="*/ 3144872 h 6247977"/>
              <a:gd name="connsiteX3349" fmla="*/ 2894176 w 11463229"/>
              <a:gd name="connsiteY3349" fmla="*/ 3151156 h 6247977"/>
              <a:gd name="connsiteX3350" fmla="*/ 2880729 w 11463229"/>
              <a:gd name="connsiteY3350" fmla="*/ 3141008 h 6247977"/>
              <a:gd name="connsiteX3351" fmla="*/ 2776908 w 11463229"/>
              <a:gd name="connsiteY3351" fmla="*/ 3078219 h 6247977"/>
              <a:gd name="connsiteX3352" fmla="*/ 2720812 w 11463229"/>
              <a:gd name="connsiteY3352" fmla="*/ 3062860 h 6247977"/>
              <a:gd name="connsiteX3353" fmla="*/ 2734145 w 11463229"/>
              <a:gd name="connsiteY3353" fmla="*/ 3064275 h 6247977"/>
              <a:gd name="connsiteX3354" fmla="*/ 2726349 w 11463229"/>
              <a:gd name="connsiteY3354" fmla="*/ 3057108 h 6247977"/>
              <a:gd name="connsiteX3355" fmla="*/ 2731166 w 11463229"/>
              <a:gd name="connsiteY3355" fmla="*/ 3052782 h 6247977"/>
              <a:gd name="connsiteX3356" fmla="*/ 2735748 w 11463229"/>
              <a:gd name="connsiteY3356" fmla="*/ 3045971 h 6247977"/>
              <a:gd name="connsiteX3357" fmla="*/ 2743644 w 11463229"/>
              <a:gd name="connsiteY3357" fmla="*/ 3053178 h 6247977"/>
              <a:gd name="connsiteX3358" fmla="*/ 2749693 w 11463229"/>
              <a:gd name="connsiteY3358" fmla="*/ 3061135 h 6247977"/>
              <a:gd name="connsiteX3359" fmla="*/ 2749524 w 11463229"/>
              <a:gd name="connsiteY3359" fmla="*/ 3061291 h 6247977"/>
              <a:gd name="connsiteX3360" fmla="*/ 2749220 w 11463229"/>
              <a:gd name="connsiteY3360" fmla="*/ 3062526 h 6247977"/>
              <a:gd name="connsiteX3361" fmla="*/ 2750185 w 11463229"/>
              <a:gd name="connsiteY3361" fmla="*/ 3061786 h 6247977"/>
              <a:gd name="connsiteX3362" fmla="*/ 2754747 w 11463229"/>
              <a:gd name="connsiteY3362" fmla="*/ 3067785 h 6247977"/>
              <a:gd name="connsiteX3363" fmla="*/ 2771338 w 11463229"/>
              <a:gd name="connsiteY3363" fmla="*/ 3057330 h 6247977"/>
              <a:gd name="connsiteX3364" fmla="*/ 2823362 w 11463229"/>
              <a:gd name="connsiteY3364" fmla="*/ 3071862 h 6247977"/>
              <a:gd name="connsiteX3365" fmla="*/ 2869679 w 11463229"/>
              <a:gd name="connsiteY3365" fmla="*/ 3087869 h 6247977"/>
              <a:gd name="connsiteX3366" fmla="*/ 2887796 w 11463229"/>
              <a:gd name="connsiteY3366" fmla="*/ 3096820 h 6247977"/>
              <a:gd name="connsiteX3367" fmla="*/ 2902146 w 11463229"/>
              <a:gd name="connsiteY3367" fmla="*/ 3103691 h 6247977"/>
              <a:gd name="connsiteX3368" fmla="*/ 2896940 w 11463229"/>
              <a:gd name="connsiteY3368" fmla="*/ 3111850 h 6247977"/>
              <a:gd name="connsiteX3369" fmla="*/ 2909466 w 11463229"/>
              <a:gd name="connsiteY3369" fmla="*/ 3113083 h 6247977"/>
              <a:gd name="connsiteX3370" fmla="*/ 2907829 w 11463229"/>
              <a:gd name="connsiteY3370" fmla="*/ 3109950 h 6247977"/>
              <a:gd name="connsiteX3371" fmla="*/ 2909666 w 11463229"/>
              <a:gd name="connsiteY3371" fmla="*/ 3102448 h 6247977"/>
              <a:gd name="connsiteX3372" fmla="*/ 2913002 w 11463229"/>
              <a:gd name="connsiteY3372" fmla="*/ 3105733 h 6247977"/>
              <a:gd name="connsiteX3373" fmla="*/ 2916708 w 11463229"/>
              <a:gd name="connsiteY3373" fmla="*/ 3105335 h 6247977"/>
              <a:gd name="connsiteX3374" fmla="*/ 2913161 w 11463229"/>
              <a:gd name="connsiteY3374" fmla="*/ 3101815 h 6247977"/>
              <a:gd name="connsiteX3375" fmla="*/ 2909957 w 11463229"/>
              <a:gd name="connsiteY3375" fmla="*/ 3101268 h 6247977"/>
              <a:gd name="connsiteX3376" fmla="*/ 2910095 w 11463229"/>
              <a:gd name="connsiteY3376" fmla="*/ 3100697 h 6247977"/>
              <a:gd name="connsiteX3377" fmla="*/ 2912391 w 11463229"/>
              <a:gd name="connsiteY3377" fmla="*/ 3094630 h 6247977"/>
              <a:gd name="connsiteX3378" fmla="*/ 2917953 w 11463229"/>
              <a:gd name="connsiteY3378" fmla="*/ 3098612 h 6247977"/>
              <a:gd name="connsiteX3379" fmla="*/ 2958262 w 11463229"/>
              <a:gd name="connsiteY3379" fmla="*/ 3105885 h 6247977"/>
              <a:gd name="connsiteX3380" fmla="*/ 3019931 w 11463229"/>
              <a:gd name="connsiteY3380" fmla="*/ 3142134 h 6247977"/>
              <a:gd name="connsiteX3381" fmla="*/ 3005809 w 11463229"/>
              <a:gd name="connsiteY3381" fmla="*/ 3116872 h 6247977"/>
              <a:gd name="connsiteX3382" fmla="*/ 3178037 w 11463229"/>
              <a:gd name="connsiteY3382" fmla="*/ 3186145 h 6247977"/>
              <a:gd name="connsiteX3383" fmla="*/ 3186352 w 11463229"/>
              <a:gd name="connsiteY3383" fmla="*/ 3184378 h 6247977"/>
              <a:gd name="connsiteX3384" fmla="*/ 3186443 w 11463229"/>
              <a:gd name="connsiteY3384" fmla="*/ 3184563 h 6247977"/>
              <a:gd name="connsiteX3385" fmla="*/ 3192908 w 11463229"/>
              <a:gd name="connsiteY3385" fmla="*/ 3186536 h 6247977"/>
              <a:gd name="connsiteX3386" fmla="*/ 3191151 w 11463229"/>
              <a:gd name="connsiteY3386" fmla="*/ 3183356 h 6247977"/>
              <a:gd name="connsiteX3387" fmla="*/ 3197501 w 11463229"/>
              <a:gd name="connsiteY3387" fmla="*/ 3182005 h 6247977"/>
              <a:gd name="connsiteX3388" fmla="*/ 3210865 w 11463229"/>
              <a:gd name="connsiteY3388" fmla="*/ 3183836 h 6247977"/>
              <a:gd name="connsiteX3389" fmla="*/ 3231558 w 11463229"/>
              <a:gd name="connsiteY3389" fmla="*/ 3192086 h 6247977"/>
              <a:gd name="connsiteX3390" fmla="*/ 3286176 w 11463229"/>
              <a:gd name="connsiteY3390" fmla="*/ 3211802 h 6247977"/>
              <a:gd name="connsiteX3391" fmla="*/ 3291503 w 11463229"/>
              <a:gd name="connsiteY3391" fmla="*/ 3213417 h 6247977"/>
              <a:gd name="connsiteX3392" fmla="*/ 3315467 w 11463229"/>
              <a:gd name="connsiteY3392" fmla="*/ 3225566 h 6247977"/>
              <a:gd name="connsiteX3393" fmla="*/ 3308213 w 11463229"/>
              <a:gd name="connsiteY3393" fmla="*/ 3222004 h 6247977"/>
              <a:gd name="connsiteX3394" fmla="*/ 3299394 w 11463229"/>
              <a:gd name="connsiteY3394" fmla="*/ 3218730 h 6247977"/>
              <a:gd name="connsiteX3395" fmla="*/ 3305381 w 11463229"/>
              <a:gd name="connsiteY3395" fmla="*/ 3225380 h 6247977"/>
              <a:gd name="connsiteX3396" fmla="*/ 3316750 w 11463229"/>
              <a:gd name="connsiteY3396" fmla="*/ 3226217 h 6247977"/>
              <a:gd name="connsiteX3397" fmla="*/ 3336255 w 11463229"/>
              <a:gd name="connsiteY3397" fmla="*/ 3236105 h 6247977"/>
              <a:gd name="connsiteX3398" fmla="*/ 3381734 w 11463229"/>
              <a:gd name="connsiteY3398" fmla="*/ 3257866 h 6247977"/>
              <a:gd name="connsiteX3399" fmla="*/ 3811872 w 11463229"/>
              <a:gd name="connsiteY3399" fmla="*/ 3425148 h 6247977"/>
              <a:gd name="connsiteX3400" fmla="*/ 3814310 w 11463229"/>
              <a:gd name="connsiteY3400" fmla="*/ 3418059 h 6247977"/>
              <a:gd name="connsiteX3401" fmla="*/ 3852185 w 11463229"/>
              <a:gd name="connsiteY3401" fmla="*/ 3440827 h 6247977"/>
              <a:gd name="connsiteX3402" fmla="*/ 3940825 w 11463229"/>
              <a:gd name="connsiteY3402" fmla="*/ 3475298 h 6247977"/>
              <a:gd name="connsiteX3403" fmla="*/ 4205576 w 11463229"/>
              <a:gd name="connsiteY3403" fmla="*/ 3577935 h 6247977"/>
              <a:gd name="connsiteX3404" fmla="*/ 4232675 w 11463229"/>
              <a:gd name="connsiteY3404" fmla="*/ 3592465 h 6247977"/>
              <a:gd name="connsiteX3405" fmla="*/ 4245243 w 11463229"/>
              <a:gd name="connsiteY3405" fmla="*/ 3592834 h 6247977"/>
              <a:gd name="connsiteX3406" fmla="*/ 4220218 w 11463229"/>
              <a:gd name="connsiteY3406" fmla="*/ 3583612 h 6247977"/>
              <a:gd name="connsiteX3407" fmla="*/ 4205576 w 11463229"/>
              <a:gd name="connsiteY3407" fmla="*/ 3577935 h 6247977"/>
              <a:gd name="connsiteX3408" fmla="*/ 4180848 w 11463229"/>
              <a:gd name="connsiteY3408" fmla="*/ 3564677 h 6247977"/>
              <a:gd name="connsiteX3409" fmla="*/ 4094295 w 11463229"/>
              <a:gd name="connsiteY3409" fmla="*/ 3521330 h 6247977"/>
              <a:gd name="connsiteX3410" fmla="*/ 3689685 w 11463229"/>
              <a:gd name="connsiteY3410" fmla="*/ 3353428 h 6247977"/>
              <a:gd name="connsiteX3411" fmla="*/ 3397026 w 11463229"/>
              <a:gd name="connsiteY3411" fmla="*/ 3247805 h 6247977"/>
              <a:gd name="connsiteX3412" fmla="*/ 3339122 w 11463229"/>
              <a:gd name="connsiteY3412" fmla="*/ 3213637 h 6247977"/>
              <a:gd name="connsiteX3413" fmla="*/ 3351628 w 11463229"/>
              <a:gd name="connsiteY3413" fmla="*/ 3228037 h 6247977"/>
              <a:gd name="connsiteX3414" fmla="*/ 3328334 w 11463229"/>
              <a:gd name="connsiteY3414" fmla="*/ 3224600 h 6247977"/>
              <a:gd name="connsiteX3415" fmla="*/ 3291503 w 11463229"/>
              <a:gd name="connsiteY3415" fmla="*/ 3213417 h 6247977"/>
              <a:gd name="connsiteX3416" fmla="*/ 3278761 w 11463229"/>
              <a:gd name="connsiteY3416" fmla="*/ 3206960 h 6247977"/>
              <a:gd name="connsiteX3417" fmla="*/ 3221827 w 11463229"/>
              <a:gd name="connsiteY3417" fmla="*/ 3185338 h 6247977"/>
              <a:gd name="connsiteX3418" fmla="*/ 3210865 w 11463229"/>
              <a:gd name="connsiteY3418" fmla="*/ 3183836 h 6247977"/>
              <a:gd name="connsiteX3419" fmla="*/ 3170883 w 11463229"/>
              <a:gd name="connsiteY3419" fmla="*/ 3167896 h 6247977"/>
              <a:gd name="connsiteX3420" fmla="*/ 2995684 w 11463229"/>
              <a:gd name="connsiteY3420" fmla="*/ 3075300 h 6247977"/>
              <a:gd name="connsiteX3421" fmla="*/ 2908464 w 11463229"/>
              <a:gd name="connsiteY3421" fmla="*/ 3029903 h 6247977"/>
              <a:gd name="connsiteX3422" fmla="*/ 3212249 w 11463229"/>
              <a:gd name="connsiteY3422" fmla="*/ 3120664 h 6247977"/>
              <a:gd name="connsiteX3423" fmla="*/ 3213494 w 11463229"/>
              <a:gd name="connsiteY3423" fmla="*/ 3121162 h 6247977"/>
              <a:gd name="connsiteX3424" fmla="*/ 3217843 w 11463229"/>
              <a:gd name="connsiteY3424" fmla="*/ 3126739 h 6247977"/>
              <a:gd name="connsiteX3425" fmla="*/ 3224565 w 11463229"/>
              <a:gd name="connsiteY3425" fmla="*/ 3127119 h 6247977"/>
              <a:gd name="connsiteX3426" fmla="*/ 3223339 w 11463229"/>
              <a:gd name="connsiteY3426" fmla="*/ 3125107 h 6247977"/>
              <a:gd name="connsiteX3427" fmla="*/ 3490515 w 11463229"/>
              <a:gd name="connsiteY3427" fmla="*/ 3232143 h 6247977"/>
              <a:gd name="connsiteX3428" fmla="*/ 4360963 w 11463229"/>
              <a:gd name="connsiteY3428" fmla="*/ 3571615 h 6247977"/>
              <a:gd name="connsiteX3429" fmla="*/ 4748337 w 11463229"/>
              <a:gd name="connsiteY3429" fmla="*/ 3712804 h 6247977"/>
              <a:gd name="connsiteX3430" fmla="*/ 5053964 w 11463229"/>
              <a:gd name="connsiteY3430" fmla="*/ 3790597 h 6247977"/>
              <a:gd name="connsiteX3431" fmla="*/ 5418159 w 11463229"/>
              <a:gd name="connsiteY3431" fmla="*/ 3882269 h 6247977"/>
              <a:gd name="connsiteX3432" fmla="*/ 6136522 w 11463229"/>
              <a:gd name="connsiteY3432" fmla="*/ 4028365 h 6247977"/>
              <a:gd name="connsiteX3433" fmla="*/ 6320976 w 11463229"/>
              <a:gd name="connsiteY3433" fmla="*/ 4063716 h 6247977"/>
              <a:gd name="connsiteX3434" fmla="*/ 6314688 w 11463229"/>
              <a:gd name="connsiteY3434" fmla="*/ 4055950 h 6247977"/>
              <a:gd name="connsiteX3435" fmla="*/ 6281780 w 11463229"/>
              <a:gd name="connsiteY3435" fmla="*/ 4046080 h 6247977"/>
              <a:gd name="connsiteX3436" fmla="*/ 6606756 w 11463229"/>
              <a:gd name="connsiteY3436" fmla="*/ 4110194 h 6247977"/>
              <a:gd name="connsiteX3437" fmla="*/ 6724403 w 11463229"/>
              <a:gd name="connsiteY3437" fmla="*/ 4123508 h 6247977"/>
              <a:gd name="connsiteX3438" fmla="*/ 6973540 w 11463229"/>
              <a:gd name="connsiteY3438" fmla="*/ 4104063 h 6247977"/>
              <a:gd name="connsiteX3439" fmla="*/ 7393750 w 11463229"/>
              <a:gd name="connsiteY3439" fmla="*/ 4068269 h 6247977"/>
              <a:gd name="connsiteX3440" fmla="*/ 7879037 w 11463229"/>
              <a:gd name="connsiteY3440" fmla="*/ 3961841 h 6247977"/>
              <a:gd name="connsiteX3441" fmla="*/ 9383400 w 11463229"/>
              <a:gd name="connsiteY3441" fmla="*/ 2754879 h 6247977"/>
              <a:gd name="connsiteX3442" fmla="*/ 9531592 w 11463229"/>
              <a:gd name="connsiteY3442" fmla="*/ 2540806 h 6247977"/>
              <a:gd name="connsiteX3443" fmla="*/ 9281272 w 11463229"/>
              <a:gd name="connsiteY3443" fmla="*/ 2983249 h 6247977"/>
              <a:gd name="connsiteX3444" fmla="*/ 9453109 w 11463229"/>
              <a:gd name="connsiteY3444" fmla="*/ 2797171 h 6247977"/>
              <a:gd name="connsiteX3445" fmla="*/ 9592527 w 11463229"/>
              <a:gd name="connsiteY3445" fmla="*/ 2578570 h 6247977"/>
              <a:gd name="connsiteX3446" fmla="*/ 9709277 w 11463229"/>
              <a:gd name="connsiteY3446" fmla="*/ 2357747 h 6247977"/>
              <a:gd name="connsiteX3447" fmla="*/ 9800919 w 11463229"/>
              <a:gd name="connsiteY3447" fmla="*/ 2127123 h 6247977"/>
              <a:gd name="connsiteX3448" fmla="*/ 9817739 w 11463229"/>
              <a:gd name="connsiteY3448" fmla="*/ 2164226 h 6247977"/>
              <a:gd name="connsiteX3449" fmla="*/ 9828706 w 11463229"/>
              <a:gd name="connsiteY3449" fmla="*/ 2160413 h 6247977"/>
              <a:gd name="connsiteX3450" fmla="*/ 9893786 w 11463229"/>
              <a:gd name="connsiteY3450" fmla="*/ 2013983 h 6247977"/>
              <a:gd name="connsiteX3451" fmla="*/ 9978113 w 11463229"/>
              <a:gd name="connsiteY3451" fmla="*/ 1533250 h 6247977"/>
              <a:gd name="connsiteX3452" fmla="*/ 10022475 w 11463229"/>
              <a:gd name="connsiteY3452" fmla="*/ 1436134 h 6247977"/>
              <a:gd name="connsiteX3453" fmla="*/ 10038610 w 11463229"/>
              <a:gd name="connsiteY3453" fmla="*/ 1399963 h 6247977"/>
              <a:gd name="connsiteX3454" fmla="*/ 10039214 w 11463229"/>
              <a:gd name="connsiteY3454" fmla="*/ 1399963 h 6247977"/>
              <a:gd name="connsiteX3455" fmla="*/ 10041387 w 11463229"/>
              <a:gd name="connsiteY3455" fmla="*/ 1390479 h 6247977"/>
              <a:gd name="connsiteX3456" fmla="*/ 10034082 w 11463229"/>
              <a:gd name="connsiteY3456" fmla="*/ 1386661 h 6247977"/>
              <a:gd name="connsiteX3457" fmla="*/ 10027217 w 11463229"/>
              <a:gd name="connsiteY3457" fmla="*/ 1344964 h 6247977"/>
              <a:gd name="connsiteX3458" fmla="*/ 10008952 w 11463229"/>
              <a:gd name="connsiteY3458" fmla="*/ 1198245 h 6247977"/>
              <a:gd name="connsiteX3459" fmla="*/ 9986731 w 11463229"/>
              <a:gd name="connsiteY3459" fmla="*/ 1176709 h 6247977"/>
              <a:gd name="connsiteX3460" fmla="*/ 9815806 w 11463229"/>
              <a:gd name="connsiteY3460" fmla="*/ 1153645 h 6247977"/>
              <a:gd name="connsiteX3461" fmla="*/ 9555779 w 11463229"/>
              <a:gd name="connsiteY3461" fmla="*/ 915976 h 6247977"/>
              <a:gd name="connsiteX3462" fmla="*/ 9506697 w 11463229"/>
              <a:gd name="connsiteY3462" fmla="*/ 495165 h 6247977"/>
              <a:gd name="connsiteX3463" fmla="*/ 9541312 w 11463229"/>
              <a:gd name="connsiteY3463" fmla="*/ 297540 h 6247977"/>
              <a:gd name="connsiteX3464" fmla="*/ 9587574 w 11463229"/>
              <a:gd name="connsiteY3464" fmla="*/ 431849 h 6247977"/>
              <a:gd name="connsiteX3465" fmla="*/ 9741517 w 11463229"/>
              <a:gd name="connsiteY3465" fmla="*/ 578629 h 6247977"/>
              <a:gd name="connsiteX3466" fmla="*/ 9986841 w 11463229"/>
              <a:gd name="connsiteY3466" fmla="*/ 781772 h 6247977"/>
              <a:gd name="connsiteX3467" fmla="*/ 10057761 w 11463229"/>
              <a:gd name="connsiteY3467" fmla="*/ 1084714 h 6247977"/>
              <a:gd name="connsiteX3468" fmla="*/ 10029245 w 11463229"/>
              <a:gd name="connsiteY3468" fmla="*/ 1138884 h 6247977"/>
              <a:gd name="connsiteX3469" fmla="*/ 10055208 w 11463229"/>
              <a:gd name="connsiteY3469" fmla="*/ 1239039 h 6247977"/>
              <a:gd name="connsiteX3470" fmla="*/ 10067427 w 11463229"/>
              <a:gd name="connsiteY3470" fmla="*/ 1311523 h 6247977"/>
              <a:gd name="connsiteX3471" fmla="*/ 10078319 w 11463229"/>
              <a:gd name="connsiteY3471" fmla="*/ 1294375 h 6247977"/>
              <a:gd name="connsiteX3472" fmla="*/ 10091026 w 11463229"/>
              <a:gd name="connsiteY3472" fmla="*/ 1282295 h 6247977"/>
              <a:gd name="connsiteX3473" fmla="*/ 10098539 w 11463229"/>
              <a:gd name="connsiteY3473" fmla="*/ 1262296 h 6247977"/>
              <a:gd name="connsiteX3474" fmla="*/ 10184323 w 11463229"/>
              <a:gd name="connsiteY3474" fmla="*/ 1080762 h 6247977"/>
              <a:gd name="connsiteX3475" fmla="*/ 10158992 w 11463229"/>
              <a:gd name="connsiteY3475" fmla="*/ 993184 h 6247977"/>
              <a:gd name="connsiteX3476" fmla="*/ 10353388 w 11463229"/>
              <a:gd name="connsiteY3476" fmla="*/ 572582 h 6247977"/>
              <a:gd name="connsiteX3477" fmla="*/ 10772222 w 11463229"/>
              <a:gd name="connsiteY3477" fmla="*/ 349913 h 6247977"/>
              <a:gd name="connsiteX3478" fmla="*/ 11040840 w 11463229"/>
              <a:gd name="connsiteY3478" fmla="*/ 182025 h 6247977"/>
              <a:gd name="connsiteX3479" fmla="*/ 11148643 w 11463229"/>
              <a:gd name="connsiteY3479" fmla="*/ 0 h 624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</a:cxnLst>
            <a:rect l="l" t="t" r="r" b="b"/>
            <a:pathLst>
              <a:path w="11463229" h="6247977">
                <a:moveTo>
                  <a:pt x="3942344" y="5730024"/>
                </a:moveTo>
                <a:lnTo>
                  <a:pt x="3945659" y="5736946"/>
                </a:lnTo>
                <a:cubicBezTo>
                  <a:pt x="3947061" y="5735723"/>
                  <a:pt x="3952190" y="5736897"/>
                  <a:pt x="3956240" y="5737183"/>
                </a:cubicBezTo>
                <a:lnTo>
                  <a:pt x="3956404" y="5736983"/>
                </a:lnTo>
                <a:close/>
                <a:moveTo>
                  <a:pt x="3919925" y="5718927"/>
                </a:moveTo>
                <a:lnTo>
                  <a:pt x="3925431" y="5722697"/>
                </a:lnTo>
                <a:lnTo>
                  <a:pt x="3927624" y="5722738"/>
                </a:lnTo>
                <a:close/>
                <a:moveTo>
                  <a:pt x="3904974" y="5716270"/>
                </a:moveTo>
                <a:cubicBezTo>
                  <a:pt x="3904207" y="5715665"/>
                  <a:pt x="3903377" y="5715243"/>
                  <a:pt x="3901974" y="5716466"/>
                </a:cubicBezTo>
                <a:cubicBezTo>
                  <a:pt x="3902191" y="5717721"/>
                  <a:pt x="3903703" y="5718526"/>
                  <a:pt x="3905107" y="5718703"/>
                </a:cubicBezTo>
                <a:cubicBezTo>
                  <a:pt x="3906511" y="5718877"/>
                  <a:pt x="3907807" y="5718425"/>
                  <a:pt x="3907590" y="5717169"/>
                </a:cubicBezTo>
                <a:cubicBezTo>
                  <a:pt x="3906444" y="5717662"/>
                  <a:pt x="3905741" y="5716875"/>
                  <a:pt x="3904974" y="5716270"/>
                </a:cubicBezTo>
                <a:close/>
                <a:moveTo>
                  <a:pt x="3792027" y="5691226"/>
                </a:moveTo>
                <a:lnTo>
                  <a:pt x="3796144" y="5694934"/>
                </a:lnTo>
                <a:lnTo>
                  <a:pt x="3792570" y="5691867"/>
                </a:lnTo>
                <a:close/>
                <a:moveTo>
                  <a:pt x="3775309" y="5676164"/>
                </a:moveTo>
                <a:cubicBezTo>
                  <a:pt x="3778414" y="5676598"/>
                  <a:pt x="3781233" y="5678799"/>
                  <a:pt x="3784023" y="5681755"/>
                </a:cubicBezTo>
                <a:lnTo>
                  <a:pt x="3792027" y="5691226"/>
                </a:lnTo>
                <a:close/>
                <a:moveTo>
                  <a:pt x="3766357" y="5670491"/>
                </a:moveTo>
                <a:lnTo>
                  <a:pt x="3766704" y="5670543"/>
                </a:lnTo>
                <a:lnTo>
                  <a:pt x="3766789" y="5670689"/>
                </a:lnTo>
                <a:close/>
                <a:moveTo>
                  <a:pt x="3956107" y="5623377"/>
                </a:moveTo>
                <a:lnTo>
                  <a:pt x="3960137" y="5627622"/>
                </a:lnTo>
                <a:cubicBezTo>
                  <a:pt x="3966337" y="5632276"/>
                  <a:pt x="3972728" y="5636382"/>
                  <a:pt x="3972728" y="5636382"/>
                </a:cubicBezTo>
                <a:cubicBezTo>
                  <a:pt x="3975186" y="5633047"/>
                  <a:pt x="3960694" y="5620383"/>
                  <a:pt x="3993251" y="5646669"/>
                </a:cubicBezTo>
                <a:cubicBezTo>
                  <a:pt x="3981728" y="5647975"/>
                  <a:pt x="3993330" y="5653477"/>
                  <a:pt x="4010456" y="5660660"/>
                </a:cubicBezTo>
                <a:lnTo>
                  <a:pt x="4023844" y="5667056"/>
                </a:lnTo>
                <a:lnTo>
                  <a:pt x="3980553" y="5633779"/>
                </a:lnTo>
                <a:close/>
                <a:moveTo>
                  <a:pt x="3955025" y="5622918"/>
                </a:moveTo>
                <a:lnTo>
                  <a:pt x="3955083" y="5623011"/>
                </a:lnTo>
                <a:lnTo>
                  <a:pt x="3955242" y="5623010"/>
                </a:lnTo>
                <a:close/>
                <a:moveTo>
                  <a:pt x="3620256" y="5610694"/>
                </a:moveTo>
                <a:cubicBezTo>
                  <a:pt x="3621536" y="5612635"/>
                  <a:pt x="3623070" y="5613845"/>
                  <a:pt x="3624932" y="5614342"/>
                </a:cubicBezTo>
                <a:cubicBezTo>
                  <a:pt x="3626793" y="5614842"/>
                  <a:pt x="3628984" y="5614628"/>
                  <a:pt x="3631577" y="5613726"/>
                </a:cubicBezTo>
                <a:cubicBezTo>
                  <a:pt x="3628002" y="5612769"/>
                  <a:pt x="3624337" y="5610191"/>
                  <a:pt x="3620256" y="5610694"/>
                </a:cubicBezTo>
                <a:close/>
                <a:moveTo>
                  <a:pt x="3607640" y="5607368"/>
                </a:moveTo>
                <a:lnTo>
                  <a:pt x="3610196" y="5609047"/>
                </a:lnTo>
                <a:cubicBezTo>
                  <a:pt x="3616458" y="5613448"/>
                  <a:pt x="3615588" y="5613887"/>
                  <a:pt x="3613104" y="5612775"/>
                </a:cubicBezTo>
                <a:cubicBezTo>
                  <a:pt x="3611449" y="5612032"/>
                  <a:pt x="3609078" y="5610598"/>
                  <a:pt x="3607625" y="5609185"/>
                </a:cubicBezTo>
                <a:close/>
                <a:moveTo>
                  <a:pt x="3611482" y="5605951"/>
                </a:moveTo>
                <a:cubicBezTo>
                  <a:pt x="3612467" y="5607811"/>
                  <a:pt x="3614384" y="5609321"/>
                  <a:pt x="3616107" y="5609985"/>
                </a:cubicBezTo>
                <a:cubicBezTo>
                  <a:pt x="3617830" y="5610646"/>
                  <a:pt x="3619361" y="5610456"/>
                  <a:pt x="3619570" y="5608916"/>
                </a:cubicBezTo>
                <a:cubicBezTo>
                  <a:pt x="3616085" y="5609579"/>
                  <a:pt x="3614968" y="5605287"/>
                  <a:pt x="3611482" y="5605951"/>
                </a:cubicBezTo>
                <a:close/>
                <a:moveTo>
                  <a:pt x="3483001" y="5553984"/>
                </a:moveTo>
                <a:cubicBezTo>
                  <a:pt x="3485727" y="5555512"/>
                  <a:pt x="3488870" y="5553958"/>
                  <a:pt x="3491089" y="5556949"/>
                </a:cubicBezTo>
                <a:cubicBezTo>
                  <a:pt x="3489644" y="5557361"/>
                  <a:pt x="3488176" y="5557365"/>
                  <a:pt x="3486794" y="5556895"/>
                </a:cubicBezTo>
                <a:cubicBezTo>
                  <a:pt x="3485409" y="5556425"/>
                  <a:pt x="3484111" y="5555478"/>
                  <a:pt x="3483001" y="5553984"/>
                </a:cubicBezTo>
                <a:close/>
                <a:moveTo>
                  <a:pt x="3404239" y="5520120"/>
                </a:moveTo>
                <a:cubicBezTo>
                  <a:pt x="3403412" y="5521096"/>
                  <a:pt x="3406706" y="5524973"/>
                  <a:pt x="3408546" y="5524865"/>
                </a:cubicBezTo>
                <a:cubicBezTo>
                  <a:pt x="3409157" y="5524830"/>
                  <a:pt x="3409608" y="5524352"/>
                  <a:pt x="3409691" y="5523176"/>
                </a:cubicBezTo>
                <a:cubicBezTo>
                  <a:pt x="3405861" y="5522950"/>
                  <a:pt x="3407725" y="5519455"/>
                  <a:pt x="3404239" y="5520120"/>
                </a:cubicBezTo>
                <a:close/>
                <a:moveTo>
                  <a:pt x="3393346" y="5519789"/>
                </a:moveTo>
                <a:lnTo>
                  <a:pt x="3393879" y="5520555"/>
                </a:lnTo>
                <a:lnTo>
                  <a:pt x="3392989" y="5520203"/>
                </a:lnTo>
                <a:close/>
                <a:moveTo>
                  <a:pt x="3318489" y="5489974"/>
                </a:moveTo>
                <a:cubicBezTo>
                  <a:pt x="3317276" y="5489251"/>
                  <a:pt x="3316381" y="5489011"/>
                  <a:pt x="3315791" y="5491648"/>
                </a:cubicBezTo>
                <a:cubicBezTo>
                  <a:pt x="3318086" y="5490666"/>
                  <a:pt x="3322687" y="5494293"/>
                  <a:pt x="3323106" y="5491211"/>
                </a:cubicBezTo>
                <a:cubicBezTo>
                  <a:pt x="3321238" y="5491908"/>
                  <a:pt x="3319702" y="5490700"/>
                  <a:pt x="3318489" y="5489974"/>
                </a:cubicBezTo>
                <a:close/>
                <a:moveTo>
                  <a:pt x="3098038" y="5407879"/>
                </a:moveTo>
                <a:lnTo>
                  <a:pt x="3098550" y="5407951"/>
                </a:lnTo>
                <a:lnTo>
                  <a:pt x="3098639" y="5407976"/>
                </a:lnTo>
                <a:lnTo>
                  <a:pt x="3098290" y="5408044"/>
                </a:lnTo>
                <a:close/>
                <a:moveTo>
                  <a:pt x="2960462" y="5347182"/>
                </a:moveTo>
                <a:lnTo>
                  <a:pt x="2960455" y="5347197"/>
                </a:lnTo>
                <a:cubicBezTo>
                  <a:pt x="2960080" y="5348224"/>
                  <a:pt x="2959935" y="5349112"/>
                  <a:pt x="2960331" y="5349320"/>
                </a:cubicBezTo>
                <a:cubicBezTo>
                  <a:pt x="2960557" y="5349439"/>
                  <a:pt x="2960958" y="5349334"/>
                  <a:pt x="2961598" y="5348906"/>
                </a:cubicBezTo>
                <a:lnTo>
                  <a:pt x="2962039" y="5347487"/>
                </a:lnTo>
                <a:close/>
                <a:moveTo>
                  <a:pt x="2908553" y="5337196"/>
                </a:moveTo>
                <a:lnTo>
                  <a:pt x="2908117" y="5338680"/>
                </a:lnTo>
                <a:cubicBezTo>
                  <a:pt x="2908883" y="5339435"/>
                  <a:pt x="2910538" y="5339826"/>
                  <a:pt x="2913514" y="5339227"/>
                </a:cubicBezTo>
                <a:lnTo>
                  <a:pt x="2912903" y="5338034"/>
                </a:lnTo>
                <a:close/>
                <a:moveTo>
                  <a:pt x="2859113" y="5320248"/>
                </a:moveTo>
                <a:lnTo>
                  <a:pt x="2861334" y="5321312"/>
                </a:lnTo>
                <a:lnTo>
                  <a:pt x="2861462" y="5320751"/>
                </a:lnTo>
                <a:lnTo>
                  <a:pt x="2860203" y="5320277"/>
                </a:lnTo>
                <a:cubicBezTo>
                  <a:pt x="2859083" y="5319938"/>
                  <a:pt x="2858836" y="5319990"/>
                  <a:pt x="2859113" y="5320248"/>
                </a:cubicBezTo>
                <a:close/>
                <a:moveTo>
                  <a:pt x="2863350" y="5312459"/>
                </a:moveTo>
                <a:lnTo>
                  <a:pt x="2862702" y="5312895"/>
                </a:lnTo>
                <a:lnTo>
                  <a:pt x="2863009" y="5313958"/>
                </a:lnTo>
                <a:close/>
                <a:moveTo>
                  <a:pt x="2854856" y="5312097"/>
                </a:moveTo>
                <a:cubicBezTo>
                  <a:pt x="2852155" y="5312390"/>
                  <a:pt x="2848937" y="5313820"/>
                  <a:pt x="2849524" y="5314895"/>
                </a:cubicBezTo>
                <a:cubicBezTo>
                  <a:pt x="2849916" y="5315611"/>
                  <a:pt x="2852001" y="5316170"/>
                  <a:pt x="2857063" y="5316126"/>
                </a:cubicBezTo>
                <a:cubicBezTo>
                  <a:pt x="2859734" y="5312650"/>
                  <a:pt x="2857555" y="5311805"/>
                  <a:pt x="2854856" y="5312097"/>
                </a:cubicBezTo>
                <a:close/>
                <a:moveTo>
                  <a:pt x="2827424" y="5300206"/>
                </a:moveTo>
                <a:lnTo>
                  <a:pt x="2831107" y="5301708"/>
                </a:lnTo>
                <a:lnTo>
                  <a:pt x="2827307" y="5301861"/>
                </a:lnTo>
                <a:lnTo>
                  <a:pt x="2827235" y="5301573"/>
                </a:lnTo>
                <a:close/>
                <a:moveTo>
                  <a:pt x="2799102" y="5290322"/>
                </a:moveTo>
                <a:lnTo>
                  <a:pt x="2799397" y="5290378"/>
                </a:lnTo>
                <a:lnTo>
                  <a:pt x="2802167" y="5291611"/>
                </a:lnTo>
                <a:lnTo>
                  <a:pt x="2803574" y="5293091"/>
                </a:lnTo>
                <a:lnTo>
                  <a:pt x="2802465" y="5294024"/>
                </a:lnTo>
                <a:close/>
                <a:moveTo>
                  <a:pt x="2751476" y="5269490"/>
                </a:moveTo>
                <a:cubicBezTo>
                  <a:pt x="2750627" y="5270062"/>
                  <a:pt x="2747993" y="5271554"/>
                  <a:pt x="2748720" y="5272746"/>
                </a:cubicBezTo>
                <a:lnTo>
                  <a:pt x="2752247" y="5273919"/>
                </a:lnTo>
                <a:lnTo>
                  <a:pt x="2753741" y="5275837"/>
                </a:lnTo>
                <a:cubicBezTo>
                  <a:pt x="2754998" y="5276524"/>
                  <a:pt x="2756644" y="5276065"/>
                  <a:pt x="2758327" y="5275319"/>
                </a:cubicBezTo>
                <a:lnTo>
                  <a:pt x="2760741" y="5274187"/>
                </a:lnTo>
                <a:lnTo>
                  <a:pt x="2766117" y="5274210"/>
                </a:lnTo>
                <a:cubicBezTo>
                  <a:pt x="2765667" y="5272690"/>
                  <a:pt x="2764562" y="5272596"/>
                  <a:pt x="2763147" y="5273064"/>
                </a:cubicBezTo>
                <a:lnTo>
                  <a:pt x="2760741" y="5274187"/>
                </a:lnTo>
                <a:lnTo>
                  <a:pt x="2752969" y="5274158"/>
                </a:lnTo>
                <a:lnTo>
                  <a:pt x="2752247" y="5273919"/>
                </a:lnTo>
                <a:lnTo>
                  <a:pt x="2752189" y="5273843"/>
                </a:lnTo>
                <a:cubicBezTo>
                  <a:pt x="2751795" y="5272819"/>
                  <a:pt x="2751545" y="5271406"/>
                  <a:pt x="2751476" y="5269490"/>
                </a:cubicBezTo>
                <a:close/>
                <a:moveTo>
                  <a:pt x="2708787" y="5255394"/>
                </a:moveTo>
                <a:lnTo>
                  <a:pt x="2709337" y="5255815"/>
                </a:lnTo>
                <a:lnTo>
                  <a:pt x="2708507" y="5256170"/>
                </a:lnTo>
                <a:lnTo>
                  <a:pt x="2708451" y="5256124"/>
                </a:lnTo>
                <a:close/>
                <a:moveTo>
                  <a:pt x="2492747" y="5165134"/>
                </a:moveTo>
                <a:cubicBezTo>
                  <a:pt x="2490831" y="5165020"/>
                  <a:pt x="2489154" y="5165520"/>
                  <a:pt x="2488732" y="5167204"/>
                </a:cubicBezTo>
                <a:lnTo>
                  <a:pt x="2497997" y="5168454"/>
                </a:lnTo>
                <a:lnTo>
                  <a:pt x="2492955" y="5165196"/>
                </a:lnTo>
                <a:close/>
                <a:moveTo>
                  <a:pt x="2471333" y="5151220"/>
                </a:moveTo>
                <a:lnTo>
                  <a:pt x="2468792" y="5151484"/>
                </a:lnTo>
                <a:lnTo>
                  <a:pt x="2471802" y="5151523"/>
                </a:lnTo>
                <a:close/>
                <a:moveTo>
                  <a:pt x="2449250" y="5147092"/>
                </a:moveTo>
                <a:lnTo>
                  <a:pt x="2454472" y="5149977"/>
                </a:lnTo>
                <a:lnTo>
                  <a:pt x="2449324" y="5148442"/>
                </a:lnTo>
                <a:close/>
                <a:moveTo>
                  <a:pt x="2459682" y="5146843"/>
                </a:moveTo>
                <a:cubicBezTo>
                  <a:pt x="2458204" y="5147664"/>
                  <a:pt x="2457599" y="5149560"/>
                  <a:pt x="2459143" y="5150348"/>
                </a:cubicBezTo>
                <a:cubicBezTo>
                  <a:pt x="2460171" y="5150873"/>
                  <a:pt x="2462153" y="5150904"/>
                  <a:pt x="2465468" y="5149795"/>
                </a:cubicBezTo>
                <a:cubicBezTo>
                  <a:pt x="2463515" y="5146279"/>
                  <a:pt x="2461161" y="5146022"/>
                  <a:pt x="2459682" y="5146843"/>
                </a:cubicBezTo>
                <a:close/>
                <a:moveTo>
                  <a:pt x="2439583" y="5138880"/>
                </a:moveTo>
                <a:lnTo>
                  <a:pt x="2439877" y="5139237"/>
                </a:lnTo>
                <a:lnTo>
                  <a:pt x="2441927" y="5141088"/>
                </a:lnTo>
                <a:lnTo>
                  <a:pt x="2440096" y="5141492"/>
                </a:lnTo>
                <a:cubicBezTo>
                  <a:pt x="2438605" y="5141355"/>
                  <a:pt x="2437227" y="5140638"/>
                  <a:pt x="2436692" y="5138897"/>
                </a:cubicBezTo>
                <a:close/>
                <a:moveTo>
                  <a:pt x="2492570" y="5135490"/>
                </a:moveTo>
                <a:cubicBezTo>
                  <a:pt x="2492190" y="5136585"/>
                  <a:pt x="2496075" y="5140170"/>
                  <a:pt x="2498718" y="5140728"/>
                </a:cubicBezTo>
                <a:cubicBezTo>
                  <a:pt x="2499601" y="5140915"/>
                  <a:pt x="2500343" y="5140764"/>
                  <a:pt x="2500746" y="5140074"/>
                </a:cubicBezTo>
                <a:cubicBezTo>
                  <a:pt x="2498273" y="5137813"/>
                  <a:pt x="2495295" y="5137017"/>
                  <a:pt x="2492570" y="5135490"/>
                </a:cubicBezTo>
                <a:close/>
                <a:moveTo>
                  <a:pt x="2412680" y="5129275"/>
                </a:moveTo>
                <a:cubicBezTo>
                  <a:pt x="2412087" y="5129114"/>
                  <a:pt x="2413230" y="5129921"/>
                  <a:pt x="2415260" y="5131201"/>
                </a:cubicBezTo>
                <a:lnTo>
                  <a:pt x="2415714" y="5131476"/>
                </a:lnTo>
                <a:lnTo>
                  <a:pt x="2414191" y="5130938"/>
                </a:lnTo>
                <a:cubicBezTo>
                  <a:pt x="2412885" y="5130327"/>
                  <a:pt x="2412192" y="5129742"/>
                  <a:pt x="2412680" y="5129275"/>
                </a:cubicBezTo>
                <a:close/>
                <a:moveTo>
                  <a:pt x="2488941" y="5112158"/>
                </a:moveTo>
                <a:cubicBezTo>
                  <a:pt x="2495321" y="5112069"/>
                  <a:pt x="2506123" y="5120350"/>
                  <a:pt x="2513920" y="5123562"/>
                </a:cubicBezTo>
                <a:cubicBezTo>
                  <a:pt x="2516520" y="5124631"/>
                  <a:pt x="2518787" y="5125137"/>
                  <a:pt x="2520445" y="5124585"/>
                </a:cubicBezTo>
                <a:cubicBezTo>
                  <a:pt x="2525943" y="5112481"/>
                  <a:pt x="2486394" y="5113872"/>
                  <a:pt x="2488941" y="5112158"/>
                </a:cubicBezTo>
                <a:close/>
                <a:moveTo>
                  <a:pt x="2474136" y="5109790"/>
                </a:moveTo>
                <a:cubicBezTo>
                  <a:pt x="2477120" y="5113383"/>
                  <a:pt x="2479368" y="5114884"/>
                  <a:pt x="2480871" y="5115187"/>
                </a:cubicBezTo>
                <a:cubicBezTo>
                  <a:pt x="2485378" y="5116093"/>
                  <a:pt x="2483186" y="5106223"/>
                  <a:pt x="2474136" y="5109790"/>
                </a:cubicBezTo>
                <a:close/>
                <a:moveTo>
                  <a:pt x="2462383" y="5104248"/>
                </a:moveTo>
                <a:lnTo>
                  <a:pt x="2462667" y="5104345"/>
                </a:lnTo>
                <a:lnTo>
                  <a:pt x="2462611" y="5104535"/>
                </a:lnTo>
                <a:lnTo>
                  <a:pt x="2462656" y="5104675"/>
                </a:lnTo>
                <a:close/>
                <a:moveTo>
                  <a:pt x="2441879" y="5097660"/>
                </a:moveTo>
                <a:cubicBezTo>
                  <a:pt x="2440548" y="5096804"/>
                  <a:pt x="2439356" y="5096485"/>
                  <a:pt x="2439147" y="5098026"/>
                </a:cubicBezTo>
                <a:cubicBezTo>
                  <a:pt x="2440339" y="5098348"/>
                  <a:pt x="2441192" y="5099173"/>
                  <a:pt x="2442107" y="5099817"/>
                </a:cubicBezTo>
                <a:cubicBezTo>
                  <a:pt x="2443024" y="5100462"/>
                  <a:pt x="2444001" y="5100924"/>
                  <a:pt x="2445446" y="5100512"/>
                </a:cubicBezTo>
                <a:cubicBezTo>
                  <a:pt x="2444681" y="5099907"/>
                  <a:pt x="2443209" y="5098515"/>
                  <a:pt x="2441879" y="5097660"/>
                </a:cubicBezTo>
                <a:close/>
                <a:moveTo>
                  <a:pt x="2426684" y="5079516"/>
                </a:moveTo>
                <a:cubicBezTo>
                  <a:pt x="2432832" y="5089949"/>
                  <a:pt x="2461802" y="5109682"/>
                  <a:pt x="2463409" y="5106918"/>
                </a:cubicBezTo>
                <a:lnTo>
                  <a:pt x="2462656" y="5104675"/>
                </a:lnTo>
                <a:lnTo>
                  <a:pt x="2464820" y="5108044"/>
                </a:lnTo>
                <a:cubicBezTo>
                  <a:pt x="2467189" y="5109177"/>
                  <a:pt x="2470540" y="5109716"/>
                  <a:pt x="2472235" y="5109538"/>
                </a:cubicBezTo>
                <a:cubicBezTo>
                  <a:pt x="2473933" y="5109361"/>
                  <a:pt x="2473973" y="5108469"/>
                  <a:pt x="2469719" y="5106736"/>
                </a:cubicBezTo>
                <a:lnTo>
                  <a:pt x="2462667" y="5104345"/>
                </a:lnTo>
                <a:lnTo>
                  <a:pt x="2464243" y="5099355"/>
                </a:lnTo>
                <a:cubicBezTo>
                  <a:pt x="2465446" y="5095883"/>
                  <a:pt x="2466186" y="5093286"/>
                  <a:pt x="2462281" y="5097034"/>
                </a:cubicBezTo>
                <a:cubicBezTo>
                  <a:pt x="2469444" y="5104540"/>
                  <a:pt x="2426684" y="5079516"/>
                  <a:pt x="2426684" y="5079516"/>
                </a:cubicBezTo>
                <a:close/>
                <a:moveTo>
                  <a:pt x="2393826" y="5078394"/>
                </a:moveTo>
                <a:cubicBezTo>
                  <a:pt x="2392363" y="5077678"/>
                  <a:pt x="2391454" y="5078656"/>
                  <a:pt x="2392655" y="5079652"/>
                </a:cubicBezTo>
                <a:lnTo>
                  <a:pt x="2393188" y="5079847"/>
                </a:lnTo>
                <a:lnTo>
                  <a:pt x="2394203" y="5078795"/>
                </a:lnTo>
                <a:close/>
                <a:moveTo>
                  <a:pt x="2413575" y="5076006"/>
                </a:moveTo>
                <a:cubicBezTo>
                  <a:pt x="2414152" y="5077160"/>
                  <a:pt x="2414698" y="5077705"/>
                  <a:pt x="2415248" y="5077903"/>
                </a:cubicBezTo>
                <a:cubicBezTo>
                  <a:pt x="2416905" y="5078496"/>
                  <a:pt x="2418637" y="5075965"/>
                  <a:pt x="2421576" y="5077350"/>
                </a:cubicBezTo>
                <a:cubicBezTo>
                  <a:pt x="2419951" y="5074520"/>
                  <a:pt x="2414931" y="5073975"/>
                  <a:pt x="2413575" y="5076006"/>
                </a:cubicBezTo>
                <a:close/>
                <a:moveTo>
                  <a:pt x="2422246" y="5073537"/>
                </a:moveTo>
                <a:cubicBezTo>
                  <a:pt x="2421891" y="5076438"/>
                  <a:pt x="2422330" y="5077752"/>
                  <a:pt x="2423036" y="5078129"/>
                </a:cubicBezTo>
                <a:cubicBezTo>
                  <a:pt x="2425147" y="5079254"/>
                  <a:pt x="2429642" y="5071924"/>
                  <a:pt x="2422246" y="5073537"/>
                </a:cubicBezTo>
                <a:close/>
                <a:moveTo>
                  <a:pt x="2396888" y="5065450"/>
                </a:moveTo>
                <a:cubicBezTo>
                  <a:pt x="2395111" y="5064476"/>
                  <a:pt x="2393558" y="5064259"/>
                  <a:pt x="2393393" y="5066610"/>
                </a:cubicBezTo>
                <a:cubicBezTo>
                  <a:pt x="2395751" y="5065445"/>
                  <a:pt x="2398838" y="5068517"/>
                  <a:pt x="2400553" y="5069203"/>
                </a:cubicBezTo>
                <a:cubicBezTo>
                  <a:pt x="2401125" y="5069429"/>
                  <a:pt x="2401544" y="5069392"/>
                  <a:pt x="2401735" y="5068844"/>
                </a:cubicBezTo>
                <a:cubicBezTo>
                  <a:pt x="2400671" y="5068161"/>
                  <a:pt x="2398666" y="5066427"/>
                  <a:pt x="2396888" y="5065450"/>
                </a:cubicBezTo>
                <a:close/>
                <a:moveTo>
                  <a:pt x="2503081" y="5048861"/>
                </a:moveTo>
                <a:lnTo>
                  <a:pt x="2504183" y="5049257"/>
                </a:lnTo>
                <a:lnTo>
                  <a:pt x="2504441" y="5049504"/>
                </a:lnTo>
                <a:close/>
                <a:moveTo>
                  <a:pt x="2220750" y="5044348"/>
                </a:moveTo>
                <a:cubicBezTo>
                  <a:pt x="2222285" y="5045558"/>
                  <a:pt x="2223967" y="5046806"/>
                  <a:pt x="2225776" y="5047690"/>
                </a:cubicBezTo>
                <a:cubicBezTo>
                  <a:pt x="2227587" y="5048574"/>
                  <a:pt x="2229523" y="5049093"/>
                  <a:pt x="2231564" y="5048840"/>
                </a:cubicBezTo>
                <a:cubicBezTo>
                  <a:pt x="2228497" y="5046421"/>
                  <a:pt x="2224668" y="5046197"/>
                  <a:pt x="2220750" y="5044348"/>
                </a:cubicBezTo>
                <a:close/>
                <a:moveTo>
                  <a:pt x="2323045" y="5040479"/>
                </a:moveTo>
                <a:lnTo>
                  <a:pt x="2325321" y="5040981"/>
                </a:lnTo>
                <a:lnTo>
                  <a:pt x="2324465" y="5041468"/>
                </a:lnTo>
                <a:close/>
                <a:moveTo>
                  <a:pt x="2307206" y="5035138"/>
                </a:moveTo>
                <a:lnTo>
                  <a:pt x="2307534" y="5035253"/>
                </a:lnTo>
                <a:lnTo>
                  <a:pt x="2307395" y="5035270"/>
                </a:lnTo>
                <a:close/>
                <a:moveTo>
                  <a:pt x="2501629" y="5034878"/>
                </a:moveTo>
                <a:lnTo>
                  <a:pt x="2500995" y="5037411"/>
                </a:lnTo>
                <a:lnTo>
                  <a:pt x="2504903" y="5037455"/>
                </a:lnTo>
                <a:lnTo>
                  <a:pt x="2505095" y="5037420"/>
                </a:lnTo>
                <a:cubicBezTo>
                  <a:pt x="2504259" y="5034202"/>
                  <a:pt x="2502724" y="5034054"/>
                  <a:pt x="2501629" y="5034878"/>
                </a:cubicBezTo>
                <a:close/>
                <a:moveTo>
                  <a:pt x="2326305" y="5033049"/>
                </a:moveTo>
                <a:lnTo>
                  <a:pt x="2325391" y="5034405"/>
                </a:lnTo>
                <a:lnTo>
                  <a:pt x="2325482" y="5034554"/>
                </a:lnTo>
                <a:cubicBezTo>
                  <a:pt x="2326078" y="5035063"/>
                  <a:pt x="2326663" y="5035193"/>
                  <a:pt x="2326788" y="5034566"/>
                </a:cubicBezTo>
                <a:close/>
                <a:moveTo>
                  <a:pt x="2239504" y="5029705"/>
                </a:moveTo>
                <a:lnTo>
                  <a:pt x="2241769" y="5032363"/>
                </a:lnTo>
                <a:lnTo>
                  <a:pt x="2236001" y="5030861"/>
                </a:lnTo>
                <a:lnTo>
                  <a:pt x="2235920" y="5030841"/>
                </a:lnTo>
                <a:lnTo>
                  <a:pt x="2235864" y="5030823"/>
                </a:lnTo>
                <a:close/>
                <a:moveTo>
                  <a:pt x="2330185" y="5027328"/>
                </a:moveTo>
                <a:cubicBezTo>
                  <a:pt x="2330847" y="5028704"/>
                  <a:pt x="2331775" y="5029550"/>
                  <a:pt x="2332794" y="5029985"/>
                </a:cubicBezTo>
                <a:cubicBezTo>
                  <a:pt x="2334321" y="5030639"/>
                  <a:pt x="2336058" y="5030364"/>
                  <a:pt x="2337419" y="5029551"/>
                </a:cubicBezTo>
                <a:lnTo>
                  <a:pt x="2337633" y="5029224"/>
                </a:lnTo>
                <a:lnTo>
                  <a:pt x="2333958" y="5027453"/>
                </a:lnTo>
                <a:close/>
                <a:moveTo>
                  <a:pt x="2182667" y="5018979"/>
                </a:moveTo>
                <a:cubicBezTo>
                  <a:pt x="2182649" y="5019972"/>
                  <a:pt x="2183070" y="5020634"/>
                  <a:pt x="2183713" y="5021042"/>
                </a:cubicBezTo>
                <a:cubicBezTo>
                  <a:pt x="2185636" y="5022270"/>
                  <a:pt x="2189541" y="5021219"/>
                  <a:pt x="2189475" y="5020003"/>
                </a:cubicBezTo>
                <a:cubicBezTo>
                  <a:pt x="2187942" y="5018793"/>
                  <a:pt x="2185557" y="5018156"/>
                  <a:pt x="2182667" y="5018979"/>
                </a:cubicBezTo>
                <a:close/>
                <a:moveTo>
                  <a:pt x="2183717" y="5009570"/>
                </a:moveTo>
                <a:lnTo>
                  <a:pt x="2184750" y="5010384"/>
                </a:lnTo>
                <a:lnTo>
                  <a:pt x="2184010" y="5011353"/>
                </a:lnTo>
                <a:close/>
                <a:moveTo>
                  <a:pt x="2196069" y="5002840"/>
                </a:moveTo>
                <a:cubicBezTo>
                  <a:pt x="2196265" y="5002655"/>
                  <a:pt x="2197688" y="5003835"/>
                  <a:pt x="2201097" y="5007143"/>
                </a:cubicBezTo>
                <a:lnTo>
                  <a:pt x="2198486" y="5006853"/>
                </a:lnTo>
                <a:lnTo>
                  <a:pt x="2198396" y="5006718"/>
                </a:lnTo>
                <a:cubicBezTo>
                  <a:pt x="2196902" y="5004572"/>
                  <a:pt x="2195872" y="5003024"/>
                  <a:pt x="2196069" y="5002840"/>
                </a:cubicBezTo>
                <a:close/>
                <a:moveTo>
                  <a:pt x="2162205" y="4999125"/>
                </a:moveTo>
                <a:cubicBezTo>
                  <a:pt x="2163422" y="5001249"/>
                  <a:pt x="2164213" y="5004605"/>
                  <a:pt x="2166110" y="5005561"/>
                </a:cubicBezTo>
                <a:cubicBezTo>
                  <a:pt x="2166740" y="5005881"/>
                  <a:pt x="2167497" y="5005933"/>
                  <a:pt x="2168431" y="5005584"/>
                </a:cubicBezTo>
                <a:cubicBezTo>
                  <a:pt x="2166806" y="5002753"/>
                  <a:pt x="2165185" y="4999924"/>
                  <a:pt x="2162205" y="4999125"/>
                </a:cubicBezTo>
                <a:close/>
                <a:moveTo>
                  <a:pt x="2117684" y="4984811"/>
                </a:moveTo>
                <a:cubicBezTo>
                  <a:pt x="2117601" y="4985987"/>
                  <a:pt x="2115945" y="4986541"/>
                  <a:pt x="2114222" y="4986578"/>
                </a:cubicBezTo>
                <a:cubicBezTo>
                  <a:pt x="2112500" y="4986616"/>
                  <a:pt x="2110712" y="4986138"/>
                  <a:pt x="2110370" y="4985248"/>
                </a:cubicBezTo>
                <a:cubicBezTo>
                  <a:pt x="2110535" y="4982898"/>
                  <a:pt x="2115048" y="4984903"/>
                  <a:pt x="2117684" y="4984811"/>
                </a:cubicBezTo>
                <a:close/>
                <a:moveTo>
                  <a:pt x="2095981" y="4979799"/>
                </a:moveTo>
                <a:cubicBezTo>
                  <a:pt x="2099467" y="4979134"/>
                  <a:pt x="2102788" y="4980823"/>
                  <a:pt x="2105514" y="4982352"/>
                </a:cubicBezTo>
                <a:cubicBezTo>
                  <a:pt x="2105113" y="4983042"/>
                  <a:pt x="2104486" y="4983324"/>
                  <a:pt x="2103730" y="4983333"/>
                </a:cubicBezTo>
                <a:cubicBezTo>
                  <a:pt x="2102973" y="4983343"/>
                  <a:pt x="2102089" y="4983080"/>
                  <a:pt x="2101168" y="4982685"/>
                </a:cubicBezTo>
                <a:cubicBezTo>
                  <a:pt x="2099325" y="4981892"/>
                  <a:pt x="2097344" y="4980563"/>
                  <a:pt x="2095981" y="4979799"/>
                </a:cubicBezTo>
                <a:close/>
                <a:moveTo>
                  <a:pt x="2079153" y="4972928"/>
                </a:moveTo>
                <a:lnTo>
                  <a:pt x="2085777" y="4973765"/>
                </a:lnTo>
                <a:lnTo>
                  <a:pt x="2091810" y="4978683"/>
                </a:lnTo>
                <a:close/>
                <a:moveTo>
                  <a:pt x="2080135" y="4969168"/>
                </a:moveTo>
                <a:cubicBezTo>
                  <a:pt x="2084601" y="4968965"/>
                  <a:pt x="2090697" y="4970397"/>
                  <a:pt x="2097496" y="4972917"/>
                </a:cubicBezTo>
                <a:lnTo>
                  <a:pt x="2102794" y="4975440"/>
                </a:lnTo>
                <a:lnTo>
                  <a:pt x="2094170" y="4974824"/>
                </a:lnTo>
                <a:lnTo>
                  <a:pt x="2085777" y="4973765"/>
                </a:lnTo>
                <a:close/>
                <a:moveTo>
                  <a:pt x="2373109" y="4967446"/>
                </a:moveTo>
                <a:cubicBezTo>
                  <a:pt x="2374636" y="4967758"/>
                  <a:pt x="2376188" y="4969061"/>
                  <a:pt x="2377893" y="4969736"/>
                </a:cubicBezTo>
                <a:lnTo>
                  <a:pt x="2379876" y="4969223"/>
                </a:lnTo>
                <a:lnTo>
                  <a:pt x="2375330" y="4967618"/>
                </a:lnTo>
                <a:close/>
                <a:moveTo>
                  <a:pt x="2309552" y="4966864"/>
                </a:moveTo>
                <a:lnTo>
                  <a:pt x="2313588" y="4969580"/>
                </a:lnTo>
                <a:cubicBezTo>
                  <a:pt x="2325216" y="4976884"/>
                  <a:pt x="2335224" y="4982759"/>
                  <a:pt x="2328024" y="4977237"/>
                </a:cubicBezTo>
                <a:cubicBezTo>
                  <a:pt x="2330990" y="4972440"/>
                  <a:pt x="2467827" y="5032234"/>
                  <a:pt x="2505642" y="5052741"/>
                </a:cubicBezTo>
                <a:cubicBezTo>
                  <a:pt x="2504361" y="5050800"/>
                  <a:pt x="2504869" y="5049339"/>
                  <a:pt x="2505211" y="5050230"/>
                </a:cubicBezTo>
                <a:lnTo>
                  <a:pt x="2504441" y="5049504"/>
                </a:lnTo>
                <a:lnTo>
                  <a:pt x="2505836" y="5050159"/>
                </a:lnTo>
                <a:cubicBezTo>
                  <a:pt x="2508991" y="5051328"/>
                  <a:pt x="2513498" y="5052711"/>
                  <a:pt x="2511630" y="5051936"/>
                </a:cubicBezTo>
                <a:lnTo>
                  <a:pt x="2504183" y="5049257"/>
                </a:lnTo>
                <a:lnTo>
                  <a:pt x="2490522" y="5036339"/>
                </a:lnTo>
                <a:lnTo>
                  <a:pt x="2477660" y="5027931"/>
                </a:lnTo>
                <a:lnTo>
                  <a:pt x="2489973" y="5035820"/>
                </a:lnTo>
                <a:lnTo>
                  <a:pt x="2485245" y="5031348"/>
                </a:lnTo>
                <a:lnTo>
                  <a:pt x="2451172" y="5010405"/>
                </a:lnTo>
                <a:lnTo>
                  <a:pt x="2389970" y="4972789"/>
                </a:lnTo>
                <a:lnTo>
                  <a:pt x="2388468" y="4972257"/>
                </a:lnTo>
                <a:lnTo>
                  <a:pt x="2400793" y="4980980"/>
                </a:lnTo>
                <a:cubicBezTo>
                  <a:pt x="2387499" y="4982884"/>
                  <a:pt x="2367972" y="4981054"/>
                  <a:pt x="2345630" y="4976673"/>
                </a:cubicBezTo>
                <a:close/>
                <a:moveTo>
                  <a:pt x="2054360" y="4964502"/>
                </a:moveTo>
                <a:lnTo>
                  <a:pt x="2063174" y="4968321"/>
                </a:lnTo>
                <a:cubicBezTo>
                  <a:pt x="2067552" y="4969543"/>
                  <a:pt x="2072050" y="4970422"/>
                  <a:pt x="2076781" y="4971851"/>
                </a:cubicBezTo>
                <a:lnTo>
                  <a:pt x="2079153" y="4972928"/>
                </a:lnTo>
                <a:lnTo>
                  <a:pt x="2074604" y="4972354"/>
                </a:lnTo>
                <a:cubicBezTo>
                  <a:pt x="2068459" y="4971171"/>
                  <a:pt x="2062768" y="4969528"/>
                  <a:pt x="2057778" y="4967134"/>
                </a:cubicBezTo>
                <a:close/>
                <a:moveTo>
                  <a:pt x="2048580" y="4958885"/>
                </a:moveTo>
                <a:cubicBezTo>
                  <a:pt x="2049547" y="4958682"/>
                  <a:pt x="2051913" y="4959018"/>
                  <a:pt x="2056467" y="4960436"/>
                </a:cubicBezTo>
                <a:cubicBezTo>
                  <a:pt x="2056110" y="4961938"/>
                  <a:pt x="2054791" y="4962332"/>
                  <a:pt x="2053301" y="4962172"/>
                </a:cubicBezTo>
                <a:lnTo>
                  <a:pt x="2049383" y="4960668"/>
                </a:lnTo>
                <a:lnTo>
                  <a:pt x="2049054" y="4960415"/>
                </a:lnTo>
                <a:close/>
                <a:moveTo>
                  <a:pt x="2037389" y="4949737"/>
                </a:moveTo>
                <a:cubicBezTo>
                  <a:pt x="2045298" y="4949459"/>
                  <a:pt x="2048113" y="4952608"/>
                  <a:pt x="2045147" y="4957405"/>
                </a:cubicBezTo>
                <a:lnTo>
                  <a:pt x="2049054" y="4960415"/>
                </a:lnTo>
                <a:lnTo>
                  <a:pt x="2049099" y="4960559"/>
                </a:lnTo>
                <a:lnTo>
                  <a:pt x="2049383" y="4960668"/>
                </a:lnTo>
                <a:lnTo>
                  <a:pt x="2054360" y="4964502"/>
                </a:lnTo>
                <a:lnTo>
                  <a:pt x="2050276" y="4962734"/>
                </a:lnTo>
                <a:cubicBezTo>
                  <a:pt x="2046020" y="4959935"/>
                  <a:pt x="2041762" y="4955900"/>
                  <a:pt x="2037389" y="4949737"/>
                </a:cubicBezTo>
                <a:close/>
                <a:moveTo>
                  <a:pt x="2063023" y="4936777"/>
                </a:moveTo>
                <a:lnTo>
                  <a:pt x="2063623" y="4938394"/>
                </a:lnTo>
                <a:lnTo>
                  <a:pt x="2064265" y="4939981"/>
                </a:lnTo>
                <a:lnTo>
                  <a:pt x="2064159" y="4940133"/>
                </a:lnTo>
                <a:cubicBezTo>
                  <a:pt x="2062372" y="4939657"/>
                  <a:pt x="2062072" y="4938178"/>
                  <a:pt x="2062601" y="4937121"/>
                </a:cubicBezTo>
                <a:close/>
                <a:moveTo>
                  <a:pt x="2071613" y="4926157"/>
                </a:moveTo>
                <a:cubicBezTo>
                  <a:pt x="2064127" y="4926151"/>
                  <a:pt x="2070639" y="4928493"/>
                  <a:pt x="2078129" y="4930598"/>
                </a:cubicBezTo>
                <a:cubicBezTo>
                  <a:pt x="2081874" y="4931649"/>
                  <a:pt x="2085865" y="4932644"/>
                  <a:pt x="2088471" y="4933253"/>
                </a:cubicBezTo>
                <a:cubicBezTo>
                  <a:pt x="2091078" y="4933865"/>
                  <a:pt x="2092301" y="4934091"/>
                  <a:pt x="2090512" y="4933615"/>
                </a:cubicBezTo>
                <a:cubicBezTo>
                  <a:pt x="2090856" y="4934504"/>
                  <a:pt x="2071269" y="4925267"/>
                  <a:pt x="2071613" y="4926157"/>
                </a:cubicBezTo>
                <a:close/>
                <a:moveTo>
                  <a:pt x="2212158" y="4917587"/>
                </a:moveTo>
                <a:cubicBezTo>
                  <a:pt x="2212714" y="4919678"/>
                  <a:pt x="2213917" y="4920498"/>
                  <a:pt x="2215175" y="4920611"/>
                </a:cubicBezTo>
                <a:cubicBezTo>
                  <a:pt x="2218950" y="4920947"/>
                  <a:pt x="2223238" y="4914903"/>
                  <a:pt x="2212158" y="4917587"/>
                </a:cubicBezTo>
                <a:close/>
                <a:moveTo>
                  <a:pt x="2062026" y="4912427"/>
                </a:moveTo>
                <a:lnTo>
                  <a:pt x="2060245" y="4914491"/>
                </a:lnTo>
                <a:cubicBezTo>
                  <a:pt x="2060172" y="4915433"/>
                  <a:pt x="2060806" y="4916126"/>
                  <a:pt x="2061573" y="4916382"/>
                </a:cubicBezTo>
                <a:cubicBezTo>
                  <a:pt x="2062339" y="4916637"/>
                  <a:pt x="2063238" y="4916453"/>
                  <a:pt x="2063693" y="4915639"/>
                </a:cubicBezTo>
                <a:lnTo>
                  <a:pt x="2063387" y="4913067"/>
                </a:lnTo>
                <a:close/>
                <a:moveTo>
                  <a:pt x="2024086" y="4899857"/>
                </a:moveTo>
                <a:cubicBezTo>
                  <a:pt x="2036761" y="4900855"/>
                  <a:pt x="2038828" y="4911791"/>
                  <a:pt x="2056868" y="4914224"/>
                </a:cubicBezTo>
                <a:cubicBezTo>
                  <a:pt x="2056689" y="4910982"/>
                  <a:pt x="2027733" y="4896841"/>
                  <a:pt x="2024086" y="4899857"/>
                </a:cubicBezTo>
                <a:close/>
                <a:moveTo>
                  <a:pt x="2044605" y="4899361"/>
                </a:moveTo>
                <a:cubicBezTo>
                  <a:pt x="2043264" y="4899002"/>
                  <a:pt x="2042118" y="4899493"/>
                  <a:pt x="2042377" y="4901560"/>
                </a:cubicBezTo>
                <a:cubicBezTo>
                  <a:pt x="2043397" y="4901434"/>
                  <a:pt x="2044080" y="4901817"/>
                  <a:pt x="2044867" y="4902126"/>
                </a:cubicBezTo>
                <a:lnTo>
                  <a:pt x="2045560" y="4902157"/>
                </a:lnTo>
                <a:lnTo>
                  <a:pt x="2046406" y="4900904"/>
                </a:lnTo>
                <a:close/>
                <a:moveTo>
                  <a:pt x="2045164" y="4893522"/>
                </a:moveTo>
                <a:cubicBezTo>
                  <a:pt x="2045679" y="4894857"/>
                  <a:pt x="2047214" y="4896067"/>
                  <a:pt x="2048670" y="4896557"/>
                </a:cubicBezTo>
                <a:lnTo>
                  <a:pt x="2049610" y="4896163"/>
                </a:lnTo>
                <a:lnTo>
                  <a:pt x="2050438" y="4894934"/>
                </a:lnTo>
                <a:lnTo>
                  <a:pt x="2048441" y="4894399"/>
                </a:lnTo>
                <a:cubicBezTo>
                  <a:pt x="2047462" y="4893938"/>
                  <a:pt x="2046484" y="4893476"/>
                  <a:pt x="2045164" y="4893522"/>
                </a:cubicBezTo>
                <a:close/>
                <a:moveTo>
                  <a:pt x="2034783" y="4891541"/>
                </a:moveTo>
                <a:cubicBezTo>
                  <a:pt x="2038153" y="4895437"/>
                  <a:pt x="2040475" y="4897308"/>
                  <a:pt x="2041903" y="4897939"/>
                </a:cubicBezTo>
                <a:cubicBezTo>
                  <a:pt x="2046191" y="4899836"/>
                  <a:pt x="2042437" y="4890595"/>
                  <a:pt x="2034783" y="4891541"/>
                </a:cubicBezTo>
                <a:close/>
                <a:moveTo>
                  <a:pt x="1995440" y="4888194"/>
                </a:moveTo>
                <a:cubicBezTo>
                  <a:pt x="1998703" y="4888857"/>
                  <a:pt x="2001180" y="4889632"/>
                  <a:pt x="1993520" y="4888479"/>
                </a:cubicBezTo>
                <a:lnTo>
                  <a:pt x="1993600" y="4888877"/>
                </a:lnTo>
                <a:lnTo>
                  <a:pt x="1992658" y="4888587"/>
                </a:lnTo>
                <a:cubicBezTo>
                  <a:pt x="1988133" y="4886983"/>
                  <a:pt x="1992179" y="4887532"/>
                  <a:pt x="1995440" y="4888194"/>
                </a:cubicBezTo>
                <a:close/>
                <a:moveTo>
                  <a:pt x="2131426" y="4883139"/>
                </a:moveTo>
                <a:lnTo>
                  <a:pt x="2168356" y="4898765"/>
                </a:lnTo>
                <a:lnTo>
                  <a:pt x="2186894" y="4909729"/>
                </a:lnTo>
                <a:lnTo>
                  <a:pt x="2205856" y="4908404"/>
                </a:lnTo>
                <a:cubicBezTo>
                  <a:pt x="2189893" y="4908121"/>
                  <a:pt x="2162494" y="4890695"/>
                  <a:pt x="2141153" y="4884133"/>
                </a:cubicBezTo>
                <a:close/>
                <a:moveTo>
                  <a:pt x="2049642" y="4880906"/>
                </a:moveTo>
                <a:lnTo>
                  <a:pt x="2052543" y="4883519"/>
                </a:lnTo>
                <a:lnTo>
                  <a:pt x="2052285" y="4883497"/>
                </a:lnTo>
                <a:lnTo>
                  <a:pt x="2050892" y="4882875"/>
                </a:lnTo>
                <a:close/>
                <a:moveTo>
                  <a:pt x="2143639" y="4880237"/>
                </a:moveTo>
                <a:lnTo>
                  <a:pt x="2143628" y="4880266"/>
                </a:lnTo>
                <a:cubicBezTo>
                  <a:pt x="2143167" y="4882029"/>
                  <a:pt x="2143066" y="4883538"/>
                  <a:pt x="2143757" y="4883846"/>
                </a:cubicBezTo>
                <a:cubicBezTo>
                  <a:pt x="2144153" y="4884020"/>
                  <a:pt x="2144810" y="4883805"/>
                  <a:pt x="2145801" y="4883021"/>
                </a:cubicBezTo>
                <a:lnTo>
                  <a:pt x="2146315" y="4880586"/>
                </a:lnTo>
                <a:close/>
                <a:moveTo>
                  <a:pt x="1976391" y="4869512"/>
                </a:moveTo>
                <a:lnTo>
                  <a:pt x="1976898" y="4869692"/>
                </a:lnTo>
                <a:lnTo>
                  <a:pt x="1976946" y="4873698"/>
                </a:lnTo>
                <a:cubicBezTo>
                  <a:pt x="1976556" y="4874767"/>
                  <a:pt x="1975582" y="4872235"/>
                  <a:pt x="1975694" y="4870443"/>
                </a:cubicBezTo>
                <a:close/>
                <a:moveTo>
                  <a:pt x="1995837" y="4866594"/>
                </a:moveTo>
                <a:lnTo>
                  <a:pt x="2035462" y="4882164"/>
                </a:lnTo>
                <a:lnTo>
                  <a:pt x="2052285" y="4883497"/>
                </a:lnTo>
                <a:lnTo>
                  <a:pt x="2055941" y="4885127"/>
                </a:lnTo>
                <a:lnTo>
                  <a:pt x="2055711" y="4881734"/>
                </a:lnTo>
                <a:lnTo>
                  <a:pt x="2049391" y="4880508"/>
                </a:lnTo>
                <a:lnTo>
                  <a:pt x="2049642" y="4880906"/>
                </a:lnTo>
                <a:lnTo>
                  <a:pt x="2049152" y="4880463"/>
                </a:lnTo>
                <a:lnTo>
                  <a:pt x="2029895" y="4876732"/>
                </a:lnTo>
                <a:close/>
                <a:moveTo>
                  <a:pt x="1951014" y="4862725"/>
                </a:moveTo>
                <a:cubicBezTo>
                  <a:pt x="1954247" y="4862791"/>
                  <a:pt x="1953917" y="4867496"/>
                  <a:pt x="1956971" y="4864321"/>
                </a:cubicBezTo>
                <a:cubicBezTo>
                  <a:pt x="1958298" y="4867071"/>
                  <a:pt x="1956257" y="4867323"/>
                  <a:pt x="1954160" y="4866562"/>
                </a:cubicBezTo>
                <a:cubicBezTo>
                  <a:pt x="1952063" y="4865801"/>
                  <a:pt x="1949910" y="4864028"/>
                  <a:pt x="1951014" y="4862725"/>
                </a:cubicBezTo>
                <a:close/>
                <a:moveTo>
                  <a:pt x="1939172" y="4855561"/>
                </a:moveTo>
                <a:lnTo>
                  <a:pt x="1941369" y="4855859"/>
                </a:lnTo>
                <a:lnTo>
                  <a:pt x="1942592" y="4856389"/>
                </a:lnTo>
                <a:lnTo>
                  <a:pt x="1942657" y="4858891"/>
                </a:lnTo>
                <a:lnTo>
                  <a:pt x="1941017" y="4860072"/>
                </a:lnTo>
                <a:lnTo>
                  <a:pt x="1940839" y="4859714"/>
                </a:lnTo>
                <a:close/>
                <a:moveTo>
                  <a:pt x="1972294" y="4845284"/>
                </a:moveTo>
                <a:cubicBezTo>
                  <a:pt x="1970377" y="4844832"/>
                  <a:pt x="1969973" y="4844944"/>
                  <a:pt x="1970475" y="4845349"/>
                </a:cubicBezTo>
                <a:lnTo>
                  <a:pt x="1974348" y="4846909"/>
                </a:lnTo>
                <a:lnTo>
                  <a:pt x="1974469" y="4845951"/>
                </a:lnTo>
                <a:close/>
                <a:moveTo>
                  <a:pt x="1962096" y="4832080"/>
                </a:moveTo>
                <a:cubicBezTo>
                  <a:pt x="1957641" y="4832849"/>
                  <a:pt x="1952498" y="4835585"/>
                  <a:pt x="1953649" y="4837332"/>
                </a:cubicBezTo>
                <a:cubicBezTo>
                  <a:pt x="1954415" y="4838497"/>
                  <a:pt x="1957981" y="4839222"/>
                  <a:pt x="1966408" y="4838632"/>
                </a:cubicBezTo>
                <a:cubicBezTo>
                  <a:pt x="1970312" y="4832510"/>
                  <a:pt x="1966549" y="4831313"/>
                  <a:pt x="1962096" y="4832080"/>
                </a:cubicBezTo>
                <a:close/>
                <a:moveTo>
                  <a:pt x="1914499" y="4814903"/>
                </a:moveTo>
                <a:lnTo>
                  <a:pt x="1920875" y="4817051"/>
                </a:lnTo>
                <a:lnTo>
                  <a:pt x="1914567" y="4817694"/>
                </a:lnTo>
                <a:lnTo>
                  <a:pt x="1914401" y="4817222"/>
                </a:lnTo>
                <a:close/>
                <a:moveTo>
                  <a:pt x="1865739" y="4801189"/>
                </a:moveTo>
                <a:lnTo>
                  <a:pt x="1866238" y="4801254"/>
                </a:lnTo>
                <a:lnTo>
                  <a:pt x="1871050" y="4803040"/>
                </a:lnTo>
                <a:lnTo>
                  <a:pt x="1873626" y="4805385"/>
                </a:lnTo>
                <a:lnTo>
                  <a:pt x="1871927" y="4807065"/>
                </a:lnTo>
                <a:close/>
                <a:moveTo>
                  <a:pt x="1838202" y="4788189"/>
                </a:moveTo>
                <a:cubicBezTo>
                  <a:pt x="1835834" y="4788036"/>
                  <a:pt x="1834331" y="4788719"/>
                  <a:pt x="1835907" y="4791014"/>
                </a:cubicBezTo>
                <a:cubicBezTo>
                  <a:pt x="1839883" y="4787874"/>
                  <a:pt x="1841400" y="4794766"/>
                  <a:pt x="1845683" y="4790369"/>
                </a:cubicBezTo>
                <a:cubicBezTo>
                  <a:pt x="1843802" y="4789328"/>
                  <a:pt x="1840569" y="4788341"/>
                  <a:pt x="1838202" y="4788189"/>
                </a:cubicBezTo>
                <a:close/>
                <a:moveTo>
                  <a:pt x="1783078" y="4771050"/>
                </a:moveTo>
                <a:cubicBezTo>
                  <a:pt x="1781750" y="4772099"/>
                  <a:pt x="1777597" y="4774875"/>
                  <a:pt x="1778995" y="4776805"/>
                </a:cubicBezTo>
                <a:lnTo>
                  <a:pt x="1785059" y="4778415"/>
                </a:lnTo>
                <a:lnTo>
                  <a:pt x="1787852" y="4781488"/>
                </a:lnTo>
                <a:cubicBezTo>
                  <a:pt x="1790057" y="4782513"/>
                  <a:pt x="1792726" y="4781575"/>
                  <a:pt x="1795413" y="4780147"/>
                </a:cubicBezTo>
                <a:lnTo>
                  <a:pt x="1799263" y="4777997"/>
                </a:lnTo>
                <a:lnTo>
                  <a:pt x="1808222" y="4777481"/>
                </a:lnTo>
                <a:cubicBezTo>
                  <a:pt x="1807234" y="4774975"/>
                  <a:pt x="1805376" y="4774928"/>
                  <a:pt x="1803092" y="4775862"/>
                </a:cubicBezTo>
                <a:lnTo>
                  <a:pt x="1799263" y="4777997"/>
                </a:lnTo>
                <a:lnTo>
                  <a:pt x="1786302" y="4778745"/>
                </a:lnTo>
                <a:lnTo>
                  <a:pt x="1785059" y="4778415"/>
                </a:lnTo>
                <a:lnTo>
                  <a:pt x="1784948" y="4778297"/>
                </a:lnTo>
                <a:cubicBezTo>
                  <a:pt x="1784137" y="4776616"/>
                  <a:pt x="1783493" y="4774263"/>
                  <a:pt x="1783078" y="4771050"/>
                </a:cubicBezTo>
                <a:close/>
                <a:moveTo>
                  <a:pt x="1753704" y="4753541"/>
                </a:moveTo>
                <a:cubicBezTo>
                  <a:pt x="1751804" y="4754237"/>
                  <a:pt x="1751459" y="4756264"/>
                  <a:pt x="1753891" y="4757378"/>
                </a:cubicBezTo>
                <a:cubicBezTo>
                  <a:pt x="1755514" y="4758119"/>
                  <a:pt x="1758371" y="4758454"/>
                  <a:pt x="1762828" y="4757713"/>
                </a:cubicBezTo>
                <a:cubicBezTo>
                  <a:pt x="1759053" y="4753487"/>
                  <a:pt x="1755601" y="4752847"/>
                  <a:pt x="1753704" y="4753541"/>
                </a:cubicBezTo>
                <a:close/>
                <a:moveTo>
                  <a:pt x="1709706" y="4751726"/>
                </a:moveTo>
                <a:lnTo>
                  <a:pt x="1710690" y="4752378"/>
                </a:lnTo>
                <a:lnTo>
                  <a:pt x="1709360" y="4753061"/>
                </a:lnTo>
                <a:lnTo>
                  <a:pt x="1709262" y="4752990"/>
                </a:lnTo>
                <a:close/>
                <a:moveTo>
                  <a:pt x="1335406" y="4622131"/>
                </a:moveTo>
                <a:cubicBezTo>
                  <a:pt x="1332197" y="4622136"/>
                  <a:pt x="1329477" y="4623148"/>
                  <a:pt x="1329039" y="4626022"/>
                </a:cubicBezTo>
                <a:lnTo>
                  <a:pt x="1344678" y="4627175"/>
                </a:lnTo>
                <a:lnTo>
                  <a:pt x="1335764" y="4622213"/>
                </a:lnTo>
                <a:close/>
                <a:moveTo>
                  <a:pt x="1297522" y="4600933"/>
                </a:moveTo>
                <a:lnTo>
                  <a:pt x="1293325" y="4601637"/>
                </a:lnTo>
                <a:lnTo>
                  <a:pt x="1298352" y="4601395"/>
                </a:lnTo>
                <a:close/>
                <a:moveTo>
                  <a:pt x="1260066" y="4596258"/>
                </a:moveTo>
                <a:lnTo>
                  <a:pt x="1269223" y="4600574"/>
                </a:lnTo>
                <a:lnTo>
                  <a:pt x="1260402" y="4598520"/>
                </a:lnTo>
                <a:close/>
                <a:moveTo>
                  <a:pt x="1281917" y="4594237"/>
                </a:moveTo>
                <a:cubicBezTo>
                  <a:pt x="1280158" y="4593667"/>
                  <a:pt x="1278583" y="4594004"/>
                  <a:pt x="1277416" y="4594769"/>
                </a:cubicBezTo>
                <a:cubicBezTo>
                  <a:pt x="1275081" y="4596300"/>
                  <a:pt x="1274370" y="4599552"/>
                  <a:pt x="1277066" y="4600717"/>
                </a:cubicBezTo>
                <a:cubicBezTo>
                  <a:pt x="1278865" y="4601494"/>
                  <a:pt x="1282173" y="4601344"/>
                  <a:pt x="1287523" y="4599139"/>
                </a:cubicBezTo>
                <a:cubicBezTo>
                  <a:pt x="1285619" y="4596283"/>
                  <a:pt x="1283675" y="4594808"/>
                  <a:pt x="1281917" y="4594237"/>
                </a:cubicBezTo>
                <a:close/>
                <a:moveTo>
                  <a:pt x="1242661" y="4583442"/>
                </a:moveTo>
                <a:lnTo>
                  <a:pt x="1243205" y="4584013"/>
                </a:lnTo>
                <a:lnTo>
                  <a:pt x="1246916" y="4586916"/>
                </a:lnTo>
                <a:lnTo>
                  <a:pt x="1243927" y="4587782"/>
                </a:lnTo>
                <a:cubicBezTo>
                  <a:pt x="1241421" y="4587706"/>
                  <a:pt x="1239011" y="4586639"/>
                  <a:pt x="1237843" y="4583765"/>
                </a:cubicBezTo>
                <a:close/>
                <a:moveTo>
                  <a:pt x="1330441" y="4572309"/>
                </a:moveTo>
                <a:cubicBezTo>
                  <a:pt x="1329979" y="4574189"/>
                  <a:pt x="1337021" y="4579818"/>
                  <a:pt x="1341514" y="4580485"/>
                </a:cubicBezTo>
                <a:cubicBezTo>
                  <a:pt x="1343014" y="4580708"/>
                  <a:pt x="1344229" y="4580380"/>
                  <a:pt x="1344790" y="4579176"/>
                </a:cubicBezTo>
                <a:cubicBezTo>
                  <a:pt x="1340315" y="4575633"/>
                  <a:pt x="1335224" y="4574597"/>
                  <a:pt x="1330441" y="4572309"/>
                </a:cubicBezTo>
                <a:close/>
                <a:moveTo>
                  <a:pt x="1196307" y="4570053"/>
                </a:moveTo>
                <a:cubicBezTo>
                  <a:pt x="1195292" y="4569844"/>
                  <a:pt x="1197327" y="4571082"/>
                  <a:pt x="1200908" y="4573025"/>
                </a:cubicBezTo>
                <a:lnTo>
                  <a:pt x="1201711" y="4573440"/>
                </a:lnTo>
                <a:lnTo>
                  <a:pt x="1199085" y="4572694"/>
                </a:lnTo>
                <a:cubicBezTo>
                  <a:pt x="1196816" y="4571801"/>
                  <a:pt x="1195569" y="4570888"/>
                  <a:pt x="1196307" y="4570053"/>
                </a:cubicBezTo>
                <a:close/>
                <a:moveTo>
                  <a:pt x="1320717" y="4533453"/>
                </a:moveTo>
                <a:cubicBezTo>
                  <a:pt x="1331338" y="4532649"/>
                  <a:pt x="1350647" y="4545465"/>
                  <a:pt x="1364148" y="4550062"/>
                </a:cubicBezTo>
                <a:cubicBezTo>
                  <a:pt x="1368652" y="4551597"/>
                  <a:pt x="1372507" y="4552217"/>
                  <a:pt x="1375182" y="4551115"/>
                </a:cubicBezTo>
                <a:cubicBezTo>
                  <a:pt x="1382444" y="4530201"/>
                  <a:pt x="1316740" y="4536593"/>
                  <a:pt x="1320717" y="4533453"/>
                </a:cubicBezTo>
                <a:close/>
                <a:moveTo>
                  <a:pt x="1304757" y="4529528"/>
                </a:moveTo>
                <a:cubicBezTo>
                  <a:pt x="1302346" y="4528984"/>
                  <a:pt x="1299298" y="4529259"/>
                  <a:pt x="1295667" y="4530989"/>
                </a:cubicBezTo>
                <a:cubicBezTo>
                  <a:pt x="1301210" y="4536728"/>
                  <a:pt x="1305193" y="4539019"/>
                  <a:pt x="1307744" y="4539374"/>
                </a:cubicBezTo>
                <a:cubicBezTo>
                  <a:pt x="1313485" y="4540171"/>
                  <a:pt x="1311990" y="4531161"/>
                  <a:pt x="1304757" y="4529528"/>
                </a:cubicBezTo>
                <a:close/>
                <a:moveTo>
                  <a:pt x="1275208" y="4522877"/>
                </a:moveTo>
                <a:lnTo>
                  <a:pt x="1275699" y="4523012"/>
                </a:lnTo>
                <a:lnTo>
                  <a:pt x="1275630" y="4523334"/>
                </a:lnTo>
                <a:lnTo>
                  <a:pt x="1275732" y="4523569"/>
                </a:lnTo>
                <a:close/>
                <a:moveTo>
                  <a:pt x="1301487" y="4520320"/>
                </a:moveTo>
                <a:cubicBezTo>
                  <a:pt x="1303598" y="4523712"/>
                  <a:pt x="1305223" y="4525524"/>
                  <a:pt x="1306335" y="4526307"/>
                </a:cubicBezTo>
                <a:cubicBezTo>
                  <a:pt x="1309668" y="4528652"/>
                  <a:pt x="1308361" y="4521717"/>
                  <a:pt x="1301487" y="4520320"/>
                </a:cubicBezTo>
                <a:close/>
                <a:moveTo>
                  <a:pt x="1239994" y="4513906"/>
                </a:moveTo>
                <a:cubicBezTo>
                  <a:pt x="1237641" y="4512603"/>
                  <a:pt x="1235603" y="4512188"/>
                  <a:pt x="1235499" y="4514801"/>
                </a:cubicBezTo>
                <a:cubicBezTo>
                  <a:pt x="1237533" y="4515217"/>
                  <a:pt x="1239086" y="4516520"/>
                  <a:pt x="1240714" y="4517507"/>
                </a:cubicBezTo>
                <a:cubicBezTo>
                  <a:pt x="1242343" y="4518499"/>
                  <a:pt x="1244046" y="4519174"/>
                  <a:pt x="1246389" y="4518334"/>
                </a:cubicBezTo>
                <a:cubicBezTo>
                  <a:pt x="1245016" y="4517397"/>
                  <a:pt x="1242347" y="4515206"/>
                  <a:pt x="1239994" y="4513906"/>
                </a:cubicBezTo>
                <a:close/>
                <a:moveTo>
                  <a:pt x="1207853" y="4501112"/>
                </a:moveTo>
                <a:cubicBezTo>
                  <a:pt x="1205424" y="4500124"/>
                  <a:pt x="1203233" y="4500337"/>
                  <a:pt x="1203127" y="4502951"/>
                </a:cubicBezTo>
                <a:cubicBezTo>
                  <a:pt x="1206182" y="4503569"/>
                  <a:pt x="1209639" y="4506908"/>
                  <a:pt x="1214019" y="4506483"/>
                </a:cubicBezTo>
                <a:cubicBezTo>
                  <a:pt x="1212953" y="4504290"/>
                  <a:pt x="1210282" y="4502101"/>
                  <a:pt x="1207853" y="4501112"/>
                </a:cubicBezTo>
                <a:close/>
                <a:moveTo>
                  <a:pt x="1156866" y="4486442"/>
                </a:moveTo>
                <a:cubicBezTo>
                  <a:pt x="1154317" y="4485388"/>
                  <a:pt x="1152955" y="4487128"/>
                  <a:pt x="1155113" y="4488677"/>
                </a:cubicBezTo>
                <a:lnTo>
                  <a:pt x="1156034" y="4488949"/>
                </a:lnTo>
                <a:lnTo>
                  <a:pt x="1157561" y="4487078"/>
                </a:lnTo>
                <a:close/>
                <a:moveTo>
                  <a:pt x="1211810" y="4484960"/>
                </a:moveTo>
                <a:cubicBezTo>
                  <a:pt x="1223701" y="4501866"/>
                  <a:pt x="1275091" y="4532075"/>
                  <a:pt x="1277339" y="4527262"/>
                </a:cubicBezTo>
                <a:lnTo>
                  <a:pt x="1275732" y="4523569"/>
                </a:lnTo>
                <a:lnTo>
                  <a:pt x="1279868" y="4529012"/>
                </a:lnTo>
                <a:cubicBezTo>
                  <a:pt x="1283991" y="4530673"/>
                  <a:pt x="1289662" y="4531237"/>
                  <a:pt x="1292464" y="4530764"/>
                </a:cubicBezTo>
                <a:cubicBezTo>
                  <a:pt x="1295261" y="4530291"/>
                  <a:pt x="1295191" y="4528784"/>
                  <a:pt x="1287828" y="4526310"/>
                </a:cubicBezTo>
                <a:lnTo>
                  <a:pt x="1275699" y="4523012"/>
                </a:lnTo>
                <a:lnTo>
                  <a:pt x="1277536" y="4514461"/>
                </a:lnTo>
                <a:cubicBezTo>
                  <a:pt x="1278996" y="4508503"/>
                  <a:pt x="1279817" y="4504058"/>
                  <a:pt x="1273900" y="4510758"/>
                </a:cubicBezTo>
                <a:cubicBezTo>
                  <a:pt x="1287023" y="4522646"/>
                  <a:pt x="1211810" y="4484960"/>
                  <a:pt x="1211810" y="4484960"/>
                </a:cubicBezTo>
                <a:close/>
                <a:moveTo>
                  <a:pt x="1189410" y="4480402"/>
                </a:moveTo>
                <a:cubicBezTo>
                  <a:pt x="1190553" y="4482281"/>
                  <a:pt x="1191543" y="4483142"/>
                  <a:pt x="1192495" y="4483418"/>
                </a:cubicBezTo>
                <a:cubicBezTo>
                  <a:pt x="1195352" y="4484247"/>
                  <a:pt x="1197840" y="4479812"/>
                  <a:pt x="1202955" y="4481842"/>
                </a:cubicBezTo>
                <a:cubicBezTo>
                  <a:pt x="1199803" y="4477248"/>
                  <a:pt x="1191349" y="4476846"/>
                  <a:pt x="1189410" y="4480402"/>
                </a:cubicBezTo>
                <a:close/>
                <a:moveTo>
                  <a:pt x="1203470" y="4475360"/>
                </a:moveTo>
                <a:cubicBezTo>
                  <a:pt x="1203337" y="4480273"/>
                  <a:pt x="1204276" y="4482439"/>
                  <a:pt x="1205510" y="4482998"/>
                </a:cubicBezTo>
                <a:cubicBezTo>
                  <a:pt x="1209208" y="4484678"/>
                  <a:pt x="1215546" y="4471891"/>
                  <a:pt x="1203470" y="4475360"/>
                </a:cubicBezTo>
                <a:close/>
                <a:moveTo>
                  <a:pt x="1162937" y="4475018"/>
                </a:moveTo>
                <a:cubicBezTo>
                  <a:pt x="1162322" y="4477528"/>
                  <a:pt x="1159671" y="4479622"/>
                  <a:pt x="1164147" y="4483168"/>
                </a:cubicBezTo>
                <a:cubicBezTo>
                  <a:pt x="1171583" y="4483363"/>
                  <a:pt x="1168642" y="4473546"/>
                  <a:pt x="1162937" y="4475018"/>
                </a:cubicBezTo>
                <a:close/>
                <a:moveTo>
                  <a:pt x="1159933" y="4464367"/>
                </a:moveTo>
                <a:cubicBezTo>
                  <a:pt x="1156816" y="4462908"/>
                  <a:pt x="1154194" y="4462705"/>
                  <a:pt x="1154292" y="4466675"/>
                </a:cubicBezTo>
                <a:cubicBezTo>
                  <a:pt x="1158037" y="4464473"/>
                  <a:pt x="1163664" y="4469324"/>
                  <a:pt x="1166633" y="4470297"/>
                </a:cubicBezTo>
                <a:cubicBezTo>
                  <a:pt x="1167622" y="4470621"/>
                  <a:pt x="1168317" y="4470516"/>
                  <a:pt x="1168547" y="4469573"/>
                </a:cubicBezTo>
                <a:cubicBezTo>
                  <a:pt x="1166664" y="4468532"/>
                  <a:pt x="1163051" y="4465823"/>
                  <a:pt x="1159933" y="4464367"/>
                </a:cubicBezTo>
                <a:close/>
                <a:moveTo>
                  <a:pt x="863036" y="4446951"/>
                </a:moveTo>
                <a:cubicBezTo>
                  <a:pt x="865781" y="4448826"/>
                  <a:pt x="868783" y="4450753"/>
                  <a:pt x="871939" y="4452055"/>
                </a:cubicBezTo>
                <a:cubicBezTo>
                  <a:pt x="875093" y="4453353"/>
                  <a:pt x="878404" y="4454027"/>
                  <a:pt x="881766" y="4453394"/>
                </a:cubicBezTo>
                <a:cubicBezTo>
                  <a:pt x="876270" y="4449642"/>
                  <a:pt x="869854" y="4449656"/>
                  <a:pt x="863036" y="4446951"/>
                </a:cubicBezTo>
                <a:close/>
                <a:moveTo>
                  <a:pt x="1032924" y="4429952"/>
                </a:moveTo>
                <a:lnTo>
                  <a:pt x="1036796" y="4430564"/>
                </a:lnTo>
                <a:lnTo>
                  <a:pt x="1035447" y="4431473"/>
                </a:lnTo>
                <a:close/>
                <a:moveTo>
                  <a:pt x="1334315" y="4425583"/>
                </a:moveTo>
                <a:lnTo>
                  <a:pt x="1336214" y="4426136"/>
                </a:lnTo>
                <a:lnTo>
                  <a:pt x="1336687" y="4426522"/>
                </a:lnTo>
                <a:close/>
                <a:moveTo>
                  <a:pt x="873964" y="4424149"/>
                </a:moveTo>
                <a:cubicBezTo>
                  <a:pt x="861978" y="4420722"/>
                  <a:pt x="867561" y="4429020"/>
                  <a:pt x="871408" y="4428444"/>
                </a:cubicBezTo>
                <a:cubicBezTo>
                  <a:pt x="872690" y="4428254"/>
                  <a:pt x="873783" y="4427074"/>
                  <a:pt x="873964" y="4424149"/>
                </a:cubicBezTo>
                <a:close/>
                <a:moveTo>
                  <a:pt x="1005681" y="4422599"/>
                </a:moveTo>
                <a:lnTo>
                  <a:pt x="1006247" y="4422759"/>
                </a:lnTo>
                <a:lnTo>
                  <a:pt x="1006015" y="4422799"/>
                </a:lnTo>
                <a:close/>
                <a:moveTo>
                  <a:pt x="891984" y="4420405"/>
                </a:moveTo>
                <a:lnTo>
                  <a:pt x="896180" y="4424643"/>
                </a:lnTo>
                <a:lnTo>
                  <a:pt x="886215" y="4422689"/>
                </a:lnTo>
                <a:lnTo>
                  <a:pt x="886092" y="4422662"/>
                </a:lnTo>
                <a:close/>
                <a:moveTo>
                  <a:pt x="1037188" y="4417129"/>
                </a:moveTo>
                <a:lnTo>
                  <a:pt x="1035874" y="4419502"/>
                </a:lnTo>
                <a:lnTo>
                  <a:pt x="1036051" y="4419742"/>
                </a:lnTo>
                <a:cubicBezTo>
                  <a:pt x="1037124" y="4420537"/>
                  <a:pt x="1038120" y="4420697"/>
                  <a:pt x="1038232" y="4419630"/>
                </a:cubicBezTo>
                <a:close/>
                <a:moveTo>
                  <a:pt x="795564" y="4408204"/>
                </a:moveTo>
                <a:cubicBezTo>
                  <a:pt x="795687" y="4409876"/>
                  <a:pt x="796496" y="4410945"/>
                  <a:pt x="797629" y="4411567"/>
                </a:cubicBezTo>
                <a:cubicBezTo>
                  <a:pt x="801032" y="4413432"/>
                  <a:pt x="807373" y="4411263"/>
                  <a:pt x="807070" y="4409225"/>
                </a:cubicBezTo>
                <a:cubicBezTo>
                  <a:pt x="804323" y="4407351"/>
                  <a:pt x="800252" y="4406522"/>
                  <a:pt x="795564" y="4408204"/>
                </a:cubicBezTo>
                <a:close/>
                <a:moveTo>
                  <a:pt x="1049062" y="4406935"/>
                </a:moveTo>
                <a:lnTo>
                  <a:pt x="1042751" y="4407111"/>
                </a:lnTo>
                <a:cubicBezTo>
                  <a:pt x="1044073" y="4409356"/>
                  <a:pt x="1045751" y="4410686"/>
                  <a:pt x="1047517" y="4411312"/>
                </a:cubicBezTo>
                <a:cubicBezTo>
                  <a:pt x="1050168" y="4412253"/>
                  <a:pt x="1053017" y="4411613"/>
                  <a:pt x="1055159" y="4410110"/>
                </a:cubicBezTo>
                <a:lnTo>
                  <a:pt x="1055465" y="4409535"/>
                </a:lnTo>
                <a:close/>
                <a:moveTo>
                  <a:pt x="784746" y="4403883"/>
                </a:moveTo>
                <a:cubicBezTo>
                  <a:pt x="783136" y="4404935"/>
                  <a:pt x="782630" y="4407548"/>
                  <a:pt x="784865" y="4412612"/>
                </a:cubicBezTo>
                <a:cubicBezTo>
                  <a:pt x="804343" y="4411636"/>
                  <a:pt x="789577" y="4400730"/>
                  <a:pt x="784746" y="4403883"/>
                </a:cubicBezTo>
                <a:close/>
                <a:moveTo>
                  <a:pt x="1332704" y="4401623"/>
                </a:moveTo>
                <a:cubicBezTo>
                  <a:pt x="1331608" y="4401122"/>
                  <a:pt x="1330539" y="4401474"/>
                  <a:pt x="1329690" y="4402222"/>
                </a:cubicBezTo>
                <a:cubicBezTo>
                  <a:pt x="1327995" y="4403723"/>
                  <a:pt x="1327189" y="4406814"/>
                  <a:pt x="1328835" y="4407860"/>
                </a:cubicBezTo>
                <a:cubicBezTo>
                  <a:pt x="1329935" y="4408557"/>
                  <a:pt x="1332126" y="4408343"/>
                  <a:pt x="1335871" y="4406142"/>
                </a:cubicBezTo>
                <a:cubicBezTo>
                  <a:pt x="1334920" y="4403479"/>
                  <a:pt x="1333799" y="4402124"/>
                  <a:pt x="1332704" y="4401623"/>
                </a:cubicBezTo>
                <a:close/>
                <a:moveTo>
                  <a:pt x="795831" y="4392276"/>
                </a:moveTo>
                <a:lnTo>
                  <a:pt x="797680" y="4393539"/>
                </a:lnTo>
                <a:lnTo>
                  <a:pt x="796601" y="4395242"/>
                </a:lnTo>
                <a:close/>
                <a:moveTo>
                  <a:pt x="815358" y="4379694"/>
                </a:moveTo>
                <a:cubicBezTo>
                  <a:pt x="815655" y="4379363"/>
                  <a:pt x="818212" y="4381201"/>
                  <a:pt x="824417" y="4386413"/>
                </a:cubicBezTo>
                <a:lnTo>
                  <a:pt x="820022" y="4386193"/>
                </a:lnTo>
                <a:lnTo>
                  <a:pt x="819848" y="4385977"/>
                </a:lnTo>
                <a:cubicBezTo>
                  <a:pt x="817021" y="4382521"/>
                  <a:pt x="815059" y="4380023"/>
                  <a:pt x="815358" y="4379694"/>
                </a:cubicBezTo>
                <a:close/>
                <a:moveTo>
                  <a:pt x="758333" y="4376923"/>
                </a:moveTo>
                <a:cubicBezTo>
                  <a:pt x="760696" y="4380366"/>
                  <a:pt x="762539" y="4385928"/>
                  <a:pt x="765850" y="4387342"/>
                </a:cubicBezTo>
                <a:cubicBezTo>
                  <a:pt x="766954" y="4387814"/>
                  <a:pt x="768221" y="4387825"/>
                  <a:pt x="769726" y="4387143"/>
                </a:cubicBezTo>
                <a:cubicBezTo>
                  <a:pt x="766572" y="4382552"/>
                  <a:pt x="763423" y="4377959"/>
                  <a:pt x="758333" y="4376923"/>
                </a:cubicBezTo>
                <a:close/>
                <a:moveTo>
                  <a:pt x="1224291" y="4372911"/>
                </a:moveTo>
                <a:cubicBezTo>
                  <a:pt x="1229106" y="4372903"/>
                  <a:pt x="1227316" y="4382664"/>
                  <a:pt x="1225657" y="4380226"/>
                </a:cubicBezTo>
                <a:cubicBezTo>
                  <a:pt x="1225104" y="4379416"/>
                  <a:pt x="1224567" y="4377247"/>
                  <a:pt x="1224291" y="4372911"/>
                </a:cubicBezTo>
                <a:close/>
                <a:moveTo>
                  <a:pt x="674133" y="4356836"/>
                </a:moveTo>
                <a:cubicBezTo>
                  <a:pt x="676627" y="4357014"/>
                  <a:pt x="679682" y="4357634"/>
                  <a:pt x="681871" y="4357422"/>
                </a:cubicBezTo>
                <a:cubicBezTo>
                  <a:pt x="681919" y="4359406"/>
                  <a:pt x="679245" y="4360508"/>
                  <a:pt x="676379" y="4360749"/>
                </a:cubicBezTo>
                <a:cubicBezTo>
                  <a:pt x="673513" y="4360988"/>
                  <a:pt x="670460" y="4360368"/>
                  <a:pt x="669749" y="4358906"/>
                </a:cubicBezTo>
                <a:cubicBezTo>
                  <a:pt x="669702" y="4356921"/>
                  <a:pt x="671637" y="4356657"/>
                  <a:pt x="674133" y="4356836"/>
                </a:cubicBezTo>
                <a:close/>
                <a:moveTo>
                  <a:pt x="644909" y="4351220"/>
                </a:moveTo>
                <a:cubicBezTo>
                  <a:pt x="650615" y="4349746"/>
                  <a:pt x="656417" y="4352243"/>
                  <a:pt x="661200" y="4354534"/>
                </a:cubicBezTo>
                <a:cubicBezTo>
                  <a:pt x="660639" y="4355736"/>
                  <a:pt x="659639" y="4356274"/>
                  <a:pt x="658381" y="4356367"/>
                </a:cubicBezTo>
                <a:cubicBezTo>
                  <a:pt x="657121" y="4356462"/>
                  <a:pt x="655604" y="4356112"/>
                  <a:pt x="654007" y="4355539"/>
                </a:cubicBezTo>
                <a:cubicBezTo>
                  <a:pt x="650813" y="4354398"/>
                  <a:pt x="647302" y="4352367"/>
                  <a:pt x="644909" y="4351220"/>
                </a:cubicBezTo>
                <a:close/>
                <a:moveTo>
                  <a:pt x="615777" y="4341395"/>
                </a:moveTo>
                <a:lnTo>
                  <a:pt x="626950" y="4342122"/>
                </a:lnTo>
                <a:lnTo>
                  <a:pt x="637784" y="4349771"/>
                </a:lnTo>
                <a:close/>
                <a:moveTo>
                  <a:pt x="1143462" y="4341147"/>
                </a:moveTo>
                <a:cubicBezTo>
                  <a:pt x="1146542" y="4340615"/>
                  <a:pt x="1148934" y="4341285"/>
                  <a:pt x="1145604" y="4345055"/>
                </a:cubicBezTo>
                <a:cubicBezTo>
                  <a:pt x="1139874" y="4345534"/>
                  <a:pt x="1137562" y="4345147"/>
                  <a:pt x="1137185" y="4344452"/>
                </a:cubicBezTo>
                <a:cubicBezTo>
                  <a:pt x="1136612" y="4343411"/>
                  <a:pt x="1140383" y="4341678"/>
                  <a:pt x="1143462" y="4341147"/>
                </a:cubicBezTo>
                <a:close/>
                <a:moveTo>
                  <a:pt x="616823" y="4334972"/>
                </a:moveTo>
                <a:cubicBezTo>
                  <a:pt x="624234" y="4334173"/>
                  <a:pt x="634618" y="4335956"/>
                  <a:pt x="646346" y="4339496"/>
                </a:cubicBezTo>
                <a:lnTo>
                  <a:pt x="655576" y="4343194"/>
                </a:lnTo>
                <a:lnTo>
                  <a:pt x="641106" y="4343043"/>
                </a:lnTo>
                <a:lnTo>
                  <a:pt x="626950" y="4342122"/>
                </a:lnTo>
                <a:close/>
                <a:moveTo>
                  <a:pt x="573128" y="4329771"/>
                </a:moveTo>
                <a:lnTo>
                  <a:pt x="588419" y="4335287"/>
                </a:lnTo>
                <a:cubicBezTo>
                  <a:pt x="595910" y="4336892"/>
                  <a:pt x="603545" y="4337910"/>
                  <a:pt x="611658" y="4339828"/>
                </a:cubicBezTo>
                <a:lnTo>
                  <a:pt x="615777" y="4341395"/>
                </a:lnTo>
                <a:lnTo>
                  <a:pt x="608106" y="4340895"/>
                </a:lnTo>
                <a:cubicBezTo>
                  <a:pt x="597676" y="4339534"/>
                  <a:pt x="587933" y="4337357"/>
                  <a:pt x="579238" y="4333847"/>
                </a:cubicBezTo>
                <a:close/>
                <a:moveTo>
                  <a:pt x="562610" y="4320921"/>
                </a:moveTo>
                <a:cubicBezTo>
                  <a:pt x="564187" y="4320479"/>
                  <a:pt x="568185" y="4320800"/>
                  <a:pt x="575999" y="4322716"/>
                </a:cubicBezTo>
                <a:cubicBezTo>
                  <a:pt x="575639" y="4325278"/>
                  <a:pt x="573504" y="4326080"/>
                  <a:pt x="570996" y="4325960"/>
                </a:cubicBezTo>
                <a:lnTo>
                  <a:pt x="564227" y="4323834"/>
                </a:lnTo>
                <a:lnTo>
                  <a:pt x="563642" y="4323443"/>
                </a:lnTo>
                <a:close/>
                <a:moveTo>
                  <a:pt x="542514" y="4306686"/>
                </a:moveTo>
                <a:cubicBezTo>
                  <a:pt x="555656" y="4305408"/>
                  <a:pt x="560840" y="4310415"/>
                  <a:pt x="556654" y="4318782"/>
                </a:cubicBezTo>
                <a:lnTo>
                  <a:pt x="563642" y="4323443"/>
                </a:lnTo>
                <a:lnTo>
                  <a:pt x="563739" y="4323680"/>
                </a:lnTo>
                <a:lnTo>
                  <a:pt x="564227" y="4323834"/>
                </a:lnTo>
                <a:lnTo>
                  <a:pt x="573128" y="4329771"/>
                </a:lnTo>
                <a:lnTo>
                  <a:pt x="566045" y="4327216"/>
                </a:lnTo>
                <a:cubicBezTo>
                  <a:pt x="558507" y="4322947"/>
                  <a:pt x="550776" y="4316600"/>
                  <a:pt x="542514" y="4306686"/>
                </a:cubicBezTo>
                <a:close/>
                <a:moveTo>
                  <a:pt x="1159850" y="4296628"/>
                </a:moveTo>
                <a:cubicBezTo>
                  <a:pt x="1158939" y="4295804"/>
                  <a:pt x="1157998" y="4295550"/>
                  <a:pt x="1158300" y="4297586"/>
                </a:cubicBezTo>
                <a:cubicBezTo>
                  <a:pt x="1160108" y="4298942"/>
                  <a:pt x="1160958" y="4299281"/>
                  <a:pt x="1161234" y="4299110"/>
                </a:cubicBezTo>
                <a:cubicBezTo>
                  <a:pt x="1161648" y="4298854"/>
                  <a:pt x="1160763" y="4297454"/>
                  <a:pt x="1159850" y="4296628"/>
                </a:cubicBezTo>
                <a:close/>
                <a:moveTo>
                  <a:pt x="9882198" y="4291182"/>
                </a:moveTo>
                <a:lnTo>
                  <a:pt x="9879872" y="4293104"/>
                </a:lnTo>
                <a:cubicBezTo>
                  <a:pt x="9804159" y="4352132"/>
                  <a:pt x="9726509" y="4409222"/>
                  <a:pt x="9646955" y="4464392"/>
                </a:cubicBezTo>
                <a:lnTo>
                  <a:pt x="9507985" y="4555257"/>
                </a:lnTo>
                <a:lnTo>
                  <a:pt x="9419207" y="4629411"/>
                </a:lnTo>
                <a:cubicBezTo>
                  <a:pt x="9292952" y="4722162"/>
                  <a:pt x="9161330" y="4805826"/>
                  <a:pt x="9030929" y="4893279"/>
                </a:cubicBezTo>
                <a:cubicBezTo>
                  <a:pt x="8995343" y="4919131"/>
                  <a:pt x="8951471" y="4934386"/>
                  <a:pt x="8902232" y="4940559"/>
                </a:cubicBezTo>
                <a:cubicBezTo>
                  <a:pt x="8823505" y="4953619"/>
                  <a:pt x="8763061" y="4985586"/>
                  <a:pt x="8716260" y="5037230"/>
                </a:cubicBezTo>
                <a:cubicBezTo>
                  <a:pt x="8644357" y="5116974"/>
                  <a:pt x="8549300" y="5162662"/>
                  <a:pt x="8414511" y="5153106"/>
                </a:cubicBezTo>
                <a:cubicBezTo>
                  <a:pt x="8396472" y="5150115"/>
                  <a:pt x="8375023" y="5151678"/>
                  <a:pt x="8357719" y="5158537"/>
                </a:cubicBezTo>
                <a:cubicBezTo>
                  <a:pt x="8265341" y="5189818"/>
                  <a:pt x="8169490" y="5212200"/>
                  <a:pt x="8073700" y="5233824"/>
                </a:cubicBezTo>
                <a:lnTo>
                  <a:pt x="8037637" y="5242105"/>
                </a:lnTo>
                <a:lnTo>
                  <a:pt x="7958575" y="5268317"/>
                </a:lnTo>
                <a:cubicBezTo>
                  <a:pt x="7898225" y="5285730"/>
                  <a:pt x="7837412" y="5301964"/>
                  <a:pt x="7776132" y="5316972"/>
                </a:cubicBezTo>
                <a:lnTo>
                  <a:pt x="7725416" y="5328276"/>
                </a:lnTo>
                <a:lnTo>
                  <a:pt x="7711759" y="5335219"/>
                </a:lnTo>
                <a:cubicBezTo>
                  <a:pt x="7703791" y="5340186"/>
                  <a:pt x="7696083" y="5346078"/>
                  <a:pt x="7688648" y="5353294"/>
                </a:cubicBezTo>
                <a:cubicBezTo>
                  <a:pt x="7741054" y="5364550"/>
                  <a:pt x="7786147" y="5353079"/>
                  <a:pt x="7832455" y="5345397"/>
                </a:cubicBezTo>
                <a:cubicBezTo>
                  <a:pt x="7934828" y="5322432"/>
                  <a:pt x="8020380" y="5300262"/>
                  <a:pt x="8116173" y="5264427"/>
                </a:cubicBezTo>
                <a:cubicBezTo>
                  <a:pt x="8138108" y="5256801"/>
                  <a:pt x="8128847" y="5258333"/>
                  <a:pt x="8191486" y="5255924"/>
                </a:cubicBezTo>
                <a:cubicBezTo>
                  <a:pt x="8199288" y="5272581"/>
                  <a:pt x="8225854" y="5264185"/>
                  <a:pt x="8244380" y="5261111"/>
                </a:cubicBezTo>
                <a:cubicBezTo>
                  <a:pt x="8387211" y="5227446"/>
                  <a:pt x="8530045" y="5193780"/>
                  <a:pt x="8674583" y="5157838"/>
                </a:cubicBezTo>
                <a:cubicBezTo>
                  <a:pt x="8783292" y="5131828"/>
                  <a:pt x="8875423" y="5084630"/>
                  <a:pt x="8960977" y="5024563"/>
                </a:cubicBezTo>
                <a:cubicBezTo>
                  <a:pt x="9139394" y="4889251"/>
                  <a:pt x="9340238" y="4778146"/>
                  <a:pt x="9509879" y="4638306"/>
                </a:cubicBezTo>
                <a:cubicBezTo>
                  <a:pt x="9625048" y="4541413"/>
                  <a:pt x="9734836" y="4441546"/>
                  <a:pt x="9838772" y="4338411"/>
                </a:cubicBezTo>
                <a:close/>
                <a:moveTo>
                  <a:pt x="583197" y="4282269"/>
                </a:moveTo>
                <a:lnTo>
                  <a:pt x="584454" y="4284924"/>
                </a:lnTo>
                <a:lnTo>
                  <a:pt x="585774" y="4287526"/>
                </a:lnTo>
                <a:lnTo>
                  <a:pt x="585622" y="4287797"/>
                </a:lnTo>
                <a:cubicBezTo>
                  <a:pt x="582568" y="4287175"/>
                  <a:pt x="581833" y="4284721"/>
                  <a:pt x="582548" y="4282891"/>
                </a:cubicBezTo>
                <a:close/>
                <a:moveTo>
                  <a:pt x="1011682" y="4275254"/>
                </a:moveTo>
                <a:cubicBezTo>
                  <a:pt x="1013732" y="4275139"/>
                  <a:pt x="1017971" y="4275631"/>
                  <a:pt x="1025416" y="4277145"/>
                </a:cubicBezTo>
                <a:cubicBezTo>
                  <a:pt x="1028366" y="4280380"/>
                  <a:pt x="1027359" y="4281493"/>
                  <a:pt x="1024810" y="4281466"/>
                </a:cubicBezTo>
                <a:cubicBezTo>
                  <a:pt x="1019075" y="4281412"/>
                  <a:pt x="1005531" y="4275602"/>
                  <a:pt x="1011682" y="4275254"/>
                </a:cubicBezTo>
                <a:close/>
                <a:moveTo>
                  <a:pt x="595842" y="4263533"/>
                </a:moveTo>
                <a:cubicBezTo>
                  <a:pt x="583364" y="4264288"/>
                  <a:pt x="594589" y="4267560"/>
                  <a:pt x="607404" y="4270330"/>
                </a:cubicBezTo>
                <a:cubicBezTo>
                  <a:pt x="613813" y="4271716"/>
                  <a:pt x="620618" y="4272977"/>
                  <a:pt x="625060" y="4273735"/>
                </a:cubicBezTo>
                <a:cubicBezTo>
                  <a:pt x="629500" y="4274495"/>
                  <a:pt x="631576" y="4274753"/>
                  <a:pt x="628520" y="4274133"/>
                </a:cubicBezTo>
                <a:cubicBezTo>
                  <a:pt x="629231" y="4275592"/>
                  <a:pt x="595132" y="4262071"/>
                  <a:pt x="595842" y="4263533"/>
                </a:cubicBezTo>
                <a:close/>
                <a:moveTo>
                  <a:pt x="944384" y="4250129"/>
                </a:moveTo>
                <a:cubicBezTo>
                  <a:pt x="947844" y="4253466"/>
                  <a:pt x="951787" y="4255913"/>
                  <a:pt x="956090" y="4257447"/>
                </a:cubicBezTo>
                <a:cubicBezTo>
                  <a:pt x="960389" y="4258982"/>
                  <a:pt x="965047" y="4259598"/>
                  <a:pt x="969935" y="4259275"/>
                </a:cubicBezTo>
                <a:cubicBezTo>
                  <a:pt x="959351" y="4254489"/>
                  <a:pt x="954568" y="4252199"/>
                  <a:pt x="944384" y="4250129"/>
                </a:cubicBezTo>
                <a:close/>
                <a:moveTo>
                  <a:pt x="577700" y="4241430"/>
                </a:moveTo>
                <a:lnTo>
                  <a:pt x="575057" y="4245086"/>
                </a:lnTo>
                <a:cubicBezTo>
                  <a:pt x="575087" y="4246676"/>
                  <a:pt x="576252" y="4247777"/>
                  <a:pt x="577570" y="4248127"/>
                </a:cubicBezTo>
                <a:cubicBezTo>
                  <a:pt x="578888" y="4248477"/>
                  <a:pt x="580353" y="4248075"/>
                  <a:pt x="580986" y="4246662"/>
                </a:cubicBezTo>
                <a:lnTo>
                  <a:pt x="580071" y="4242370"/>
                </a:lnTo>
                <a:close/>
                <a:moveTo>
                  <a:pt x="512484" y="4224188"/>
                </a:moveTo>
                <a:cubicBezTo>
                  <a:pt x="533770" y="4224569"/>
                  <a:pt x="538938" y="4242741"/>
                  <a:pt x="569387" y="4244982"/>
                </a:cubicBezTo>
                <a:cubicBezTo>
                  <a:pt x="568581" y="4239551"/>
                  <a:pt x="518094" y="4218745"/>
                  <a:pt x="512484" y="4224188"/>
                </a:cubicBezTo>
                <a:close/>
                <a:moveTo>
                  <a:pt x="879239" y="4223708"/>
                </a:moveTo>
                <a:cubicBezTo>
                  <a:pt x="880305" y="4225900"/>
                  <a:pt x="882900" y="4228403"/>
                  <a:pt x="885380" y="4229730"/>
                </a:cubicBezTo>
                <a:cubicBezTo>
                  <a:pt x="886621" y="4230394"/>
                  <a:pt x="887834" y="4230765"/>
                  <a:pt x="888811" y="4230655"/>
                </a:cubicBezTo>
                <a:cubicBezTo>
                  <a:pt x="889791" y="4230546"/>
                  <a:pt x="890535" y="4229958"/>
                  <a:pt x="890844" y="4228703"/>
                </a:cubicBezTo>
                <a:cubicBezTo>
                  <a:pt x="885139" y="4230175"/>
                  <a:pt x="883928" y="4222028"/>
                  <a:pt x="879239" y="4223708"/>
                </a:cubicBezTo>
                <a:close/>
                <a:moveTo>
                  <a:pt x="546608" y="4221251"/>
                </a:moveTo>
                <a:cubicBezTo>
                  <a:pt x="544316" y="4220784"/>
                  <a:pt x="542481" y="4221729"/>
                  <a:pt x="543241" y="4225176"/>
                </a:cubicBezTo>
                <a:cubicBezTo>
                  <a:pt x="544921" y="4224859"/>
                  <a:pt x="546119" y="4225432"/>
                  <a:pt x="547479" y="4225874"/>
                </a:cubicBezTo>
                <a:lnTo>
                  <a:pt x="548642" y="4225853"/>
                </a:lnTo>
                <a:lnTo>
                  <a:pt x="549853" y="4223662"/>
                </a:lnTo>
                <a:close/>
                <a:moveTo>
                  <a:pt x="546621" y="4211375"/>
                </a:moveTo>
                <a:cubicBezTo>
                  <a:pt x="547687" y="4213568"/>
                  <a:pt x="550436" y="4215445"/>
                  <a:pt x="552942" y="4216119"/>
                </a:cubicBezTo>
                <a:lnTo>
                  <a:pt x="554444" y="4215360"/>
                </a:lnTo>
                <a:lnTo>
                  <a:pt x="555633" y="4213209"/>
                </a:lnTo>
                <a:lnTo>
                  <a:pt x="552220" y="4212514"/>
                </a:lnTo>
                <a:cubicBezTo>
                  <a:pt x="550517" y="4211839"/>
                  <a:pt x="548811" y="4211162"/>
                  <a:pt x="546621" y="4211375"/>
                </a:cubicBezTo>
                <a:close/>
                <a:moveTo>
                  <a:pt x="529006" y="4209108"/>
                </a:moveTo>
                <a:cubicBezTo>
                  <a:pt x="535236" y="4215314"/>
                  <a:pt x="539401" y="4218222"/>
                  <a:pt x="541880" y="4219138"/>
                </a:cubicBezTo>
                <a:cubicBezTo>
                  <a:pt x="549326" y="4221888"/>
                  <a:pt x="541612" y="4206735"/>
                  <a:pt x="529006" y="4209108"/>
                </a:cubicBezTo>
                <a:close/>
                <a:moveTo>
                  <a:pt x="455617" y="4206860"/>
                </a:moveTo>
                <a:cubicBezTo>
                  <a:pt x="457042" y="4206805"/>
                  <a:pt x="460134" y="4207127"/>
                  <a:pt x="462904" y="4207517"/>
                </a:cubicBezTo>
                <a:cubicBezTo>
                  <a:pt x="468444" y="4208296"/>
                  <a:pt x="472697" y="4209347"/>
                  <a:pt x="459750" y="4208194"/>
                </a:cubicBezTo>
                <a:lnTo>
                  <a:pt x="459945" y="4208856"/>
                </a:lnTo>
                <a:lnTo>
                  <a:pt x="458332" y="4208463"/>
                </a:lnTo>
                <a:cubicBezTo>
                  <a:pt x="454434" y="4207346"/>
                  <a:pt x="454192" y="4206914"/>
                  <a:pt x="455617" y="4206860"/>
                </a:cubicBezTo>
                <a:close/>
                <a:moveTo>
                  <a:pt x="526872" y="4204726"/>
                </a:moveTo>
                <a:cubicBezTo>
                  <a:pt x="527103" y="4203784"/>
                  <a:pt x="502350" y="4206652"/>
                  <a:pt x="508437" y="4206347"/>
                </a:cubicBezTo>
                <a:cubicBezTo>
                  <a:pt x="510467" y="4206245"/>
                  <a:pt x="515923" y="4205791"/>
                  <a:pt x="526872" y="4204726"/>
                </a:cubicBezTo>
                <a:close/>
                <a:moveTo>
                  <a:pt x="1570429" y="4190431"/>
                </a:moveTo>
                <a:lnTo>
                  <a:pt x="1572592" y="4192517"/>
                </a:lnTo>
                <a:cubicBezTo>
                  <a:pt x="1573990" y="4192801"/>
                  <a:pt x="1575068" y="4192773"/>
                  <a:pt x="1574985" y="4192427"/>
                </a:cubicBezTo>
                <a:close/>
                <a:moveTo>
                  <a:pt x="552097" y="4189704"/>
                </a:moveTo>
                <a:lnTo>
                  <a:pt x="557342" y="4193801"/>
                </a:lnTo>
                <a:lnTo>
                  <a:pt x="556910" y="4193793"/>
                </a:lnTo>
                <a:lnTo>
                  <a:pt x="554492" y="4192890"/>
                </a:lnTo>
                <a:close/>
                <a:moveTo>
                  <a:pt x="428214" y="4178059"/>
                </a:moveTo>
                <a:lnTo>
                  <a:pt x="429084" y="4178314"/>
                </a:lnTo>
                <a:lnTo>
                  <a:pt x="429797" y="4185042"/>
                </a:lnTo>
                <a:cubicBezTo>
                  <a:pt x="429312" y="4186878"/>
                  <a:pt x="427293" y="4182723"/>
                  <a:pt x="427199" y="4179698"/>
                </a:cubicBezTo>
                <a:close/>
                <a:moveTo>
                  <a:pt x="384847" y="4169252"/>
                </a:moveTo>
                <a:cubicBezTo>
                  <a:pt x="390243" y="4169033"/>
                  <a:pt x="390435" y="4176976"/>
                  <a:pt x="395027" y="4171324"/>
                </a:cubicBezTo>
                <a:cubicBezTo>
                  <a:pt x="397668" y="4175812"/>
                  <a:pt x="394305" y="4176446"/>
                  <a:pt x="390693" y="4175382"/>
                </a:cubicBezTo>
                <a:cubicBezTo>
                  <a:pt x="387078" y="4174318"/>
                  <a:pt x="383213" y="4171556"/>
                  <a:pt x="384847" y="4169252"/>
                </a:cubicBezTo>
                <a:close/>
                <a:moveTo>
                  <a:pt x="1488479" y="4163885"/>
                </a:moveTo>
                <a:cubicBezTo>
                  <a:pt x="1481737" y="4160867"/>
                  <a:pt x="1481298" y="4163741"/>
                  <a:pt x="1507398" y="4181562"/>
                </a:cubicBezTo>
                <a:cubicBezTo>
                  <a:pt x="1508272" y="4175813"/>
                  <a:pt x="1495222" y="4166904"/>
                  <a:pt x="1488479" y="4163885"/>
                </a:cubicBezTo>
                <a:close/>
                <a:moveTo>
                  <a:pt x="539665" y="4161230"/>
                </a:moveTo>
                <a:cubicBezTo>
                  <a:pt x="530953" y="4164067"/>
                  <a:pt x="534917" y="4170800"/>
                  <a:pt x="539075" y="4173457"/>
                </a:cubicBezTo>
                <a:cubicBezTo>
                  <a:pt x="543233" y="4176114"/>
                  <a:pt x="547591" y="4174694"/>
                  <a:pt x="539665" y="4161230"/>
                </a:cubicBezTo>
                <a:close/>
                <a:moveTo>
                  <a:pt x="363980" y="4158425"/>
                </a:moveTo>
                <a:lnTo>
                  <a:pt x="367687" y="4158701"/>
                </a:lnTo>
                <a:lnTo>
                  <a:pt x="369809" y="4159463"/>
                </a:lnTo>
                <a:lnTo>
                  <a:pt x="370314" y="4163664"/>
                </a:lnTo>
                <a:lnTo>
                  <a:pt x="367766" y="4165818"/>
                </a:lnTo>
                <a:lnTo>
                  <a:pt x="367413" y="4165238"/>
                </a:lnTo>
                <a:close/>
                <a:moveTo>
                  <a:pt x="733629" y="4157050"/>
                </a:moveTo>
                <a:cubicBezTo>
                  <a:pt x="730689" y="4155957"/>
                  <a:pt x="728144" y="4155441"/>
                  <a:pt x="727682" y="4157323"/>
                </a:cubicBezTo>
                <a:cubicBezTo>
                  <a:pt x="729565" y="4158364"/>
                  <a:pt x="732820" y="4160342"/>
                  <a:pt x="735762" y="4161434"/>
                </a:cubicBezTo>
                <a:cubicBezTo>
                  <a:pt x="737231" y="4161979"/>
                  <a:pt x="738619" y="4162305"/>
                  <a:pt x="739721" y="4162180"/>
                </a:cubicBezTo>
                <a:cubicBezTo>
                  <a:pt x="740819" y="4162052"/>
                  <a:pt x="741630" y="4161477"/>
                  <a:pt x="741937" y="4160222"/>
                </a:cubicBezTo>
                <a:cubicBezTo>
                  <a:pt x="739901" y="4159809"/>
                  <a:pt x="736567" y="4158141"/>
                  <a:pt x="733629" y="4157050"/>
                </a:cubicBezTo>
                <a:close/>
                <a:moveTo>
                  <a:pt x="520224" y="4153324"/>
                </a:moveTo>
                <a:cubicBezTo>
                  <a:pt x="523047" y="4154885"/>
                  <a:pt x="524434" y="4159860"/>
                  <a:pt x="526930" y="4161541"/>
                </a:cubicBezTo>
                <a:cubicBezTo>
                  <a:pt x="527761" y="4162100"/>
                  <a:pt x="528716" y="4162295"/>
                  <a:pt x="529886" y="4161874"/>
                </a:cubicBezTo>
                <a:cubicBezTo>
                  <a:pt x="527044" y="4156028"/>
                  <a:pt x="525219" y="4150388"/>
                  <a:pt x="520224" y="4153324"/>
                </a:cubicBezTo>
                <a:close/>
                <a:moveTo>
                  <a:pt x="459601" y="4150274"/>
                </a:moveTo>
                <a:lnTo>
                  <a:pt x="461693" y="4151339"/>
                </a:lnTo>
                <a:lnTo>
                  <a:pt x="460747" y="4151764"/>
                </a:lnTo>
                <a:close/>
                <a:moveTo>
                  <a:pt x="459434" y="4150059"/>
                </a:moveTo>
                <a:lnTo>
                  <a:pt x="459601" y="4150274"/>
                </a:lnTo>
                <a:lnTo>
                  <a:pt x="459399" y="4150173"/>
                </a:lnTo>
                <a:close/>
                <a:moveTo>
                  <a:pt x="467051" y="4148931"/>
                </a:moveTo>
                <a:cubicBezTo>
                  <a:pt x="468975" y="4149816"/>
                  <a:pt x="470726" y="4152475"/>
                  <a:pt x="472351" y="4156756"/>
                </a:cubicBezTo>
                <a:lnTo>
                  <a:pt x="461693" y="4151339"/>
                </a:lnTo>
                <a:close/>
                <a:moveTo>
                  <a:pt x="429394" y="4140118"/>
                </a:moveTo>
                <a:cubicBezTo>
                  <a:pt x="442304" y="4157232"/>
                  <a:pt x="453311" y="4151569"/>
                  <a:pt x="469796" y="4162824"/>
                </a:cubicBezTo>
                <a:cubicBezTo>
                  <a:pt x="468903" y="4164287"/>
                  <a:pt x="465953" y="4164944"/>
                  <a:pt x="461479" y="4164973"/>
                </a:cubicBezTo>
                <a:lnTo>
                  <a:pt x="449296" y="4163864"/>
                </a:lnTo>
                <a:lnTo>
                  <a:pt x="441213" y="4156892"/>
                </a:lnTo>
                <a:cubicBezTo>
                  <a:pt x="436668" y="4151950"/>
                  <a:pt x="432669" y="4146384"/>
                  <a:pt x="429394" y="4140118"/>
                </a:cubicBezTo>
                <a:close/>
                <a:moveTo>
                  <a:pt x="1392688" y="4130573"/>
                </a:moveTo>
                <a:cubicBezTo>
                  <a:pt x="1391564" y="4132979"/>
                  <a:pt x="1392351" y="4134127"/>
                  <a:pt x="1393840" y="4134593"/>
                </a:cubicBezTo>
                <a:cubicBezTo>
                  <a:pt x="1395328" y="4135063"/>
                  <a:pt x="1397521" y="4134849"/>
                  <a:pt x="1399199" y="4134532"/>
                </a:cubicBezTo>
                <a:cubicBezTo>
                  <a:pt x="1400429" y="4129514"/>
                  <a:pt x="1395435" y="4132448"/>
                  <a:pt x="1392688" y="4130573"/>
                </a:cubicBezTo>
                <a:close/>
                <a:moveTo>
                  <a:pt x="1288319" y="4127565"/>
                </a:moveTo>
                <a:lnTo>
                  <a:pt x="1291109" y="4128517"/>
                </a:lnTo>
                <a:lnTo>
                  <a:pt x="1292489" y="4128916"/>
                </a:lnTo>
                <a:lnTo>
                  <a:pt x="1292444" y="4128932"/>
                </a:lnTo>
                <a:cubicBezTo>
                  <a:pt x="1290403" y="4129290"/>
                  <a:pt x="1289141" y="4129018"/>
                  <a:pt x="1288454" y="4128328"/>
                </a:cubicBezTo>
                <a:close/>
                <a:moveTo>
                  <a:pt x="1296432" y="4127476"/>
                </a:moveTo>
                <a:lnTo>
                  <a:pt x="1298827" y="4129033"/>
                </a:lnTo>
                <a:lnTo>
                  <a:pt x="1295755" y="4127786"/>
                </a:lnTo>
                <a:lnTo>
                  <a:pt x="1295682" y="4127749"/>
                </a:lnTo>
                <a:close/>
                <a:moveTo>
                  <a:pt x="1295104" y="4127458"/>
                </a:moveTo>
                <a:lnTo>
                  <a:pt x="1295682" y="4127749"/>
                </a:lnTo>
                <a:lnTo>
                  <a:pt x="1295675" y="4127753"/>
                </a:lnTo>
                <a:lnTo>
                  <a:pt x="1295598" y="4127721"/>
                </a:lnTo>
                <a:cubicBezTo>
                  <a:pt x="1294662" y="4127274"/>
                  <a:pt x="1294365" y="4127106"/>
                  <a:pt x="1295104" y="4127458"/>
                </a:cubicBezTo>
                <a:close/>
                <a:moveTo>
                  <a:pt x="442458" y="4121703"/>
                </a:moveTo>
                <a:cubicBezTo>
                  <a:pt x="443215" y="4125149"/>
                  <a:pt x="444943" y="4126818"/>
                  <a:pt x="447071" y="4127415"/>
                </a:cubicBezTo>
                <a:cubicBezTo>
                  <a:pt x="449195" y="4128012"/>
                  <a:pt x="451718" y="4127534"/>
                  <a:pt x="454060" y="4126696"/>
                </a:cubicBezTo>
                <a:cubicBezTo>
                  <a:pt x="450295" y="4124613"/>
                  <a:pt x="447451" y="4118766"/>
                  <a:pt x="442458" y="4121703"/>
                </a:cubicBezTo>
                <a:close/>
                <a:moveTo>
                  <a:pt x="414667" y="4121153"/>
                </a:moveTo>
                <a:cubicBezTo>
                  <a:pt x="412872" y="4120295"/>
                  <a:pt x="411344" y="4119985"/>
                  <a:pt x="411086" y="4123226"/>
                </a:cubicBezTo>
                <a:cubicBezTo>
                  <a:pt x="412767" y="4122906"/>
                  <a:pt x="415335" y="4124419"/>
                  <a:pt x="417295" y="4125144"/>
                </a:cubicBezTo>
                <a:cubicBezTo>
                  <a:pt x="419254" y="4125873"/>
                  <a:pt x="420605" y="4125817"/>
                  <a:pt x="419847" y="4122372"/>
                </a:cubicBezTo>
                <a:cubicBezTo>
                  <a:pt x="418521" y="4123420"/>
                  <a:pt x="416459" y="4122012"/>
                  <a:pt x="414667" y="4121153"/>
                </a:cubicBezTo>
                <a:close/>
                <a:moveTo>
                  <a:pt x="1269467" y="4118683"/>
                </a:moveTo>
                <a:cubicBezTo>
                  <a:pt x="1275529" y="4117939"/>
                  <a:pt x="1280952" y="4118713"/>
                  <a:pt x="1286068" y="4120743"/>
                </a:cubicBezTo>
                <a:lnTo>
                  <a:pt x="1289145" y="4122742"/>
                </a:lnTo>
                <a:lnTo>
                  <a:pt x="1287905" y="4125231"/>
                </a:lnTo>
                <a:lnTo>
                  <a:pt x="1288319" y="4127565"/>
                </a:lnTo>
                <a:lnTo>
                  <a:pt x="1275482" y="4123178"/>
                </a:lnTo>
                <a:cubicBezTo>
                  <a:pt x="1271393" y="4121461"/>
                  <a:pt x="1268906" y="4119885"/>
                  <a:pt x="1269467" y="4118683"/>
                </a:cubicBezTo>
                <a:close/>
                <a:moveTo>
                  <a:pt x="700651" y="4114946"/>
                </a:moveTo>
                <a:cubicBezTo>
                  <a:pt x="699210" y="4125190"/>
                  <a:pt x="699922" y="4126652"/>
                  <a:pt x="701458" y="4120380"/>
                </a:cubicBezTo>
                <a:cubicBezTo>
                  <a:pt x="700228" y="4125397"/>
                  <a:pt x="733905" y="4149367"/>
                  <a:pt x="740938" y="4146848"/>
                </a:cubicBezTo>
                <a:cubicBezTo>
                  <a:pt x="733100" y="4143935"/>
                  <a:pt x="727202" y="4137468"/>
                  <a:pt x="722629" y="4129953"/>
                </a:cubicBezTo>
                <a:cubicBezTo>
                  <a:pt x="735558" y="4133900"/>
                  <a:pt x="759362" y="4154545"/>
                  <a:pt x="743609" y="4131585"/>
                </a:cubicBezTo>
                <a:cubicBezTo>
                  <a:pt x="743609" y="4131585"/>
                  <a:pt x="699941" y="4113483"/>
                  <a:pt x="700651" y="4114946"/>
                </a:cubicBezTo>
                <a:close/>
                <a:moveTo>
                  <a:pt x="1295346" y="4113410"/>
                </a:moveTo>
                <a:lnTo>
                  <a:pt x="1305754" y="4123152"/>
                </a:lnTo>
                <a:lnTo>
                  <a:pt x="1301115" y="4125765"/>
                </a:lnTo>
                <a:lnTo>
                  <a:pt x="1296432" y="4127476"/>
                </a:lnTo>
                <a:lnTo>
                  <a:pt x="1289145" y="4122742"/>
                </a:lnTo>
                <a:lnTo>
                  <a:pt x="1292178" y="4116654"/>
                </a:lnTo>
                <a:cubicBezTo>
                  <a:pt x="1293971" y="4114118"/>
                  <a:pt x="1295575" y="4112469"/>
                  <a:pt x="1295346" y="4113410"/>
                </a:cubicBezTo>
                <a:close/>
                <a:moveTo>
                  <a:pt x="617046" y="4107164"/>
                </a:moveTo>
                <a:cubicBezTo>
                  <a:pt x="613377" y="4109049"/>
                  <a:pt x="620292" y="4115724"/>
                  <a:pt x="622945" y="4113630"/>
                </a:cubicBezTo>
                <a:cubicBezTo>
                  <a:pt x="622945" y="4113630"/>
                  <a:pt x="621734" y="4105481"/>
                  <a:pt x="617046" y="4107164"/>
                </a:cubicBezTo>
                <a:close/>
                <a:moveTo>
                  <a:pt x="426493" y="4103966"/>
                </a:moveTo>
                <a:lnTo>
                  <a:pt x="429755" y="4104584"/>
                </a:lnTo>
                <a:lnTo>
                  <a:pt x="430234" y="4105978"/>
                </a:lnTo>
                <a:close/>
                <a:moveTo>
                  <a:pt x="636733" y="4102169"/>
                </a:moveTo>
                <a:lnTo>
                  <a:pt x="637319" y="4102542"/>
                </a:lnTo>
                <a:lnTo>
                  <a:pt x="636833" y="4102543"/>
                </a:lnTo>
                <a:close/>
                <a:moveTo>
                  <a:pt x="647302" y="4101463"/>
                </a:moveTo>
                <a:lnTo>
                  <a:pt x="648748" y="4101820"/>
                </a:lnTo>
                <a:lnTo>
                  <a:pt x="648101" y="4102263"/>
                </a:lnTo>
                <a:close/>
                <a:moveTo>
                  <a:pt x="1287218" y="4098585"/>
                </a:moveTo>
                <a:lnTo>
                  <a:pt x="1292752" y="4103481"/>
                </a:lnTo>
                <a:lnTo>
                  <a:pt x="1286838" y="4100692"/>
                </a:lnTo>
                <a:cubicBezTo>
                  <a:pt x="1285205" y="4099574"/>
                  <a:pt x="1285157" y="4098824"/>
                  <a:pt x="1287218" y="4098585"/>
                </a:cubicBezTo>
                <a:close/>
                <a:moveTo>
                  <a:pt x="592162" y="4097119"/>
                </a:moveTo>
                <a:lnTo>
                  <a:pt x="597084" y="4105737"/>
                </a:lnTo>
                <a:cubicBezTo>
                  <a:pt x="597084" y="4105737"/>
                  <a:pt x="594290" y="4101874"/>
                  <a:pt x="592209" y="4097830"/>
                </a:cubicBezTo>
                <a:close/>
                <a:moveTo>
                  <a:pt x="952754" y="4093781"/>
                </a:moveTo>
                <a:cubicBezTo>
                  <a:pt x="952851" y="4097752"/>
                  <a:pt x="955855" y="4099679"/>
                  <a:pt x="959634" y="4100612"/>
                </a:cubicBezTo>
                <a:cubicBezTo>
                  <a:pt x="963414" y="4101547"/>
                  <a:pt x="967972" y="4101486"/>
                  <a:pt x="971177" y="4101480"/>
                </a:cubicBezTo>
                <a:cubicBezTo>
                  <a:pt x="967319" y="4095425"/>
                  <a:pt x="959270" y="4097740"/>
                  <a:pt x="952754" y="4093781"/>
                </a:cubicBezTo>
                <a:close/>
                <a:moveTo>
                  <a:pt x="1375206" y="4077784"/>
                </a:moveTo>
                <a:lnTo>
                  <a:pt x="1375016" y="4078143"/>
                </a:lnTo>
                <a:lnTo>
                  <a:pt x="1374686" y="4077931"/>
                </a:lnTo>
                <a:close/>
                <a:moveTo>
                  <a:pt x="903434" y="4077492"/>
                </a:moveTo>
                <a:cubicBezTo>
                  <a:pt x="900098" y="4077474"/>
                  <a:pt x="897678" y="4078628"/>
                  <a:pt x="900731" y="4079249"/>
                </a:cubicBezTo>
                <a:cubicBezTo>
                  <a:pt x="902769" y="4079663"/>
                  <a:pt x="904318" y="4080965"/>
                  <a:pt x="905948" y="4081956"/>
                </a:cubicBezTo>
                <a:cubicBezTo>
                  <a:pt x="907576" y="4082945"/>
                  <a:pt x="909281" y="4083621"/>
                  <a:pt x="911626" y="4082781"/>
                </a:cubicBezTo>
                <a:cubicBezTo>
                  <a:pt x="911020" y="4078707"/>
                  <a:pt x="906769" y="4077513"/>
                  <a:pt x="903434" y="4077492"/>
                </a:cubicBezTo>
                <a:close/>
                <a:moveTo>
                  <a:pt x="1360987" y="4076711"/>
                </a:moveTo>
                <a:lnTo>
                  <a:pt x="1360575" y="4077082"/>
                </a:lnTo>
                <a:lnTo>
                  <a:pt x="1360113" y="4077013"/>
                </a:lnTo>
                <a:close/>
                <a:moveTo>
                  <a:pt x="1355098" y="4074260"/>
                </a:moveTo>
                <a:lnTo>
                  <a:pt x="1359855" y="4076974"/>
                </a:lnTo>
                <a:lnTo>
                  <a:pt x="1360113" y="4077013"/>
                </a:lnTo>
                <a:lnTo>
                  <a:pt x="1355587" y="4078575"/>
                </a:lnTo>
                <a:close/>
                <a:moveTo>
                  <a:pt x="1354783" y="4071498"/>
                </a:moveTo>
                <a:lnTo>
                  <a:pt x="1355098" y="4074260"/>
                </a:lnTo>
                <a:lnTo>
                  <a:pt x="1352681" y="4072879"/>
                </a:lnTo>
                <a:close/>
                <a:moveTo>
                  <a:pt x="1345617" y="4069635"/>
                </a:moveTo>
                <a:lnTo>
                  <a:pt x="1347745" y="4070060"/>
                </a:lnTo>
                <a:lnTo>
                  <a:pt x="1352681" y="4072879"/>
                </a:lnTo>
                <a:lnTo>
                  <a:pt x="1349048" y="4075270"/>
                </a:lnTo>
                <a:cubicBezTo>
                  <a:pt x="1347522" y="4074959"/>
                  <a:pt x="1346377" y="4073081"/>
                  <a:pt x="1345617" y="4069635"/>
                </a:cubicBezTo>
                <a:close/>
                <a:moveTo>
                  <a:pt x="652871" y="4052545"/>
                </a:moveTo>
                <a:lnTo>
                  <a:pt x="658616" y="4054511"/>
                </a:lnTo>
                <a:lnTo>
                  <a:pt x="663276" y="4057766"/>
                </a:lnTo>
                <a:lnTo>
                  <a:pt x="659012" y="4058569"/>
                </a:lnTo>
                <a:cubicBezTo>
                  <a:pt x="656532" y="4057240"/>
                  <a:pt x="653940" y="4054738"/>
                  <a:pt x="652871" y="4052545"/>
                </a:cubicBezTo>
                <a:close/>
                <a:moveTo>
                  <a:pt x="791516" y="4032011"/>
                </a:moveTo>
                <a:cubicBezTo>
                  <a:pt x="792938" y="4034934"/>
                  <a:pt x="795075" y="4036030"/>
                  <a:pt x="797367" y="4036493"/>
                </a:cubicBezTo>
                <a:cubicBezTo>
                  <a:pt x="799657" y="4036960"/>
                  <a:pt x="802101" y="4036798"/>
                  <a:pt x="804137" y="4037212"/>
                </a:cubicBezTo>
                <a:cubicBezTo>
                  <a:pt x="801294" y="4031365"/>
                  <a:pt x="796915" y="4031792"/>
                  <a:pt x="791516" y="4032011"/>
                </a:cubicBezTo>
                <a:close/>
                <a:moveTo>
                  <a:pt x="1009902" y="4029248"/>
                </a:moveTo>
                <a:lnTo>
                  <a:pt x="1013493" y="4031498"/>
                </a:lnTo>
                <a:cubicBezTo>
                  <a:pt x="1016637" y="4033666"/>
                  <a:pt x="1018538" y="4035234"/>
                  <a:pt x="1019533" y="4036363"/>
                </a:cubicBezTo>
                <a:lnTo>
                  <a:pt x="1018036" y="4038092"/>
                </a:lnTo>
                <a:lnTo>
                  <a:pt x="1013754" y="4033026"/>
                </a:lnTo>
                <a:close/>
                <a:moveTo>
                  <a:pt x="1000011" y="4023050"/>
                </a:moveTo>
                <a:cubicBezTo>
                  <a:pt x="1002559" y="4023566"/>
                  <a:pt x="1004947" y="4024855"/>
                  <a:pt x="1007225" y="4026619"/>
                </a:cubicBezTo>
                <a:lnTo>
                  <a:pt x="1009902" y="4029248"/>
                </a:lnTo>
                <a:close/>
                <a:moveTo>
                  <a:pt x="1215329" y="4016793"/>
                </a:moveTo>
                <a:cubicBezTo>
                  <a:pt x="1231407" y="4025331"/>
                  <a:pt x="1246468" y="4033664"/>
                  <a:pt x="1261934" y="4044711"/>
                </a:cubicBezTo>
                <a:cubicBezTo>
                  <a:pt x="1269347" y="4033542"/>
                  <a:pt x="1329845" y="4089638"/>
                  <a:pt x="1353410" y="4083520"/>
                </a:cubicBezTo>
                <a:lnTo>
                  <a:pt x="1360575" y="4077082"/>
                </a:lnTo>
                <a:lnTo>
                  <a:pt x="1368076" y="4078207"/>
                </a:lnTo>
                <a:lnTo>
                  <a:pt x="1380321" y="4085333"/>
                </a:lnTo>
                <a:cubicBezTo>
                  <a:pt x="1425777" y="4114542"/>
                  <a:pt x="1502818" y="4173326"/>
                  <a:pt x="1538259" y="4181201"/>
                </a:cubicBezTo>
                <a:cubicBezTo>
                  <a:pt x="1545348" y="4182777"/>
                  <a:pt x="1550772" y="4182315"/>
                  <a:pt x="1553946" y="4179177"/>
                </a:cubicBezTo>
                <a:cubicBezTo>
                  <a:pt x="1549779" y="4174377"/>
                  <a:pt x="1550700" y="4170613"/>
                  <a:pt x="1556098" y="4170394"/>
                </a:cubicBezTo>
                <a:cubicBezTo>
                  <a:pt x="1545513" y="4165606"/>
                  <a:pt x="1513159" y="4140587"/>
                  <a:pt x="1498810" y="4133719"/>
                </a:cubicBezTo>
                <a:cubicBezTo>
                  <a:pt x="1494525" y="4138116"/>
                  <a:pt x="1395817" y="4078525"/>
                  <a:pt x="1391227" y="4084177"/>
                </a:cubicBezTo>
                <a:cubicBezTo>
                  <a:pt x="1406383" y="4096480"/>
                  <a:pt x="1380237" y="4076675"/>
                  <a:pt x="1376874" y="4077308"/>
                </a:cubicBezTo>
                <a:lnTo>
                  <a:pt x="1375206" y="4077784"/>
                </a:lnTo>
                <a:lnTo>
                  <a:pt x="1378103" y="4072290"/>
                </a:lnTo>
                <a:cubicBezTo>
                  <a:pt x="1372659" y="4070523"/>
                  <a:pt x="1371736" y="4074288"/>
                  <a:pt x="1372638" y="4076611"/>
                </a:cubicBezTo>
                <a:lnTo>
                  <a:pt x="1374686" y="4077931"/>
                </a:lnTo>
                <a:lnTo>
                  <a:pt x="1371774" y="4078761"/>
                </a:lnTo>
                <a:lnTo>
                  <a:pt x="1368076" y="4078207"/>
                </a:lnTo>
                <a:lnTo>
                  <a:pt x="1357421" y="4072004"/>
                </a:lnTo>
                <a:lnTo>
                  <a:pt x="1347745" y="4070060"/>
                </a:lnTo>
                <a:lnTo>
                  <a:pt x="1344792" y="4068374"/>
                </a:lnTo>
                <a:cubicBezTo>
                  <a:pt x="1339657" y="4063975"/>
                  <a:pt x="1334611" y="4057848"/>
                  <a:pt x="1330269" y="4049390"/>
                </a:cubicBezTo>
                <a:cubicBezTo>
                  <a:pt x="1315188" y="4054224"/>
                  <a:pt x="1272424" y="4045526"/>
                  <a:pt x="1215329" y="4016793"/>
                </a:cubicBezTo>
                <a:close/>
                <a:moveTo>
                  <a:pt x="735436" y="4013855"/>
                </a:moveTo>
                <a:cubicBezTo>
                  <a:pt x="732216" y="4013365"/>
                  <a:pt x="729108" y="4014049"/>
                  <a:pt x="727984" y="4016455"/>
                </a:cubicBezTo>
                <a:cubicBezTo>
                  <a:pt x="730683" y="4016346"/>
                  <a:pt x="732998" y="4017806"/>
                  <a:pt x="735429" y="4018794"/>
                </a:cubicBezTo>
                <a:cubicBezTo>
                  <a:pt x="736646" y="4019287"/>
                  <a:pt x="737887" y="4019663"/>
                  <a:pt x="739223" y="4019667"/>
                </a:cubicBezTo>
                <a:cubicBezTo>
                  <a:pt x="740560" y="4019671"/>
                  <a:pt x="741985" y="4019303"/>
                  <a:pt x="743567" y="4018307"/>
                </a:cubicBezTo>
                <a:cubicBezTo>
                  <a:pt x="741991" y="4016012"/>
                  <a:pt x="738657" y="4014346"/>
                  <a:pt x="735436" y="4013855"/>
                </a:cubicBezTo>
                <a:close/>
                <a:moveTo>
                  <a:pt x="1184284" y="4003895"/>
                </a:moveTo>
                <a:cubicBezTo>
                  <a:pt x="1187625" y="4016427"/>
                  <a:pt x="1204127" y="4014514"/>
                  <a:pt x="1214406" y="4020556"/>
                </a:cubicBezTo>
                <a:cubicBezTo>
                  <a:pt x="1210448" y="4010532"/>
                  <a:pt x="1192831" y="4008265"/>
                  <a:pt x="1184284" y="4003895"/>
                </a:cubicBezTo>
                <a:close/>
                <a:moveTo>
                  <a:pt x="1156131" y="4001694"/>
                </a:moveTo>
                <a:lnTo>
                  <a:pt x="1167378" y="4003088"/>
                </a:lnTo>
                <a:cubicBezTo>
                  <a:pt x="1166868" y="4003810"/>
                  <a:pt x="1165074" y="4003865"/>
                  <a:pt x="1162150" y="4003335"/>
                </a:cubicBezTo>
                <a:close/>
                <a:moveTo>
                  <a:pt x="1150196" y="4000078"/>
                </a:moveTo>
                <a:lnTo>
                  <a:pt x="1156131" y="4001694"/>
                </a:lnTo>
                <a:lnTo>
                  <a:pt x="1154590" y="4001504"/>
                </a:lnTo>
                <a:close/>
                <a:moveTo>
                  <a:pt x="698169" y="3998538"/>
                </a:moveTo>
                <a:cubicBezTo>
                  <a:pt x="699591" y="4001459"/>
                  <a:pt x="701396" y="4002817"/>
                  <a:pt x="703396" y="4003388"/>
                </a:cubicBezTo>
                <a:cubicBezTo>
                  <a:pt x="705392" y="4003957"/>
                  <a:pt x="707582" y="4003744"/>
                  <a:pt x="709773" y="4003532"/>
                </a:cubicBezTo>
                <a:cubicBezTo>
                  <a:pt x="710695" y="3999769"/>
                  <a:pt x="702857" y="3996856"/>
                  <a:pt x="698169" y="3998538"/>
                </a:cubicBezTo>
                <a:close/>
                <a:moveTo>
                  <a:pt x="516200" y="3997239"/>
                </a:moveTo>
                <a:lnTo>
                  <a:pt x="521257" y="4000752"/>
                </a:lnTo>
                <a:lnTo>
                  <a:pt x="515987" y="3997654"/>
                </a:lnTo>
                <a:close/>
                <a:moveTo>
                  <a:pt x="514833" y="3996976"/>
                </a:moveTo>
                <a:lnTo>
                  <a:pt x="515987" y="3997654"/>
                </a:lnTo>
                <a:lnTo>
                  <a:pt x="513206" y="4003066"/>
                </a:lnTo>
                <a:cubicBezTo>
                  <a:pt x="513110" y="3999095"/>
                  <a:pt x="513572" y="3997213"/>
                  <a:pt x="514833" y="3996976"/>
                </a:cubicBezTo>
                <a:close/>
                <a:moveTo>
                  <a:pt x="857062" y="3991343"/>
                </a:moveTo>
                <a:cubicBezTo>
                  <a:pt x="858332" y="3994893"/>
                  <a:pt x="859982" y="3996874"/>
                  <a:pt x="862031" y="3997784"/>
                </a:cubicBezTo>
                <a:cubicBezTo>
                  <a:pt x="864079" y="3998695"/>
                  <a:pt x="866523" y="3998535"/>
                  <a:pt x="869376" y="3997798"/>
                </a:cubicBezTo>
                <a:cubicBezTo>
                  <a:pt x="870297" y="3994034"/>
                  <a:pt x="862768" y="3989868"/>
                  <a:pt x="857062" y="3991343"/>
                </a:cubicBezTo>
                <a:close/>
                <a:moveTo>
                  <a:pt x="1141731" y="3989971"/>
                </a:moveTo>
                <a:cubicBezTo>
                  <a:pt x="1142393" y="3989446"/>
                  <a:pt x="1143998" y="3989443"/>
                  <a:pt x="1145320" y="3990042"/>
                </a:cubicBezTo>
                <a:lnTo>
                  <a:pt x="1146784" y="3992875"/>
                </a:lnTo>
                <a:lnTo>
                  <a:pt x="1142141" y="3990944"/>
                </a:lnTo>
                <a:close/>
                <a:moveTo>
                  <a:pt x="5667418" y="3973622"/>
                </a:moveTo>
                <a:cubicBezTo>
                  <a:pt x="5668613" y="3974755"/>
                  <a:pt x="5669614" y="3975611"/>
                  <a:pt x="5670640" y="3975953"/>
                </a:cubicBezTo>
                <a:cubicBezTo>
                  <a:pt x="5671669" y="3976294"/>
                  <a:pt x="5672721" y="3976118"/>
                  <a:pt x="5674019" y="3975182"/>
                </a:cubicBezTo>
                <a:cubicBezTo>
                  <a:pt x="5671631" y="3972917"/>
                  <a:pt x="5670020" y="3971751"/>
                  <a:pt x="5667418" y="3973622"/>
                </a:cubicBezTo>
                <a:close/>
                <a:moveTo>
                  <a:pt x="5663311" y="3972259"/>
                </a:moveTo>
                <a:cubicBezTo>
                  <a:pt x="5661362" y="3973662"/>
                  <a:pt x="5661163" y="3977540"/>
                  <a:pt x="5662985" y="3978658"/>
                </a:cubicBezTo>
                <a:cubicBezTo>
                  <a:pt x="5663594" y="3979030"/>
                  <a:pt x="5664424" y="3979096"/>
                  <a:pt x="5665490" y="3978662"/>
                </a:cubicBezTo>
                <a:cubicBezTo>
                  <a:pt x="5663932" y="3976461"/>
                  <a:pt x="5665700" y="3974526"/>
                  <a:pt x="5663311" y="3972259"/>
                </a:cubicBezTo>
                <a:close/>
                <a:moveTo>
                  <a:pt x="9917266" y="3964390"/>
                </a:moveTo>
                <a:lnTo>
                  <a:pt x="9744882" y="4113103"/>
                </a:lnTo>
                <a:lnTo>
                  <a:pt x="9725545" y="4129496"/>
                </a:lnTo>
                <a:lnTo>
                  <a:pt x="9540340" y="4316108"/>
                </a:lnTo>
                <a:cubicBezTo>
                  <a:pt x="9586166" y="4314488"/>
                  <a:pt x="9603227" y="4291713"/>
                  <a:pt x="9619803" y="4275001"/>
                </a:cubicBezTo>
                <a:cubicBezTo>
                  <a:pt x="9722172" y="4176241"/>
                  <a:pt x="9820887" y="4075593"/>
                  <a:pt x="9912136" y="3970698"/>
                </a:cubicBezTo>
                <a:close/>
                <a:moveTo>
                  <a:pt x="532878" y="3956871"/>
                </a:moveTo>
                <a:lnTo>
                  <a:pt x="532989" y="3956889"/>
                </a:lnTo>
                <a:lnTo>
                  <a:pt x="533030" y="3957048"/>
                </a:lnTo>
                <a:close/>
                <a:moveTo>
                  <a:pt x="5607323" y="3956411"/>
                </a:moveTo>
                <a:lnTo>
                  <a:pt x="5607091" y="3956559"/>
                </a:lnTo>
                <a:lnTo>
                  <a:pt x="5607354" y="3956673"/>
                </a:lnTo>
                <a:close/>
                <a:moveTo>
                  <a:pt x="944886" y="3913125"/>
                </a:moveTo>
                <a:lnTo>
                  <a:pt x="953195" y="3916329"/>
                </a:lnTo>
                <a:lnTo>
                  <a:pt x="977250" y="3927421"/>
                </a:lnTo>
                <a:cubicBezTo>
                  <a:pt x="990717" y="3932883"/>
                  <a:pt x="1004694" y="3937939"/>
                  <a:pt x="1018880" y="3942759"/>
                </a:cubicBezTo>
                <a:lnTo>
                  <a:pt x="1036629" y="3948482"/>
                </a:lnTo>
                <a:lnTo>
                  <a:pt x="1082005" y="3965968"/>
                </a:lnTo>
                <a:lnTo>
                  <a:pt x="1142141" y="3990944"/>
                </a:lnTo>
                <a:lnTo>
                  <a:pt x="1143252" y="3993572"/>
                </a:lnTo>
                <a:cubicBezTo>
                  <a:pt x="1144780" y="3993884"/>
                  <a:pt x="1146717" y="3993620"/>
                  <a:pt x="1147225" y="3993723"/>
                </a:cubicBezTo>
                <a:lnTo>
                  <a:pt x="1146784" y="3992875"/>
                </a:lnTo>
                <a:lnTo>
                  <a:pt x="1159053" y="3997968"/>
                </a:lnTo>
                <a:lnTo>
                  <a:pt x="1157670" y="3997987"/>
                </a:lnTo>
                <a:cubicBezTo>
                  <a:pt x="1152890" y="3998413"/>
                  <a:pt x="1149436" y="3999151"/>
                  <a:pt x="1150116" y="4000051"/>
                </a:cubicBezTo>
                <a:lnTo>
                  <a:pt x="1150196" y="4000078"/>
                </a:lnTo>
                <a:lnTo>
                  <a:pt x="1150130" y="4000060"/>
                </a:lnTo>
                <a:cubicBezTo>
                  <a:pt x="1119907" y="3990286"/>
                  <a:pt x="1054365" y="3962076"/>
                  <a:pt x="986062" y="3931639"/>
                </a:cubicBezTo>
                <a:close/>
                <a:moveTo>
                  <a:pt x="364146" y="3900309"/>
                </a:moveTo>
                <a:cubicBezTo>
                  <a:pt x="362314" y="3897961"/>
                  <a:pt x="353885" y="3905383"/>
                  <a:pt x="356791" y="3904554"/>
                </a:cubicBezTo>
                <a:cubicBezTo>
                  <a:pt x="357762" y="3904279"/>
                  <a:pt x="359992" y="3903086"/>
                  <a:pt x="364146" y="3900309"/>
                </a:cubicBezTo>
                <a:close/>
                <a:moveTo>
                  <a:pt x="331274" y="3881771"/>
                </a:moveTo>
                <a:lnTo>
                  <a:pt x="336904" y="3887062"/>
                </a:lnTo>
                <a:lnTo>
                  <a:pt x="335804" y="3887901"/>
                </a:lnTo>
                <a:cubicBezTo>
                  <a:pt x="334023" y="3889011"/>
                  <a:pt x="332401" y="3889748"/>
                  <a:pt x="331208" y="3889885"/>
                </a:cubicBezTo>
                <a:cubicBezTo>
                  <a:pt x="328819" y="3890161"/>
                  <a:pt x="328136" y="3888045"/>
                  <a:pt x="331274" y="3881771"/>
                </a:cubicBezTo>
                <a:close/>
                <a:moveTo>
                  <a:pt x="341475" y="3870673"/>
                </a:moveTo>
                <a:cubicBezTo>
                  <a:pt x="347944" y="3869356"/>
                  <a:pt x="349756" y="3870960"/>
                  <a:pt x="349032" y="3873713"/>
                </a:cubicBezTo>
                <a:lnTo>
                  <a:pt x="347174" y="3876125"/>
                </a:lnTo>
                <a:close/>
                <a:moveTo>
                  <a:pt x="775296" y="3836417"/>
                </a:moveTo>
                <a:cubicBezTo>
                  <a:pt x="793082" y="3843986"/>
                  <a:pt x="851517" y="3870935"/>
                  <a:pt x="918045" y="3901057"/>
                </a:cubicBezTo>
                <a:lnTo>
                  <a:pt x="944886" y="3913125"/>
                </a:lnTo>
                <a:lnTo>
                  <a:pt x="925961" y="3905833"/>
                </a:lnTo>
                <a:cubicBezTo>
                  <a:pt x="874310" y="3885202"/>
                  <a:pt x="823558" y="3863026"/>
                  <a:pt x="775296" y="3836417"/>
                </a:cubicBezTo>
                <a:close/>
                <a:moveTo>
                  <a:pt x="769701" y="3758890"/>
                </a:moveTo>
                <a:cubicBezTo>
                  <a:pt x="770004" y="3760926"/>
                  <a:pt x="773797" y="3765895"/>
                  <a:pt x="776752" y="3765693"/>
                </a:cubicBezTo>
                <a:cubicBezTo>
                  <a:pt x="777738" y="3765627"/>
                  <a:pt x="778630" y="3764987"/>
                  <a:pt x="779269" y="3763469"/>
                </a:cubicBezTo>
                <a:cubicBezTo>
                  <a:pt x="774177" y="3762435"/>
                  <a:pt x="774486" y="3761178"/>
                  <a:pt x="769701" y="3758890"/>
                </a:cubicBezTo>
                <a:close/>
                <a:moveTo>
                  <a:pt x="10340212" y="3742162"/>
                </a:moveTo>
                <a:lnTo>
                  <a:pt x="10305354" y="3784828"/>
                </a:lnTo>
                <a:cubicBezTo>
                  <a:pt x="10247016" y="3851539"/>
                  <a:pt x="10186204" y="3916480"/>
                  <a:pt x="10122681" y="3979626"/>
                </a:cubicBezTo>
                <a:lnTo>
                  <a:pt x="10018392" y="4076096"/>
                </a:lnTo>
                <a:lnTo>
                  <a:pt x="9893957" y="4205148"/>
                </a:lnTo>
                <a:lnTo>
                  <a:pt x="9915355" y="4190074"/>
                </a:lnTo>
                <a:cubicBezTo>
                  <a:pt x="9982265" y="4138989"/>
                  <a:pt x="10047014" y="4086049"/>
                  <a:pt x="10110646" y="4032236"/>
                </a:cubicBezTo>
                <a:lnTo>
                  <a:pt x="10144492" y="4002986"/>
                </a:lnTo>
                <a:close/>
                <a:moveTo>
                  <a:pt x="4643396" y="3723361"/>
                </a:moveTo>
                <a:lnTo>
                  <a:pt x="4642601" y="3726606"/>
                </a:lnTo>
                <a:cubicBezTo>
                  <a:pt x="4643269" y="3727153"/>
                  <a:pt x="4644287" y="3727362"/>
                  <a:pt x="4645715" y="3726993"/>
                </a:cubicBezTo>
                <a:lnTo>
                  <a:pt x="4645221" y="3723679"/>
                </a:lnTo>
                <a:close/>
                <a:moveTo>
                  <a:pt x="553517" y="3684951"/>
                </a:moveTo>
                <a:cubicBezTo>
                  <a:pt x="556262" y="3686826"/>
                  <a:pt x="559265" y="3688751"/>
                  <a:pt x="562420" y="3690053"/>
                </a:cubicBezTo>
                <a:cubicBezTo>
                  <a:pt x="565576" y="3691352"/>
                  <a:pt x="568886" y="3692025"/>
                  <a:pt x="572249" y="3691393"/>
                </a:cubicBezTo>
                <a:cubicBezTo>
                  <a:pt x="566753" y="3687640"/>
                  <a:pt x="560336" y="3687654"/>
                  <a:pt x="553517" y="3684951"/>
                </a:cubicBezTo>
                <a:close/>
                <a:moveTo>
                  <a:pt x="1024798" y="3663582"/>
                </a:moveTo>
                <a:lnTo>
                  <a:pt x="1026697" y="3664135"/>
                </a:lnTo>
                <a:lnTo>
                  <a:pt x="1027170" y="3664522"/>
                </a:lnTo>
                <a:close/>
                <a:moveTo>
                  <a:pt x="4377645" y="3662305"/>
                </a:moveTo>
                <a:lnTo>
                  <a:pt x="4387869" y="3667213"/>
                </a:lnTo>
                <a:lnTo>
                  <a:pt x="4444511" y="3684704"/>
                </a:lnTo>
                <a:lnTo>
                  <a:pt x="4444552" y="3684689"/>
                </a:lnTo>
                <a:lnTo>
                  <a:pt x="4455334" y="3684844"/>
                </a:lnTo>
                <a:lnTo>
                  <a:pt x="4464237" y="3687166"/>
                </a:lnTo>
                <a:lnTo>
                  <a:pt x="4472959" y="3687109"/>
                </a:lnTo>
                <a:lnTo>
                  <a:pt x="4464183" y="3684968"/>
                </a:lnTo>
                <a:lnTo>
                  <a:pt x="4455334" y="3684844"/>
                </a:lnTo>
                <a:lnTo>
                  <a:pt x="4421493" y="3676013"/>
                </a:lnTo>
                <a:close/>
                <a:moveTo>
                  <a:pt x="564447" y="3662147"/>
                </a:moveTo>
                <a:cubicBezTo>
                  <a:pt x="552461" y="3658722"/>
                  <a:pt x="558042" y="3667019"/>
                  <a:pt x="561890" y="3666442"/>
                </a:cubicBezTo>
                <a:cubicBezTo>
                  <a:pt x="563172" y="3666252"/>
                  <a:pt x="564265" y="3665072"/>
                  <a:pt x="564447" y="3662147"/>
                </a:cubicBezTo>
                <a:close/>
                <a:moveTo>
                  <a:pt x="582466" y="3658405"/>
                </a:moveTo>
                <a:lnTo>
                  <a:pt x="586662" y="3662642"/>
                </a:lnTo>
                <a:lnTo>
                  <a:pt x="576698" y="3660687"/>
                </a:lnTo>
                <a:lnTo>
                  <a:pt x="576575" y="3660661"/>
                </a:lnTo>
                <a:close/>
                <a:moveTo>
                  <a:pt x="682381" y="3656675"/>
                </a:moveTo>
                <a:lnTo>
                  <a:pt x="684894" y="3657841"/>
                </a:lnTo>
                <a:lnTo>
                  <a:pt x="685396" y="3657533"/>
                </a:lnTo>
                <a:close/>
                <a:moveTo>
                  <a:pt x="687571" y="3647781"/>
                </a:moveTo>
                <a:lnTo>
                  <a:pt x="687896" y="3655646"/>
                </a:lnTo>
                <a:lnTo>
                  <a:pt x="688196" y="3655825"/>
                </a:lnTo>
                <a:lnTo>
                  <a:pt x="694016" y="3652273"/>
                </a:lnTo>
                <a:lnTo>
                  <a:pt x="698998" y="3652944"/>
                </a:lnTo>
                <a:lnTo>
                  <a:pt x="696454" y="3649041"/>
                </a:lnTo>
                <a:lnTo>
                  <a:pt x="694817" y="3648394"/>
                </a:lnTo>
                <a:lnTo>
                  <a:pt x="696830" y="3650556"/>
                </a:lnTo>
                <a:lnTo>
                  <a:pt x="694016" y="3652273"/>
                </a:lnTo>
                <a:lnTo>
                  <a:pt x="692325" y="3652046"/>
                </a:lnTo>
                <a:close/>
                <a:moveTo>
                  <a:pt x="486047" y="3646203"/>
                </a:moveTo>
                <a:cubicBezTo>
                  <a:pt x="486169" y="3647874"/>
                  <a:pt x="486978" y="3648944"/>
                  <a:pt x="488112" y="3649566"/>
                </a:cubicBezTo>
                <a:cubicBezTo>
                  <a:pt x="491514" y="3651431"/>
                  <a:pt x="497855" y="3649263"/>
                  <a:pt x="497553" y="3647225"/>
                </a:cubicBezTo>
                <a:cubicBezTo>
                  <a:pt x="494806" y="3645350"/>
                  <a:pt x="490734" y="3644520"/>
                  <a:pt x="486047" y="3646203"/>
                </a:cubicBezTo>
                <a:close/>
                <a:moveTo>
                  <a:pt x="688112" y="3645740"/>
                </a:moveTo>
                <a:lnTo>
                  <a:pt x="687654" y="3647170"/>
                </a:lnTo>
                <a:lnTo>
                  <a:pt x="691004" y="3646884"/>
                </a:lnTo>
                <a:close/>
                <a:moveTo>
                  <a:pt x="475228" y="3641882"/>
                </a:moveTo>
                <a:cubicBezTo>
                  <a:pt x="473618" y="3642933"/>
                  <a:pt x="473112" y="3645548"/>
                  <a:pt x="475347" y="3650611"/>
                </a:cubicBezTo>
                <a:cubicBezTo>
                  <a:pt x="494824" y="3649634"/>
                  <a:pt x="480059" y="3638728"/>
                  <a:pt x="475228" y="3641882"/>
                </a:cubicBezTo>
                <a:close/>
                <a:moveTo>
                  <a:pt x="1023186" y="3639622"/>
                </a:moveTo>
                <a:cubicBezTo>
                  <a:pt x="1022091" y="3639120"/>
                  <a:pt x="1021021" y="3639472"/>
                  <a:pt x="1020173" y="3640222"/>
                </a:cubicBezTo>
                <a:cubicBezTo>
                  <a:pt x="1018477" y="3641722"/>
                  <a:pt x="1017671" y="3644813"/>
                  <a:pt x="1019317" y="3645859"/>
                </a:cubicBezTo>
                <a:cubicBezTo>
                  <a:pt x="1020418" y="3646555"/>
                  <a:pt x="1022607" y="3646342"/>
                  <a:pt x="1026354" y="3644140"/>
                </a:cubicBezTo>
                <a:cubicBezTo>
                  <a:pt x="1025403" y="3641477"/>
                  <a:pt x="1024281" y="3640123"/>
                  <a:pt x="1023186" y="3639622"/>
                </a:cubicBezTo>
                <a:close/>
                <a:moveTo>
                  <a:pt x="486312" y="3630276"/>
                </a:moveTo>
                <a:lnTo>
                  <a:pt x="488163" y="3631539"/>
                </a:lnTo>
                <a:lnTo>
                  <a:pt x="487084" y="3633241"/>
                </a:lnTo>
                <a:close/>
                <a:moveTo>
                  <a:pt x="505841" y="3617692"/>
                </a:moveTo>
                <a:cubicBezTo>
                  <a:pt x="506138" y="3617362"/>
                  <a:pt x="508695" y="3619199"/>
                  <a:pt x="514899" y="3624412"/>
                </a:cubicBezTo>
                <a:lnTo>
                  <a:pt x="510504" y="3624192"/>
                </a:lnTo>
                <a:lnTo>
                  <a:pt x="510330" y="3623976"/>
                </a:lnTo>
                <a:cubicBezTo>
                  <a:pt x="507503" y="3620520"/>
                  <a:pt x="505541" y="3618022"/>
                  <a:pt x="505841" y="3617692"/>
                </a:cubicBezTo>
                <a:close/>
                <a:moveTo>
                  <a:pt x="448814" y="3614922"/>
                </a:moveTo>
                <a:cubicBezTo>
                  <a:pt x="451178" y="3618366"/>
                  <a:pt x="453021" y="3623926"/>
                  <a:pt x="456332" y="3625340"/>
                </a:cubicBezTo>
                <a:cubicBezTo>
                  <a:pt x="457437" y="3625814"/>
                  <a:pt x="458703" y="3625824"/>
                  <a:pt x="460207" y="3625143"/>
                </a:cubicBezTo>
                <a:cubicBezTo>
                  <a:pt x="457055" y="3620551"/>
                  <a:pt x="453906" y="3615958"/>
                  <a:pt x="448814" y="3614922"/>
                </a:cubicBezTo>
                <a:close/>
                <a:moveTo>
                  <a:pt x="914773" y="3610910"/>
                </a:moveTo>
                <a:cubicBezTo>
                  <a:pt x="919587" y="3610902"/>
                  <a:pt x="917799" y="3620663"/>
                  <a:pt x="916139" y="3618225"/>
                </a:cubicBezTo>
                <a:cubicBezTo>
                  <a:pt x="915586" y="3617414"/>
                  <a:pt x="915049" y="3615246"/>
                  <a:pt x="914773" y="3610910"/>
                </a:cubicBezTo>
                <a:close/>
                <a:moveTo>
                  <a:pt x="364614" y="3594834"/>
                </a:moveTo>
                <a:cubicBezTo>
                  <a:pt x="367109" y="3595012"/>
                  <a:pt x="370164" y="3595634"/>
                  <a:pt x="372352" y="3595420"/>
                </a:cubicBezTo>
                <a:cubicBezTo>
                  <a:pt x="372402" y="3597405"/>
                  <a:pt x="369727" y="3598507"/>
                  <a:pt x="366861" y="3598749"/>
                </a:cubicBezTo>
                <a:cubicBezTo>
                  <a:pt x="363996" y="3598988"/>
                  <a:pt x="360943" y="3598367"/>
                  <a:pt x="360232" y="3596906"/>
                </a:cubicBezTo>
                <a:cubicBezTo>
                  <a:pt x="360183" y="3594921"/>
                  <a:pt x="362120" y="3594657"/>
                  <a:pt x="364614" y="3594834"/>
                </a:cubicBezTo>
                <a:close/>
                <a:moveTo>
                  <a:pt x="335391" y="3589219"/>
                </a:moveTo>
                <a:cubicBezTo>
                  <a:pt x="341097" y="3587745"/>
                  <a:pt x="346899" y="3590242"/>
                  <a:pt x="351681" y="3592533"/>
                </a:cubicBezTo>
                <a:cubicBezTo>
                  <a:pt x="351121" y="3593735"/>
                  <a:pt x="350121" y="3594274"/>
                  <a:pt x="348863" y="3594366"/>
                </a:cubicBezTo>
                <a:cubicBezTo>
                  <a:pt x="347602" y="3594460"/>
                  <a:pt x="346087" y="3594111"/>
                  <a:pt x="344488" y="3593539"/>
                </a:cubicBezTo>
                <a:cubicBezTo>
                  <a:pt x="341295" y="3592396"/>
                  <a:pt x="337785" y="3590365"/>
                  <a:pt x="335391" y="3589219"/>
                </a:cubicBezTo>
                <a:close/>
                <a:moveTo>
                  <a:pt x="306259" y="3579394"/>
                </a:moveTo>
                <a:lnTo>
                  <a:pt x="317433" y="3580121"/>
                </a:lnTo>
                <a:lnTo>
                  <a:pt x="328266" y="3587769"/>
                </a:lnTo>
                <a:close/>
                <a:moveTo>
                  <a:pt x="833945" y="3579145"/>
                </a:moveTo>
                <a:cubicBezTo>
                  <a:pt x="837024" y="3578614"/>
                  <a:pt x="839415" y="3579284"/>
                  <a:pt x="836086" y="3583053"/>
                </a:cubicBezTo>
                <a:cubicBezTo>
                  <a:pt x="830355" y="3583534"/>
                  <a:pt x="828045" y="3583146"/>
                  <a:pt x="827667" y="3582452"/>
                </a:cubicBezTo>
                <a:cubicBezTo>
                  <a:pt x="827093" y="3581409"/>
                  <a:pt x="830864" y="3579676"/>
                  <a:pt x="833945" y="3579145"/>
                </a:cubicBezTo>
                <a:close/>
                <a:moveTo>
                  <a:pt x="307305" y="3572970"/>
                </a:moveTo>
                <a:cubicBezTo>
                  <a:pt x="314716" y="3572172"/>
                  <a:pt x="325101" y="3573955"/>
                  <a:pt x="336829" y="3577494"/>
                </a:cubicBezTo>
                <a:lnTo>
                  <a:pt x="346058" y="3581193"/>
                </a:lnTo>
                <a:lnTo>
                  <a:pt x="331589" y="3581042"/>
                </a:lnTo>
                <a:lnTo>
                  <a:pt x="317433" y="3580121"/>
                </a:lnTo>
                <a:close/>
                <a:moveTo>
                  <a:pt x="263609" y="3567771"/>
                </a:moveTo>
                <a:lnTo>
                  <a:pt x="278900" y="3573286"/>
                </a:lnTo>
                <a:cubicBezTo>
                  <a:pt x="286392" y="3574891"/>
                  <a:pt x="294027" y="3575909"/>
                  <a:pt x="302140" y="3577826"/>
                </a:cubicBezTo>
                <a:lnTo>
                  <a:pt x="306259" y="3579394"/>
                </a:lnTo>
                <a:lnTo>
                  <a:pt x="298588" y="3578894"/>
                </a:lnTo>
                <a:cubicBezTo>
                  <a:pt x="288158" y="3577534"/>
                  <a:pt x="278414" y="3575356"/>
                  <a:pt x="269720" y="3571845"/>
                </a:cubicBezTo>
                <a:close/>
                <a:moveTo>
                  <a:pt x="253092" y="3558920"/>
                </a:moveTo>
                <a:cubicBezTo>
                  <a:pt x="254669" y="3558477"/>
                  <a:pt x="258668" y="3558798"/>
                  <a:pt x="266481" y="3560715"/>
                </a:cubicBezTo>
                <a:cubicBezTo>
                  <a:pt x="266121" y="3563277"/>
                  <a:pt x="263987" y="3564079"/>
                  <a:pt x="261477" y="3563959"/>
                </a:cubicBezTo>
                <a:lnTo>
                  <a:pt x="254709" y="3561833"/>
                </a:lnTo>
                <a:lnTo>
                  <a:pt x="254124" y="3561442"/>
                </a:lnTo>
                <a:close/>
                <a:moveTo>
                  <a:pt x="232996" y="3544685"/>
                </a:moveTo>
                <a:cubicBezTo>
                  <a:pt x="246137" y="3543407"/>
                  <a:pt x="251323" y="3548414"/>
                  <a:pt x="247137" y="3556781"/>
                </a:cubicBezTo>
                <a:lnTo>
                  <a:pt x="254124" y="3561442"/>
                </a:lnTo>
                <a:lnTo>
                  <a:pt x="254221" y="3561679"/>
                </a:lnTo>
                <a:lnTo>
                  <a:pt x="254709" y="3561833"/>
                </a:lnTo>
                <a:lnTo>
                  <a:pt x="263609" y="3567771"/>
                </a:lnTo>
                <a:lnTo>
                  <a:pt x="256527" y="3565215"/>
                </a:lnTo>
                <a:cubicBezTo>
                  <a:pt x="248989" y="3560945"/>
                  <a:pt x="241257" y="3554598"/>
                  <a:pt x="232996" y="3544685"/>
                </a:cubicBezTo>
                <a:close/>
                <a:moveTo>
                  <a:pt x="850332" y="3534627"/>
                </a:moveTo>
                <a:cubicBezTo>
                  <a:pt x="849421" y="3533802"/>
                  <a:pt x="848479" y="3533550"/>
                  <a:pt x="848782" y="3535586"/>
                </a:cubicBezTo>
                <a:cubicBezTo>
                  <a:pt x="850589" y="3536940"/>
                  <a:pt x="851441" y="3537280"/>
                  <a:pt x="851717" y="3537108"/>
                </a:cubicBezTo>
                <a:cubicBezTo>
                  <a:pt x="852130" y="3536852"/>
                  <a:pt x="851245" y="3535454"/>
                  <a:pt x="850332" y="3534627"/>
                </a:cubicBezTo>
                <a:close/>
                <a:moveTo>
                  <a:pt x="273680" y="3520267"/>
                </a:moveTo>
                <a:lnTo>
                  <a:pt x="274936" y="3522923"/>
                </a:lnTo>
                <a:lnTo>
                  <a:pt x="276256" y="3525526"/>
                </a:lnTo>
                <a:lnTo>
                  <a:pt x="276104" y="3525795"/>
                </a:lnTo>
                <a:cubicBezTo>
                  <a:pt x="273051" y="3525173"/>
                  <a:pt x="272316" y="3522720"/>
                  <a:pt x="273031" y="3520891"/>
                </a:cubicBezTo>
                <a:close/>
                <a:moveTo>
                  <a:pt x="702164" y="3513254"/>
                </a:moveTo>
                <a:cubicBezTo>
                  <a:pt x="704214" y="3513137"/>
                  <a:pt x="708453" y="3513630"/>
                  <a:pt x="715899" y="3515144"/>
                </a:cubicBezTo>
                <a:cubicBezTo>
                  <a:pt x="718848" y="3518379"/>
                  <a:pt x="717842" y="3519491"/>
                  <a:pt x="715292" y="3519466"/>
                </a:cubicBezTo>
                <a:cubicBezTo>
                  <a:pt x="709556" y="3519410"/>
                  <a:pt x="696013" y="3513600"/>
                  <a:pt x="702164" y="3513254"/>
                </a:cubicBezTo>
                <a:close/>
                <a:moveTo>
                  <a:pt x="4092179" y="3503776"/>
                </a:moveTo>
                <a:cubicBezTo>
                  <a:pt x="4093401" y="3505343"/>
                  <a:pt x="4095818" y="3507479"/>
                  <a:pt x="4098079" y="3508598"/>
                </a:cubicBezTo>
                <a:cubicBezTo>
                  <a:pt x="4099212" y="3509158"/>
                  <a:pt x="4100309" y="3509463"/>
                  <a:pt x="4101197" y="3509315"/>
                </a:cubicBezTo>
                <a:cubicBezTo>
                  <a:pt x="4102085" y="3509166"/>
                  <a:pt x="4102768" y="3508564"/>
                  <a:pt x="4103073" y="3507309"/>
                </a:cubicBezTo>
                <a:cubicBezTo>
                  <a:pt x="4098386" y="3508990"/>
                  <a:pt x="4097176" y="3500842"/>
                  <a:pt x="4092179" y="3503776"/>
                </a:cubicBezTo>
                <a:close/>
                <a:moveTo>
                  <a:pt x="286324" y="3501531"/>
                </a:moveTo>
                <a:cubicBezTo>
                  <a:pt x="273846" y="3502287"/>
                  <a:pt x="285070" y="3505559"/>
                  <a:pt x="297886" y="3508328"/>
                </a:cubicBezTo>
                <a:cubicBezTo>
                  <a:pt x="304296" y="3509715"/>
                  <a:pt x="311100" y="3510976"/>
                  <a:pt x="315541" y="3511734"/>
                </a:cubicBezTo>
                <a:cubicBezTo>
                  <a:pt x="319982" y="3512494"/>
                  <a:pt x="322057" y="3512752"/>
                  <a:pt x="319002" y="3512131"/>
                </a:cubicBezTo>
                <a:cubicBezTo>
                  <a:pt x="319713" y="3513591"/>
                  <a:pt x="285614" y="3500070"/>
                  <a:pt x="286324" y="3501531"/>
                </a:cubicBezTo>
                <a:close/>
                <a:moveTo>
                  <a:pt x="634866" y="3488128"/>
                </a:moveTo>
                <a:cubicBezTo>
                  <a:pt x="638326" y="3491465"/>
                  <a:pt x="642269" y="3493912"/>
                  <a:pt x="646571" y="3495447"/>
                </a:cubicBezTo>
                <a:cubicBezTo>
                  <a:pt x="650871" y="3496980"/>
                  <a:pt x="655530" y="3497598"/>
                  <a:pt x="660417" y="3497275"/>
                </a:cubicBezTo>
                <a:cubicBezTo>
                  <a:pt x="649832" y="3492489"/>
                  <a:pt x="645050" y="3490198"/>
                  <a:pt x="634866" y="3488128"/>
                </a:cubicBezTo>
                <a:close/>
                <a:moveTo>
                  <a:pt x="268181" y="3479428"/>
                </a:moveTo>
                <a:lnTo>
                  <a:pt x="265538" y="3483085"/>
                </a:lnTo>
                <a:cubicBezTo>
                  <a:pt x="265568" y="3484676"/>
                  <a:pt x="266735" y="3485776"/>
                  <a:pt x="268052" y="3486125"/>
                </a:cubicBezTo>
                <a:cubicBezTo>
                  <a:pt x="269370" y="3486476"/>
                  <a:pt x="270836" y="3486074"/>
                  <a:pt x="271468" y="3484660"/>
                </a:cubicBezTo>
                <a:lnTo>
                  <a:pt x="270553" y="3480368"/>
                </a:lnTo>
                <a:close/>
                <a:moveTo>
                  <a:pt x="202966" y="3462187"/>
                </a:moveTo>
                <a:cubicBezTo>
                  <a:pt x="224253" y="3462567"/>
                  <a:pt x="229420" y="3480739"/>
                  <a:pt x="259868" y="3482981"/>
                </a:cubicBezTo>
                <a:cubicBezTo>
                  <a:pt x="259062" y="3477550"/>
                  <a:pt x="208576" y="3456743"/>
                  <a:pt x="202966" y="3462187"/>
                </a:cubicBezTo>
                <a:close/>
                <a:moveTo>
                  <a:pt x="569721" y="3461707"/>
                </a:moveTo>
                <a:cubicBezTo>
                  <a:pt x="570787" y="3463899"/>
                  <a:pt x="573381" y="3466402"/>
                  <a:pt x="575862" y="3467730"/>
                </a:cubicBezTo>
                <a:cubicBezTo>
                  <a:pt x="577104" y="3468394"/>
                  <a:pt x="578316" y="3468763"/>
                  <a:pt x="579294" y="3468653"/>
                </a:cubicBezTo>
                <a:cubicBezTo>
                  <a:pt x="580273" y="3468546"/>
                  <a:pt x="581017" y="3467956"/>
                  <a:pt x="581326" y="3466701"/>
                </a:cubicBezTo>
                <a:cubicBezTo>
                  <a:pt x="575620" y="3468174"/>
                  <a:pt x="574411" y="3460026"/>
                  <a:pt x="569721" y="3461707"/>
                </a:cubicBezTo>
                <a:close/>
                <a:moveTo>
                  <a:pt x="237091" y="3459249"/>
                </a:moveTo>
                <a:cubicBezTo>
                  <a:pt x="234798" y="3458783"/>
                  <a:pt x="232963" y="3459727"/>
                  <a:pt x="233723" y="3463175"/>
                </a:cubicBezTo>
                <a:cubicBezTo>
                  <a:pt x="235404" y="3462858"/>
                  <a:pt x="236601" y="3463431"/>
                  <a:pt x="237962" y="3463872"/>
                </a:cubicBezTo>
                <a:lnTo>
                  <a:pt x="239124" y="3463852"/>
                </a:lnTo>
                <a:lnTo>
                  <a:pt x="240334" y="3461660"/>
                </a:lnTo>
                <a:close/>
                <a:moveTo>
                  <a:pt x="237103" y="3449374"/>
                </a:moveTo>
                <a:cubicBezTo>
                  <a:pt x="238170" y="3451566"/>
                  <a:pt x="240919" y="3453444"/>
                  <a:pt x="243424" y="3454118"/>
                </a:cubicBezTo>
                <a:lnTo>
                  <a:pt x="244925" y="3453358"/>
                </a:lnTo>
                <a:lnTo>
                  <a:pt x="246116" y="3451209"/>
                </a:lnTo>
                <a:lnTo>
                  <a:pt x="242703" y="3450513"/>
                </a:lnTo>
                <a:cubicBezTo>
                  <a:pt x="240999" y="3449839"/>
                  <a:pt x="239293" y="3449160"/>
                  <a:pt x="237103" y="3449374"/>
                </a:cubicBezTo>
                <a:close/>
                <a:moveTo>
                  <a:pt x="219487" y="3447108"/>
                </a:moveTo>
                <a:cubicBezTo>
                  <a:pt x="225717" y="3453314"/>
                  <a:pt x="229883" y="3456221"/>
                  <a:pt x="232362" y="3457136"/>
                </a:cubicBezTo>
                <a:cubicBezTo>
                  <a:pt x="239808" y="3459886"/>
                  <a:pt x="232094" y="3444733"/>
                  <a:pt x="219487" y="3447108"/>
                </a:cubicBezTo>
                <a:close/>
                <a:moveTo>
                  <a:pt x="146099" y="3444858"/>
                </a:moveTo>
                <a:cubicBezTo>
                  <a:pt x="147524" y="3444805"/>
                  <a:pt x="150616" y="3445126"/>
                  <a:pt x="153386" y="3445516"/>
                </a:cubicBezTo>
                <a:cubicBezTo>
                  <a:pt x="158927" y="3446295"/>
                  <a:pt x="163179" y="3447345"/>
                  <a:pt x="150232" y="3446193"/>
                </a:cubicBezTo>
                <a:lnTo>
                  <a:pt x="150426" y="3446855"/>
                </a:lnTo>
                <a:lnTo>
                  <a:pt x="148815" y="3446461"/>
                </a:lnTo>
                <a:cubicBezTo>
                  <a:pt x="144916" y="3445345"/>
                  <a:pt x="144674" y="3444914"/>
                  <a:pt x="146099" y="3444858"/>
                </a:cubicBezTo>
                <a:close/>
                <a:moveTo>
                  <a:pt x="217354" y="3442725"/>
                </a:moveTo>
                <a:cubicBezTo>
                  <a:pt x="217585" y="3441784"/>
                  <a:pt x="192831" y="3444650"/>
                  <a:pt x="198919" y="3444347"/>
                </a:cubicBezTo>
                <a:cubicBezTo>
                  <a:pt x="200950" y="3444245"/>
                  <a:pt x="206405" y="3443791"/>
                  <a:pt x="217354" y="3442725"/>
                </a:cubicBezTo>
                <a:close/>
                <a:moveTo>
                  <a:pt x="10283719" y="3441893"/>
                </a:moveTo>
                <a:lnTo>
                  <a:pt x="10222669" y="3521976"/>
                </a:lnTo>
                <a:cubicBezTo>
                  <a:pt x="10194275" y="3557852"/>
                  <a:pt x="10166063" y="3591453"/>
                  <a:pt x="10136083" y="3623353"/>
                </a:cubicBezTo>
                <a:lnTo>
                  <a:pt x="10125005" y="3634730"/>
                </a:lnTo>
                <a:lnTo>
                  <a:pt x="10118746" y="3645989"/>
                </a:lnTo>
                <a:lnTo>
                  <a:pt x="9963389" y="3859109"/>
                </a:lnTo>
                <a:lnTo>
                  <a:pt x="10073381" y="3763906"/>
                </a:lnTo>
                <a:lnTo>
                  <a:pt x="10077919" y="3759244"/>
                </a:lnTo>
                <a:lnTo>
                  <a:pt x="10159682" y="3640913"/>
                </a:lnTo>
                <a:cubicBezTo>
                  <a:pt x="10177230" y="3612072"/>
                  <a:pt x="10194781" y="3583231"/>
                  <a:pt x="10232316" y="3571021"/>
                </a:cubicBezTo>
                <a:cubicBezTo>
                  <a:pt x="10249623" y="3564160"/>
                  <a:pt x="10256447" y="3555050"/>
                  <a:pt x="10257422" y="3542918"/>
                </a:cubicBezTo>
                <a:cubicBezTo>
                  <a:pt x="10262297" y="3510695"/>
                  <a:pt x="10270522" y="3479411"/>
                  <a:pt x="10280935" y="3448761"/>
                </a:cubicBezTo>
                <a:close/>
                <a:moveTo>
                  <a:pt x="9839013" y="3439401"/>
                </a:moveTo>
                <a:lnTo>
                  <a:pt x="9691756" y="3581112"/>
                </a:lnTo>
                <a:lnTo>
                  <a:pt x="9653588" y="3634604"/>
                </a:lnTo>
                <a:cubicBezTo>
                  <a:pt x="9629576" y="3670127"/>
                  <a:pt x="9607608" y="3706558"/>
                  <a:pt x="9590790" y="3745251"/>
                </a:cubicBezTo>
                <a:cubicBezTo>
                  <a:pt x="9663671" y="3691275"/>
                  <a:pt x="9716072" y="3626733"/>
                  <a:pt x="9762626" y="3559171"/>
                </a:cubicBezTo>
                <a:close/>
                <a:moveTo>
                  <a:pt x="1260911" y="3428430"/>
                </a:moveTo>
                <a:lnTo>
                  <a:pt x="1263074" y="3430516"/>
                </a:lnTo>
                <a:cubicBezTo>
                  <a:pt x="1264473" y="3430800"/>
                  <a:pt x="1265549" y="3430773"/>
                  <a:pt x="1265466" y="3430426"/>
                </a:cubicBezTo>
                <a:close/>
                <a:moveTo>
                  <a:pt x="242578" y="3427703"/>
                </a:moveTo>
                <a:lnTo>
                  <a:pt x="247824" y="3431800"/>
                </a:lnTo>
                <a:lnTo>
                  <a:pt x="247392" y="3431791"/>
                </a:lnTo>
                <a:lnTo>
                  <a:pt x="244973" y="3430889"/>
                </a:lnTo>
                <a:close/>
                <a:moveTo>
                  <a:pt x="3348114" y="3419925"/>
                </a:moveTo>
                <a:cubicBezTo>
                  <a:pt x="3343978" y="3419351"/>
                  <a:pt x="3340738" y="3419761"/>
                  <a:pt x="3339437" y="3421802"/>
                </a:cubicBezTo>
                <a:cubicBezTo>
                  <a:pt x="3335085" y="3419929"/>
                  <a:pt x="3359707" y="3429875"/>
                  <a:pt x="3372977" y="3433996"/>
                </a:cubicBezTo>
                <a:cubicBezTo>
                  <a:pt x="3377402" y="3435367"/>
                  <a:pt x="3380563" y="3436093"/>
                  <a:pt x="3380971" y="3435517"/>
                </a:cubicBezTo>
                <a:cubicBezTo>
                  <a:pt x="3380261" y="3434057"/>
                  <a:pt x="3380261" y="3434057"/>
                  <a:pt x="3381279" y="3434264"/>
                </a:cubicBezTo>
                <a:cubicBezTo>
                  <a:pt x="3380975" y="3432226"/>
                  <a:pt x="3360519" y="3421645"/>
                  <a:pt x="3348114" y="3419925"/>
                </a:cubicBezTo>
                <a:close/>
                <a:moveTo>
                  <a:pt x="118695" y="3416058"/>
                </a:moveTo>
                <a:lnTo>
                  <a:pt x="119566" y="3416312"/>
                </a:lnTo>
                <a:lnTo>
                  <a:pt x="120278" y="3423041"/>
                </a:lnTo>
                <a:cubicBezTo>
                  <a:pt x="119794" y="3424878"/>
                  <a:pt x="117775" y="3420721"/>
                  <a:pt x="117680" y="3417697"/>
                </a:cubicBezTo>
                <a:close/>
                <a:moveTo>
                  <a:pt x="75328" y="3407252"/>
                </a:moveTo>
                <a:cubicBezTo>
                  <a:pt x="80725" y="3407032"/>
                  <a:pt x="80917" y="3414975"/>
                  <a:pt x="85510" y="3409323"/>
                </a:cubicBezTo>
                <a:cubicBezTo>
                  <a:pt x="88151" y="3413811"/>
                  <a:pt x="84788" y="3414446"/>
                  <a:pt x="81175" y="3413381"/>
                </a:cubicBezTo>
                <a:cubicBezTo>
                  <a:pt x="77561" y="3412316"/>
                  <a:pt x="73694" y="3409554"/>
                  <a:pt x="75328" y="3407252"/>
                </a:cubicBezTo>
                <a:close/>
                <a:moveTo>
                  <a:pt x="1178960" y="3401884"/>
                </a:moveTo>
                <a:cubicBezTo>
                  <a:pt x="1172218" y="3398866"/>
                  <a:pt x="1171780" y="3401740"/>
                  <a:pt x="1197879" y="3419560"/>
                </a:cubicBezTo>
                <a:cubicBezTo>
                  <a:pt x="1198754" y="3413812"/>
                  <a:pt x="1185705" y="3404902"/>
                  <a:pt x="1178960" y="3401884"/>
                </a:cubicBezTo>
                <a:close/>
                <a:moveTo>
                  <a:pt x="230147" y="3399228"/>
                </a:moveTo>
                <a:cubicBezTo>
                  <a:pt x="221435" y="3402066"/>
                  <a:pt x="225398" y="3408799"/>
                  <a:pt x="229557" y="3411455"/>
                </a:cubicBezTo>
                <a:cubicBezTo>
                  <a:pt x="233715" y="3414112"/>
                  <a:pt x="238073" y="3412693"/>
                  <a:pt x="230147" y="3399228"/>
                </a:cubicBezTo>
                <a:close/>
                <a:moveTo>
                  <a:pt x="54462" y="3396423"/>
                </a:moveTo>
                <a:lnTo>
                  <a:pt x="58169" y="3396699"/>
                </a:lnTo>
                <a:lnTo>
                  <a:pt x="60292" y="3397462"/>
                </a:lnTo>
                <a:lnTo>
                  <a:pt x="60796" y="3401664"/>
                </a:lnTo>
                <a:lnTo>
                  <a:pt x="58248" y="3403817"/>
                </a:lnTo>
                <a:lnTo>
                  <a:pt x="57895" y="3403236"/>
                </a:lnTo>
                <a:close/>
                <a:moveTo>
                  <a:pt x="424111" y="3395048"/>
                </a:moveTo>
                <a:cubicBezTo>
                  <a:pt x="421171" y="3393957"/>
                  <a:pt x="418625" y="3393440"/>
                  <a:pt x="418163" y="3395322"/>
                </a:cubicBezTo>
                <a:cubicBezTo>
                  <a:pt x="420047" y="3396363"/>
                  <a:pt x="423302" y="3398342"/>
                  <a:pt x="426243" y="3399433"/>
                </a:cubicBezTo>
                <a:cubicBezTo>
                  <a:pt x="427712" y="3399978"/>
                  <a:pt x="429102" y="3400304"/>
                  <a:pt x="430202" y="3400178"/>
                </a:cubicBezTo>
                <a:cubicBezTo>
                  <a:pt x="431301" y="3400051"/>
                  <a:pt x="432112" y="3399475"/>
                  <a:pt x="432419" y="3398220"/>
                </a:cubicBezTo>
                <a:cubicBezTo>
                  <a:pt x="430383" y="3397807"/>
                  <a:pt x="427050" y="3396141"/>
                  <a:pt x="424111" y="3395048"/>
                </a:cubicBezTo>
                <a:close/>
                <a:moveTo>
                  <a:pt x="210706" y="3391322"/>
                </a:moveTo>
                <a:cubicBezTo>
                  <a:pt x="213529" y="3392884"/>
                  <a:pt x="214916" y="3397858"/>
                  <a:pt x="217413" y="3399539"/>
                </a:cubicBezTo>
                <a:cubicBezTo>
                  <a:pt x="218243" y="3400098"/>
                  <a:pt x="219198" y="3400294"/>
                  <a:pt x="220368" y="3399873"/>
                </a:cubicBezTo>
                <a:cubicBezTo>
                  <a:pt x="217527" y="3394027"/>
                  <a:pt x="215700" y="3388387"/>
                  <a:pt x="210706" y="3391322"/>
                </a:cubicBezTo>
                <a:close/>
                <a:moveTo>
                  <a:pt x="150082" y="3388273"/>
                </a:moveTo>
                <a:lnTo>
                  <a:pt x="152175" y="3389337"/>
                </a:lnTo>
                <a:lnTo>
                  <a:pt x="151230" y="3389763"/>
                </a:lnTo>
                <a:close/>
                <a:moveTo>
                  <a:pt x="149916" y="3388058"/>
                </a:moveTo>
                <a:lnTo>
                  <a:pt x="150082" y="3388273"/>
                </a:lnTo>
                <a:lnTo>
                  <a:pt x="149881" y="3388172"/>
                </a:lnTo>
                <a:close/>
                <a:moveTo>
                  <a:pt x="157533" y="3386930"/>
                </a:moveTo>
                <a:cubicBezTo>
                  <a:pt x="159457" y="3387814"/>
                  <a:pt x="161207" y="3390474"/>
                  <a:pt x="162832" y="3394756"/>
                </a:cubicBezTo>
                <a:lnTo>
                  <a:pt x="152175" y="3389337"/>
                </a:lnTo>
                <a:close/>
                <a:moveTo>
                  <a:pt x="119875" y="3378117"/>
                </a:moveTo>
                <a:cubicBezTo>
                  <a:pt x="132786" y="3395230"/>
                  <a:pt x="143793" y="3389568"/>
                  <a:pt x="160278" y="3400823"/>
                </a:cubicBezTo>
                <a:cubicBezTo>
                  <a:pt x="159385" y="3402287"/>
                  <a:pt x="156434" y="3402943"/>
                  <a:pt x="151960" y="3402972"/>
                </a:cubicBezTo>
                <a:lnTo>
                  <a:pt x="139779" y="3401863"/>
                </a:lnTo>
                <a:lnTo>
                  <a:pt x="131696" y="3394891"/>
                </a:lnTo>
                <a:cubicBezTo>
                  <a:pt x="127149" y="3389950"/>
                  <a:pt x="123151" y="3384382"/>
                  <a:pt x="119875" y="3378117"/>
                </a:cubicBezTo>
                <a:close/>
                <a:moveTo>
                  <a:pt x="1083171" y="3368571"/>
                </a:moveTo>
                <a:cubicBezTo>
                  <a:pt x="1082046" y="3370977"/>
                  <a:pt x="1082833" y="3372125"/>
                  <a:pt x="1084321" y="3372591"/>
                </a:cubicBezTo>
                <a:cubicBezTo>
                  <a:pt x="1085811" y="3373062"/>
                  <a:pt x="1088003" y="3372848"/>
                  <a:pt x="1089681" y="3372531"/>
                </a:cubicBezTo>
                <a:cubicBezTo>
                  <a:pt x="1090911" y="3367513"/>
                  <a:pt x="1085917" y="3370446"/>
                  <a:pt x="1083171" y="3368571"/>
                </a:cubicBezTo>
                <a:close/>
                <a:moveTo>
                  <a:pt x="978802" y="3365563"/>
                </a:moveTo>
                <a:lnTo>
                  <a:pt x="981591" y="3366516"/>
                </a:lnTo>
                <a:lnTo>
                  <a:pt x="982970" y="3366914"/>
                </a:lnTo>
                <a:lnTo>
                  <a:pt x="982926" y="3366932"/>
                </a:lnTo>
                <a:cubicBezTo>
                  <a:pt x="980886" y="3367289"/>
                  <a:pt x="979624" y="3367017"/>
                  <a:pt x="978936" y="3366328"/>
                </a:cubicBezTo>
                <a:close/>
                <a:moveTo>
                  <a:pt x="986913" y="3365474"/>
                </a:moveTo>
                <a:lnTo>
                  <a:pt x="989308" y="3367031"/>
                </a:lnTo>
                <a:lnTo>
                  <a:pt x="986237" y="3365785"/>
                </a:lnTo>
                <a:lnTo>
                  <a:pt x="986163" y="3365749"/>
                </a:lnTo>
                <a:close/>
                <a:moveTo>
                  <a:pt x="985585" y="3365458"/>
                </a:moveTo>
                <a:lnTo>
                  <a:pt x="986163" y="3365749"/>
                </a:lnTo>
                <a:lnTo>
                  <a:pt x="986157" y="3365751"/>
                </a:lnTo>
                <a:lnTo>
                  <a:pt x="986080" y="3365720"/>
                </a:lnTo>
                <a:cubicBezTo>
                  <a:pt x="985143" y="3365272"/>
                  <a:pt x="984848" y="3365105"/>
                  <a:pt x="985585" y="3365458"/>
                </a:cubicBezTo>
                <a:close/>
                <a:moveTo>
                  <a:pt x="132939" y="3359701"/>
                </a:moveTo>
                <a:cubicBezTo>
                  <a:pt x="133697" y="3363148"/>
                  <a:pt x="135426" y="3364817"/>
                  <a:pt x="137553" y="3365414"/>
                </a:cubicBezTo>
                <a:cubicBezTo>
                  <a:pt x="139677" y="3366010"/>
                  <a:pt x="142200" y="3365534"/>
                  <a:pt x="144543" y="3364694"/>
                </a:cubicBezTo>
                <a:cubicBezTo>
                  <a:pt x="140777" y="3362612"/>
                  <a:pt x="137934" y="3356766"/>
                  <a:pt x="132939" y="3359701"/>
                </a:cubicBezTo>
                <a:close/>
                <a:moveTo>
                  <a:pt x="105149" y="3359152"/>
                </a:moveTo>
                <a:cubicBezTo>
                  <a:pt x="103355" y="3358294"/>
                  <a:pt x="101827" y="3357983"/>
                  <a:pt x="101568" y="3361224"/>
                </a:cubicBezTo>
                <a:cubicBezTo>
                  <a:pt x="103249" y="3360905"/>
                  <a:pt x="105817" y="3362417"/>
                  <a:pt x="107778" y="3363144"/>
                </a:cubicBezTo>
                <a:cubicBezTo>
                  <a:pt x="109737" y="3363872"/>
                  <a:pt x="111087" y="3363816"/>
                  <a:pt x="110330" y="3360371"/>
                </a:cubicBezTo>
                <a:cubicBezTo>
                  <a:pt x="109003" y="3361419"/>
                  <a:pt x="106941" y="3360011"/>
                  <a:pt x="105149" y="3359152"/>
                </a:cubicBezTo>
                <a:close/>
                <a:moveTo>
                  <a:pt x="959948" y="3356682"/>
                </a:moveTo>
                <a:cubicBezTo>
                  <a:pt x="966012" y="3355937"/>
                  <a:pt x="971434" y="3356712"/>
                  <a:pt x="976550" y="3358742"/>
                </a:cubicBezTo>
                <a:lnTo>
                  <a:pt x="979628" y="3360742"/>
                </a:lnTo>
                <a:lnTo>
                  <a:pt x="978388" y="3363229"/>
                </a:lnTo>
                <a:lnTo>
                  <a:pt x="978802" y="3365563"/>
                </a:lnTo>
                <a:lnTo>
                  <a:pt x="965963" y="3361178"/>
                </a:lnTo>
                <a:cubicBezTo>
                  <a:pt x="961875" y="3359461"/>
                  <a:pt x="959387" y="3357885"/>
                  <a:pt x="959948" y="3356682"/>
                </a:cubicBezTo>
                <a:close/>
                <a:moveTo>
                  <a:pt x="391134" y="3352946"/>
                </a:moveTo>
                <a:cubicBezTo>
                  <a:pt x="389692" y="3363188"/>
                  <a:pt x="390403" y="3364650"/>
                  <a:pt x="391940" y="3358378"/>
                </a:cubicBezTo>
                <a:cubicBezTo>
                  <a:pt x="390711" y="3363395"/>
                  <a:pt x="424388" y="3387367"/>
                  <a:pt x="431420" y="3384847"/>
                </a:cubicBezTo>
                <a:cubicBezTo>
                  <a:pt x="423581" y="3381934"/>
                  <a:pt x="417684" y="3375467"/>
                  <a:pt x="413110" y="3367952"/>
                </a:cubicBezTo>
                <a:cubicBezTo>
                  <a:pt x="426041" y="3371899"/>
                  <a:pt x="449844" y="3392544"/>
                  <a:pt x="434091" y="3369584"/>
                </a:cubicBezTo>
                <a:cubicBezTo>
                  <a:pt x="434091" y="3369584"/>
                  <a:pt x="390423" y="3351482"/>
                  <a:pt x="391134" y="3352946"/>
                </a:cubicBezTo>
                <a:close/>
                <a:moveTo>
                  <a:pt x="985828" y="3351409"/>
                </a:moveTo>
                <a:lnTo>
                  <a:pt x="996236" y="3361151"/>
                </a:lnTo>
                <a:lnTo>
                  <a:pt x="991598" y="3363764"/>
                </a:lnTo>
                <a:lnTo>
                  <a:pt x="986913" y="3365474"/>
                </a:lnTo>
                <a:lnTo>
                  <a:pt x="979628" y="3360742"/>
                </a:lnTo>
                <a:lnTo>
                  <a:pt x="982660" y="3354653"/>
                </a:lnTo>
                <a:cubicBezTo>
                  <a:pt x="984453" y="3352116"/>
                  <a:pt x="986057" y="3350467"/>
                  <a:pt x="985828" y="3351409"/>
                </a:cubicBezTo>
                <a:close/>
                <a:moveTo>
                  <a:pt x="307528" y="3345162"/>
                </a:moveTo>
                <a:cubicBezTo>
                  <a:pt x="303858" y="3347048"/>
                  <a:pt x="310775" y="3353724"/>
                  <a:pt x="313426" y="3351629"/>
                </a:cubicBezTo>
                <a:cubicBezTo>
                  <a:pt x="313426" y="3351629"/>
                  <a:pt x="312216" y="3343480"/>
                  <a:pt x="307528" y="3345162"/>
                </a:cubicBezTo>
                <a:close/>
                <a:moveTo>
                  <a:pt x="116975" y="3341965"/>
                </a:moveTo>
                <a:lnTo>
                  <a:pt x="120236" y="3342582"/>
                </a:lnTo>
                <a:lnTo>
                  <a:pt x="120715" y="3343977"/>
                </a:lnTo>
                <a:close/>
                <a:moveTo>
                  <a:pt x="327215" y="3340168"/>
                </a:moveTo>
                <a:lnTo>
                  <a:pt x="327800" y="3340541"/>
                </a:lnTo>
                <a:lnTo>
                  <a:pt x="327314" y="3340541"/>
                </a:lnTo>
                <a:close/>
                <a:moveTo>
                  <a:pt x="337784" y="3339461"/>
                </a:moveTo>
                <a:lnTo>
                  <a:pt x="339231" y="3339819"/>
                </a:lnTo>
                <a:lnTo>
                  <a:pt x="338584" y="3340262"/>
                </a:lnTo>
                <a:close/>
                <a:moveTo>
                  <a:pt x="977700" y="3336584"/>
                </a:moveTo>
                <a:lnTo>
                  <a:pt x="983235" y="3341481"/>
                </a:lnTo>
                <a:lnTo>
                  <a:pt x="977319" y="3338690"/>
                </a:lnTo>
                <a:cubicBezTo>
                  <a:pt x="975687" y="3337572"/>
                  <a:pt x="975638" y="3336824"/>
                  <a:pt x="977700" y="3336584"/>
                </a:cubicBezTo>
                <a:close/>
                <a:moveTo>
                  <a:pt x="282644" y="3335119"/>
                </a:moveTo>
                <a:lnTo>
                  <a:pt x="287566" y="3343735"/>
                </a:lnTo>
                <a:cubicBezTo>
                  <a:pt x="287566" y="3343735"/>
                  <a:pt x="284773" y="3339873"/>
                  <a:pt x="282690" y="3335829"/>
                </a:cubicBezTo>
                <a:close/>
                <a:moveTo>
                  <a:pt x="3673852" y="3334072"/>
                </a:moveTo>
                <a:cubicBezTo>
                  <a:pt x="3672171" y="3334389"/>
                  <a:pt x="3671023" y="3335803"/>
                  <a:pt x="3672090" y="3337995"/>
                </a:cubicBezTo>
                <a:cubicBezTo>
                  <a:pt x="3673770" y="3337677"/>
                  <a:pt x="3674889" y="3338564"/>
                  <a:pt x="3675869" y="3338927"/>
                </a:cubicBezTo>
                <a:cubicBezTo>
                  <a:pt x="3676849" y="3339292"/>
                  <a:pt x="3677691" y="3339134"/>
                  <a:pt x="3678813" y="3336728"/>
                </a:cubicBezTo>
                <a:cubicBezTo>
                  <a:pt x="3677748" y="3334535"/>
                  <a:pt x="3675533" y="3333756"/>
                  <a:pt x="3673852" y="3334072"/>
                </a:cubicBezTo>
                <a:close/>
                <a:moveTo>
                  <a:pt x="643237" y="3331780"/>
                </a:moveTo>
                <a:cubicBezTo>
                  <a:pt x="643333" y="3335751"/>
                  <a:pt x="646337" y="3337677"/>
                  <a:pt x="650117" y="3338612"/>
                </a:cubicBezTo>
                <a:cubicBezTo>
                  <a:pt x="653896" y="3339545"/>
                  <a:pt x="658454" y="3339484"/>
                  <a:pt x="661660" y="3339479"/>
                </a:cubicBezTo>
                <a:cubicBezTo>
                  <a:pt x="657800" y="3333424"/>
                  <a:pt x="649752" y="3335740"/>
                  <a:pt x="643237" y="3331780"/>
                </a:cubicBezTo>
                <a:close/>
                <a:moveTo>
                  <a:pt x="1065688" y="3315783"/>
                </a:moveTo>
                <a:lnTo>
                  <a:pt x="1065498" y="3316141"/>
                </a:lnTo>
                <a:lnTo>
                  <a:pt x="1065168" y="3315931"/>
                </a:lnTo>
                <a:close/>
                <a:moveTo>
                  <a:pt x="593915" y="3315491"/>
                </a:moveTo>
                <a:cubicBezTo>
                  <a:pt x="590581" y="3315472"/>
                  <a:pt x="588160" y="3316627"/>
                  <a:pt x="591213" y="3317248"/>
                </a:cubicBezTo>
                <a:cubicBezTo>
                  <a:pt x="593252" y="3317661"/>
                  <a:pt x="594800" y="3318965"/>
                  <a:pt x="596429" y="3319955"/>
                </a:cubicBezTo>
                <a:cubicBezTo>
                  <a:pt x="598057" y="3320944"/>
                  <a:pt x="599763" y="3321621"/>
                  <a:pt x="602108" y="3320779"/>
                </a:cubicBezTo>
                <a:cubicBezTo>
                  <a:pt x="601502" y="3316706"/>
                  <a:pt x="597251" y="3315511"/>
                  <a:pt x="593915" y="3315491"/>
                </a:cubicBezTo>
                <a:close/>
                <a:moveTo>
                  <a:pt x="1051469" y="3314710"/>
                </a:moveTo>
                <a:lnTo>
                  <a:pt x="1051057" y="3315082"/>
                </a:lnTo>
                <a:lnTo>
                  <a:pt x="1050595" y="3315012"/>
                </a:lnTo>
                <a:close/>
                <a:moveTo>
                  <a:pt x="1045579" y="3312258"/>
                </a:moveTo>
                <a:lnTo>
                  <a:pt x="1050338" y="3314974"/>
                </a:lnTo>
                <a:lnTo>
                  <a:pt x="1050595" y="3315012"/>
                </a:lnTo>
                <a:lnTo>
                  <a:pt x="1046069" y="3316575"/>
                </a:lnTo>
                <a:close/>
                <a:moveTo>
                  <a:pt x="1045265" y="3309497"/>
                </a:moveTo>
                <a:lnTo>
                  <a:pt x="1045579" y="3312258"/>
                </a:lnTo>
                <a:lnTo>
                  <a:pt x="1043163" y="3310879"/>
                </a:lnTo>
                <a:close/>
                <a:moveTo>
                  <a:pt x="1036099" y="3307633"/>
                </a:moveTo>
                <a:lnTo>
                  <a:pt x="1038227" y="3308059"/>
                </a:lnTo>
                <a:lnTo>
                  <a:pt x="1043163" y="3310879"/>
                </a:lnTo>
                <a:lnTo>
                  <a:pt x="1039530" y="3313270"/>
                </a:lnTo>
                <a:cubicBezTo>
                  <a:pt x="1038004" y="3312957"/>
                  <a:pt x="1036860" y="3311079"/>
                  <a:pt x="1036099" y="3307633"/>
                </a:cubicBezTo>
                <a:close/>
                <a:moveTo>
                  <a:pt x="3571329" y="3291158"/>
                </a:moveTo>
                <a:cubicBezTo>
                  <a:pt x="3572903" y="3293455"/>
                  <a:pt x="3575752" y="3296009"/>
                  <a:pt x="3578524" y="3297233"/>
                </a:cubicBezTo>
                <a:cubicBezTo>
                  <a:pt x="3579911" y="3297843"/>
                  <a:pt x="3581279" y="3298122"/>
                  <a:pt x="3582461" y="3297868"/>
                </a:cubicBezTo>
                <a:cubicBezTo>
                  <a:pt x="3583643" y="3297614"/>
                  <a:pt x="3584635" y="3296829"/>
                  <a:pt x="3585274" y="3295313"/>
                </a:cubicBezTo>
                <a:cubicBezTo>
                  <a:pt x="3581510" y="3293229"/>
                  <a:pt x="3578052" y="3289893"/>
                  <a:pt x="3571329" y="3291158"/>
                </a:cubicBezTo>
                <a:close/>
                <a:moveTo>
                  <a:pt x="343353" y="3290544"/>
                </a:moveTo>
                <a:lnTo>
                  <a:pt x="349098" y="3292510"/>
                </a:lnTo>
                <a:lnTo>
                  <a:pt x="353758" y="3295765"/>
                </a:lnTo>
                <a:lnTo>
                  <a:pt x="349493" y="3296568"/>
                </a:lnTo>
                <a:cubicBezTo>
                  <a:pt x="347013" y="3295239"/>
                  <a:pt x="344422" y="3292737"/>
                  <a:pt x="343353" y="3290544"/>
                </a:cubicBezTo>
                <a:close/>
                <a:moveTo>
                  <a:pt x="2511134" y="3284136"/>
                </a:moveTo>
                <a:lnTo>
                  <a:pt x="2514671" y="3284796"/>
                </a:lnTo>
                <a:lnTo>
                  <a:pt x="2512822" y="3287925"/>
                </a:lnTo>
                <a:cubicBezTo>
                  <a:pt x="2511097" y="3286257"/>
                  <a:pt x="2511071" y="3285263"/>
                  <a:pt x="2511174" y="3284297"/>
                </a:cubicBezTo>
                <a:close/>
                <a:moveTo>
                  <a:pt x="2495950" y="3282095"/>
                </a:moveTo>
                <a:lnTo>
                  <a:pt x="2500632" y="3282663"/>
                </a:lnTo>
                <a:lnTo>
                  <a:pt x="2507120" y="3289399"/>
                </a:lnTo>
                <a:lnTo>
                  <a:pt x="2495595" y="3284397"/>
                </a:lnTo>
                <a:close/>
                <a:moveTo>
                  <a:pt x="3520628" y="3275579"/>
                </a:moveTo>
                <a:cubicBezTo>
                  <a:pt x="3521694" y="3277772"/>
                  <a:pt x="3522915" y="3279337"/>
                  <a:pt x="3524365" y="3279961"/>
                </a:cubicBezTo>
                <a:cubicBezTo>
                  <a:pt x="3525817" y="3280584"/>
                  <a:pt x="3527497" y="3280269"/>
                  <a:pt x="3529484" y="3278697"/>
                </a:cubicBezTo>
                <a:cubicBezTo>
                  <a:pt x="3527354" y="3274312"/>
                  <a:pt x="3523684" y="3276200"/>
                  <a:pt x="3520628" y="3275579"/>
                </a:cubicBezTo>
                <a:close/>
                <a:moveTo>
                  <a:pt x="481998" y="3270009"/>
                </a:moveTo>
                <a:cubicBezTo>
                  <a:pt x="483419" y="3272933"/>
                  <a:pt x="485557" y="3274028"/>
                  <a:pt x="487849" y="3274493"/>
                </a:cubicBezTo>
                <a:cubicBezTo>
                  <a:pt x="490138" y="3274958"/>
                  <a:pt x="492583" y="3274797"/>
                  <a:pt x="494618" y="3275210"/>
                </a:cubicBezTo>
                <a:cubicBezTo>
                  <a:pt x="491777" y="3269365"/>
                  <a:pt x="487396" y="3269790"/>
                  <a:pt x="481998" y="3270009"/>
                </a:cubicBezTo>
                <a:close/>
                <a:moveTo>
                  <a:pt x="700385" y="3267246"/>
                </a:moveTo>
                <a:lnTo>
                  <a:pt x="703975" y="3269496"/>
                </a:lnTo>
                <a:cubicBezTo>
                  <a:pt x="707119" y="3271664"/>
                  <a:pt x="709019" y="3273232"/>
                  <a:pt x="710015" y="3274361"/>
                </a:cubicBezTo>
                <a:lnTo>
                  <a:pt x="708517" y="3276092"/>
                </a:lnTo>
                <a:lnTo>
                  <a:pt x="704235" y="3271026"/>
                </a:lnTo>
                <a:close/>
                <a:moveTo>
                  <a:pt x="2974942" y="3264692"/>
                </a:moveTo>
                <a:cubicBezTo>
                  <a:pt x="2979936" y="3261756"/>
                  <a:pt x="2981456" y="3268651"/>
                  <a:pt x="2985836" y="3268226"/>
                </a:cubicBezTo>
                <a:cubicBezTo>
                  <a:pt x="2985527" y="3269480"/>
                  <a:pt x="2984865" y="3270004"/>
                  <a:pt x="2984001" y="3270054"/>
                </a:cubicBezTo>
                <a:cubicBezTo>
                  <a:pt x="2983137" y="3270105"/>
                  <a:pt x="2982071" y="3269681"/>
                  <a:pt x="2980958" y="3269045"/>
                </a:cubicBezTo>
                <a:cubicBezTo>
                  <a:pt x="2978732" y="3267769"/>
                  <a:pt x="2976316" y="3265630"/>
                  <a:pt x="2974942" y="3264692"/>
                </a:cubicBezTo>
                <a:close/>
                <a:moveTo>
                  <a:pt x="690493" y="3261049"/>
                </a:moveTo>
                <a:cubicBezTo>
                  <a:pt x="693041" y="3261566"/>
                  <a:pt x="695429" y="3262855"/>
                  <a:pt x="697707" y="3264618"/>
                </a:cubicBezTo>
                <a:lnTo>
                  <a:pt x="700385" y="3267246"/>
                </a:lnTo>
                <a:close/>
                <a:moveTo>
                  <a:pt x="3099101" y="3259652"/>
                </a:moveTo>
                <a:cubicBezTo>
                  <a:pt x="3090932" y="3257004"/>
                  <a:pt x="3096326" y="3265261"/>
                  <a:pt x="3098550" y="3264354"/>
                </a:cubicBezTo>
                <a:cubicBezTo>
                  <a:pt x="3099294" y="3264055"/>
                  <a:pt x="3099683" y="3262733"/>
                  <a:pt x="3099101" y="3259652"/>
                </a:cubicBezTo>
                <a:close/>
                <a:moveTo>
                  <a:pt x="905811" y="3254792"/>
                </a:moveTo>
                <a:cubicBezTo>
                  <a:pt x="921889" y="3263331"/>
                  <a:pt x="936951" y="3271662"/>
                  <a:pt x="952415" y="3282710"/>
                </a:cubicBezTo>
                <a:cubicBezTo>
                  <a:pt x="959829" y="3271541"/>
                  <a:pt x="1020327" y="3327637"/>
                  <a:pt x="1043892" y="3321518"/>
                </a:cubicBezTo>
                <a:lnTo>
                  <a:pt x="1051057" y="3315082"/>
                </a:lnTo>
                <a:lnTo>
                  <a:pt x="1058557" y="3316206"/>
                </a:lnTo>
                <a:lnTo>
                  <a:pt x="1070803" y="3323333"/>
                </a:lnTo>
                <a:cubicBezTo>
                  <a:pt x="1116259" y="3352541"/>
                  <a:pt x="1193301" y="3411324"/>
                  <a:pt x="1228741" y="3419201"/>
                </a:cubicBezTo>
                <a:cubicBezTo>
                  <a:pt x="1235830" y="3420776"/>
                  <a:pt x="1241254" y="3420314"/>
                  <a:pt x="1244427" y="3417175"/>
                </a:cubicBezTo>
                <a:cubicBezTo>
                  <a:pt x="1240261" y="3412375"/>
                  <a:pt x="1241181" y="3408613"/>
                  <a:pt x="1246580" y="3408393"/>
                </a:cubicBezTo>
                <a:cubicBezTo>
                  <a:pt x="1235995" y="3403605"/>
                  <a:pt x="1203640" y="3378586"/>
                  <a:pt x="1189292" y="3371718"/>
                </a:cubicBezTo>
                <a:cubicBezTo>
                  <a:pt x="1185006" y="3376114"/>
                  <a:pt x="1086298" y="3316524"/>
                  <a:pt x="1081709" y="3322177"/>
                </a:cubicBezTo>
                <a:cubicBezTo>
                  <a:pt x="1096864" y="3334479"/>
                  <a:pt x="1070719" y="3314674"/>
                  <a:pt x="1067356" y="3315306"/>
                </a:cubicBezTo>
                <a:lnTo>
                  <a:pt x="1065688" y="3315783"/>
                </a:lnTo>
                <a:lnTo>
                  <a:pt x="1068586" y="3310289"/>
                </a:lnTo>
                <a:cubicBezTo>
                  <a:pt x="1063140" y="3308522"/>
                  <a:pt x="1062218" y="3312287"/>
                  <a:pt x="1063120" y="3314609"/>
                </a:cubicBezTo>
                <a:lnTo>
                  <a:pt x="1065168" y="3315931"/>
                </a:lnTo>
                <a:lnTo>
                  <a:pt x="1062257" y="3316760"/>
                </a:lnTo>
                <a:lnTo>
                  <a:pt x="1058557" y="3316206"/>
                </a:lnTo>
                <a:lnTo>
                  <a:pt x="1047903" y="3310003"/>
                </a:lnTo>
                <a:lnTo>
                  <a:pt x="1038227" y="3308059"/>
                </a:lnTo>
                <a:lnTo>
                  <a:pt x="1035274" y="3306373"/>
                </a:lnTo>
                <a:cubicBezTo>
                  <a:pt x="1030138" y="3301974"/>
                  <a:pt x="1025093" y="3295846"/>
                  <a:pt x="1020751" y="3287388"/>
                </a:cubicBezTo>
                <a:cubicBezTo>
                  <a:pt x="1005671" y="3292223"/>
                  <a:pt x="962906" y="3283526"/>
                  <a:pt x="905811" y="3254792"/>
                </a:cubicBezTo>
                <a:close/>
                <a:moveTo>
                  <a:pt x="3481646" y="3254443"/>
                </a:moveTo>
                <a:cubicBezTo>
                  <a:pt x="3479730" y="3254083"/>
                  <a:pt x="3478211" y="3254559"/>
                  <a:pt x="3477204" y="3255400"/>
                </a:cubicBezTo>
                <a:cubicBezTo>
                  <a:pt x="3475189" y="3257082"/>
                  <a:pt x="3475221" y="3260220"/>
                  <a:pt x="3478225" y="3261048"/>
                </a:cubicBezTo>
                <a:cubicBezTo>
                  <a:pt x="3480227" y="3261601"/>
                  <a:pt x="3483552" y="3261124"/>
                  <a:pt x="3488468" y="3258501"/>
                </a:cubicBezTo>
                <a:cubicBezTo>
                  <a:pt x="3485875" y="3255998"/>
                  <a:pt x="3483563" y="3254803"/>
                  <a:pt x="3481646" y="3254443"/>
                </a:cubicBezTo>
                <a:close/>
                <a:moveTo>
                  <a:pt x="425919" y="3251854"/>
                </a:moveTo>
                <a:cubicBezTo>
                  <a:pt x="422698" y="3251364"/>
                  <a:pt x="419590" y="3252048"/>
                  <a:pt x="418467" y="3254453"/>
                </a:cubicBezTo>
                <a:cubicBezTo>
                  <a:pt x="421165" y="3254345"/>
                  <a:pt x="423480" y="3255805"/>
                  <a:pt x="425911" y="3256794"/>
                </a:cubicBezTo>
                <a:cubicBezTo>
                  <a:pt x="427128" y="3257286"/>
                  <a:pt x="428370" y="3257661"/>
                  <a:pt x="429706" y="3257666"/>
                </a:cubicBezTo>
                <a:cubicBezTo>
                  <a:pt x="431041" y="3257670"/>
                  <a:pt x="432468" y="3257302"/>
                  <a:pt x="434048" y="3256307"/>
                </a:cubicBezTo>
                <a:cubicBezTo>
                  <a:pt x="432472" y="3254010"/>
                  <a:pt x="429140" y="3252344"/>
                  <a:pt x="425919" y="3251854"/>
                </a:cubicBezTo>
                <a:close/>
                <a:moveTo>
                  <a:pt x="3071823" y="3248835"/>
                </a:moveTo>
                <a:cubicBezTo>
                  <a:pt x="3078481" y="3258749"/>
                  <a:pt x="3082941" y="3263444"/>
                  <a:pt x="3085607" y="3264974"/>
                </a:cubicBezTo>
                <a:cubicBezTo>
                  <a:pt x="3093601" y="3269563"/>
                  <a:pt x="3085424" y="3245675"/>
                  <a:pt x="3071823" y="3248835"/>
                </a:cubicBezTo>
                <a:close/>
                <a:moveTo>
                  <a:pt x="874765" y="3241894"/>
                </a:moveTo>
                <a:cubicBezTo>
                  <a:pt x="878107" y="3254426"/>
                  <a:pt x="894609" y="3252514"/>
                  <a:pt x="904888" y="3258555"/>
                </a:cubicBezTo>
                <a:cubicBezTo>
                  <a:pt x="900931" y="3248530"/>
                  <a:pt x="883313" y="3246264"/>
                  <a:pt x="874765" y="3241894"/>
                </a:cubicBezTo>
                <a:close/>
                <a:moveTo>
                  <a:pt x="846614" y="3239693"/>
                </a:moveTo>
                <a:lnTo>
                  <a:pt x="857859" y="3241088"/>
                </a:lnTo>
                <a:cubicBezTo>
                  <a:pt x="857350" y="3241808"/>
                  <a:pt x="855556" y="3241865"/>
                  <a:pt x="852632" y="3241334"/>
                </a:cubicBezTo>
                <a:close/>
                <a:moveTo>
                  <a:pt x="840679" y="3238076"/>
                </a:moveTo>
                <a:lnTo>
                  <a:pt x="846614" y="3239693"/>
                </a:lnTo>
                <a:lnTo>
                  <a:pt x="845073" y="3239502"/>
                </a:lnTo>
                <a:close/>
                <a:moveTo>
                  <a:pt x="3459266" y="3238074"/>
                </a:moveTo>
                <a:cubicBezTo>
                  <a:pt x="3433199" y="3235406"/>
                  <a:pt x="3431660" y="3241680"/>
                  <a:pt x="3453948" y="3255430"/>
                </a:cubicBezTo>
                <a:cubicBezTo>
                  <a:pt x="3458665" y="3249806"/>
                  <a:pt x="3461131" y="3260186"/>
                  <a:pt x="3461339" y="3258916"/>
                </a:cubicBezTo>
                <a:cubicBezTo>
                  <a:pt x="3461464" y="3258153"/>
                  <a:pt x="3460773" y="3253198"/>
                  <a:pt x="3459266" y="3238074"/>
                </a:cubicBezTo>
                <a:close/>
                <a:moveTo>
                  <a:pt x="388651" y="3236538"/>
                </a:moveTo>
                <a:cubicBezTo>
                  <a:pt x="390074" y="3239459"/>
                  <a:pt x="391879" y="3240815"/>
                  <a:pt x="393878" y="3241387"/>
                </a:cubicBezTo>
                <a:cubicBezTo>
                  <a:pt x="395874" y="3241956"/>
                  <a:pt x="398065" y="3241742"/>
                  <a:pt x="400255" y="3241530"/>
                </a:cubicBezTo>
                <a:cubicBezTo>
                  <a:pt x="401177" y="3237768"/>
                  <a:pt x="393339" y="3234855"/>
                  <a:pt x="388651" y="3236538"/>
                </a:cubicBezTo>
                <a:close/>
                <a:moveTo>
                  <a:pt x="206682" y="3235238"/>
                </a:moveTo>
                <a:lnTo>
                  <a:pt x="211739" y="3238751"/>
                </a:lnTo>
                <a:lnTo>
                  <a:pt x="206469" y="3235653"/>
                </a:lnTo>
                <a:close/>
                <a:moveTo>
                  <a:pt x="205315" y="3234974"/>
                </a:moveTo>
                <a:lnTo>
                  <a:pt x="206469" y="3235653"/>
                </a:lnTo>
                <a:lnTo>
                  <a:pt x="203689" y="3241064"/>
                </a:lnTo>
                <a:cubicBezTo>
                  <a:pt x="203593" y="3237094"/>
                  <a:pt x="204053" y="3235212"/>
                  <a:pt x="205315" y="3234974"/>
                </a:cubicBezTo>
                <a:close/>
                <a:moveTo>
                  <a:pt x="3412123" y="3229802"/>
                </a:moveTo>
                <a:cubicBezTo>
                  <a:pt x="3411662" y="3231685"/>
                  <a:pt x="3412297" y="3233460"/>
                  <a:pt x="3413670" y="3234398"/>
                </a:cubicBezTo>
                <a:cubicBezTo>
                  <a:pt x="3415044" y="3235335"/>
                  <a:pt x="3417157" y="3235437"/>
                  <a:pt x="3419655" y="3233968"/>
                </a:cubicBezTo>
                <a:cubicBezTo>
                  <a:pt x="3418233" y="3231045"/>
                  <a:pt x="3415793" y="3227915"/>
                  <a:pt x="3412123" y="3229802"/>
                </a:cubicBezTo>
                <a:close/>
                <a:moveTo>
                  <a:pt x="547544" y="3229342"/>
                </a:moveTo>
                <a:cubicBezTo>
                  <a:pt x="548814" y="3232892"/>
                  <a:pt x="550465" y="3234872"/>
                  <a:pt x="552513" y="3235783"/>
                </a:cubicBezTo>
                <a:cubicBezTo>
                  <a:pt x="554561" y="3236693"/>
                  <a:pt x="557005" y="3236534"/>
                  <a:pt x="559858" y="3235796"/>
                </a:cubicBezTo>
                <a:cubicBezTo>
                  <a:pt x="560779" y="3232033"/>
                  <a:pt x="553249" y="3227868"/>
                  <a:pt x="547544" y="3229342"/>
                </a:cubicBezTo>
                <a:close/>
                <a:moveTo>
                  <a:pt x="832213" y="3227969"/>
                </a:moveTo>
                <a:cubicBezTo>
                  <a:pt x="832875" y="3227445"/>
                  <a:pt x="834480" y="3227442"/>
                  <a:pt x="835802" y="3228040"/>
                </a:cubicBezTo>
                <a:lnTo>
                  <a:pt x="837266" y="3230874"/>
                </a:lnTo>
                <a:lnTo>
                  <a:pt x="832623" y="3228942"/>
                </a:lnTo>
                <a:close/>
                <a:moveTo>
                  <a:pt x="3315467" y="3225566"/>
                </a:moveTo>
                <a:lnTo>
                  <a:pt x="3316800" y="3226221"/>
                </a:lnTo>
                <a:lnTo>
                  <a:pt x="3316750" y="3226217"/>
                </a:lnTo>
                <a:close/>
                <a:moveTo>
                  <a:pt x="2341093" y="3225340"/>
                </a:moveTo>
                <a:cubicBezTo>
                  <a:pt x="2345727" y="3228257"/>
                  <a:pt x="2349544" y="3229033"/>
                  <a:pt x="2352295" y="3227616"/>
                </a:cubicBezTo>
                <a:lnTo>
                  <a:pt x="2352355" y="3227485"/>
                </a:lnTo>
                <a:lnTo>
                  <a:pt x="2354331" y="3228031"/>
                </a:lnTo>
                <a:cubicBezTo>
                  <a:pt x="2353019" y="3229575"/>
                  <a:pt x="2349936" y="3229545"/>
                  <a:pt x="2345501" y="3228306"/>
                </a:cubicBezTo>
                <a:lnTo>
                  <a:pt x="2342580" y="3227102"/>
                </a:lnTo>
                <a:close/>
                <a:moveTo>
                  <a:pt x="2291302" y="3219162"/>
                </a:moveTo>
                <a:cubicBezTo>
                  <a:pt x="2293917" y="3222658"/>
                  <a:pt x="2295776" y="3225300"/>
                  <a:pt x="2297038" y="3227244"/>
                </a:cubicBezTo>
                <a:lnTo>
                  <a:pt x="2297242" y="3227613"/>
                </a:lnTo>
                <a:lnTo>
                  <a:pt x="2293776" y="3226575"/>
                </a:lnTo>
                <a:lnTo>
                  <a:pt x="2291408" y="3223630"/>
                </a:lnTo>
                <a:cubicBezTo>
                  <a:pt x="2290087" y="3221385"/>
                  <a:pt x="2289619" y="3219479"/>
                  <a:pt x="2291302" y="3219162"/>
                </a:cubicBezTo>
                <a:close/>
                <a:moveTo>
                  <a:pt x="3254168" y="3204264"/>
                </a:moveTo>
                <a:cubicBezTo>
                  <a:pt x="3251089" y="3204296"/>
                  <a:pt x="3248744" y="3205137"/>
                  <a:pt x="3251445" y="3205027"/>
                </a:cubicBezTo>
                <a:cubicBezTo>
                  <a:pt x="3252971" y="3205337"/>
                  <a:pt x="3254265" y="3206586"/>
                  <a:pt x="3255768" y="3207551"/>
                </a:cubicBezTo>
                <a:cubicBezTo>
                  <a:pt x="3257271" y="3208516"/>
                  <a:pt x="3258974" y="3209191"/>
                  <a:pt x="3261317" y="3208351"/>
                </a:cubicBezTo>
                <a:cubicBezTo>
                  <a:pt x="3261067" y="3205007"/>
                  <a:pt x="3257249" y="3204231"/>
                  <a:pt x="3254168" y="3204264"/>
                </a:cubicBezTo>
                <a:close/>
                <a:moveTo>
                  <a:pt x="2261791" y="3199991"/>
                </a:moveTo>
                <a:lnTo>
                  <a:pt x="2261594" y="3205546"/>
                </a:lnTo>
                <a:lnTo>
                  <a:pt x="2257597" y="3203480"/>
                </a:lnTo>
                <a:cubicBezTo>
                  <a:pt x="2256995" y="3202390"/>
                  <a:pt x="2258024" y="3201199"/>
                  <a:pt x="2261791" y="3199991"/>
                </a:cubicBezTo>
                <a:close/>
                <a:moveTo>
                  <a:pt x="223361" y="3194871"/>
                </a:moveTo>
                <a:lnTo>
                  <a:pt x="223471" y="3194888"/>
                </a:lnTo>
                <a:lnTo>
                  <a:pt x="223512" y="3195048"/>
                </a:lnTo>
                <a:close/>
                <a:moveTo>
                  <a:pt x="2924530" y="3191220"/>
                </a:moveTo>
                <a:cubicBezTo>
                  <a:pt x="2940495" y="3191502"/>
                  <a:pt x="2929303" y="3192189"/>
                  <a:pt x="2925116" y="3191894"/>
                </a:cubicBezTo>
                <a:cubicBezTo>
                  <a:pt x="2923720" y="3191796"/>
                  <a:pt x="2923104" y="3191588"/>
                  <a:pt x="2924530" y="3191220"/>
                </a:cubicBezTo>
                <a:close/>
                <a:moveTo>
                  <a:pt x="3022103" y="3189992"/>
                </a:moveTo>
                <a:cubicBezTo>
                  <a:pt x="3023170" y="3192184"/>
                  <a:pt x="3025508" y="3194636"/>
                  <a:pt x="3027734" y="3195911"/>
                </a:cubicBezTo>
                <a:cubicBezTo>
                  <a:pt x="3028846" y="3196549"/>
                  <a:pt x="3029933" y="3196892"/>
                  <a:pt x="3030815" y="3196765"/>
                </a:cubicBezTo>
                <a:cubicBezTo>
                  <a:pt x="3031698" y="3196635"/>
                  <a:pt x="3032379" y="3196033"/>
                  <a:pt x="3032687" y="3194778"/>
                </a:cubicBezTo>
                <a:cubicBezTo>
                  <a:pt x="3029940" y="3192903"/>
                  <a:pt x="3026791" y="3188311"/>
                  <a:pt x="3022103" y="3189992"/>
                </a:cubicBezTo>
                <a:close/>
                <a:moveTo>
                  <a:pt x="3183955" y="3179445"/>
                </a:moveTo>
                <a:cubicBezTo>
                  <a:pt x="3185480" y="3179756"/>
                  <a:pt x="3188026" y="3180275"/>
                  <a:pt x="3190036" y="3181342"/>
                </a:cubicBezTo>
                <a:lnTo>
                  <a:pt x="3191151" y="3183356"/>
                </a:lnTo>
                <a:lnTo>
                  <a:pt x="3186352" y="3184378"/>
                </a:lnTo>
                <a:close/>
                <a:moveTo>
                  <a:pt x="3150470" y="3163415"/>
                </a:moveTo>
                <a:cubicBezTo>
                  <a:pt x="3155866" y="3163195"/>
                  <a:pt x="3160247" y="3162769"/>
                  <a:pt x="3162380" y="3167156"/>
                </a:cubicBezTo>
                <a:cubicBezTo>
                  <a:pt x="3160344" y="3166741"/>
                  <a:pt x="3158077" y="3167268"/>
                  <a:pt x="3155964" y="3167167"/>
                </a:cubicBezTo>
                <a:cubicBezTo>
                  <a:pt x="3153849" y="3167066"/>
                  <a:pt x="3151891" y="3166339"/>
                  <a:pt x="3150470" y="3163415"/>
                </a:cubicBezTo>
                <a:close/>
                <a:moveTo>
                  <a:pt x="10409388" y="3161884"/>
                </a:moveTo>
                <a:lnTo>
                  <a:pt x="10266335" y="3375780"/>
                </a:lnTo>
                <a:lnTo>
                  <a:pt x="10256933" y="3397392"/>
                </a:lnTo>
                <a:lnTo>
                  <a:pt x="10224806" y="3455191"/>
                </a:lnTo>
                <a:lnTo>
                  <a:pt x="10240706" y="3452725"/>
                </a:lnTo>
                <a:cubicBezTo>
                  <a:pt x="10248582" y="3449485"/>
                  <a:pt x="10255148" y="3444781"/>
                  <a:pt x="10261668" y="3439461"/>
                </a:cubicBezTo>
                <a:lnTo>
                  <a:pt x="10293256" y="3418369"/>
                </a:lnTo>
                <a:lnTo>
                  <a:pt x="10317563" y="3358413"/>
                </a:lnTo>
                <a:cubicBezTo>
                  <a:pt x="10344800" y="3299043"/>
                  <a:pt x="10376121" y="3240991"/>
                  <a:pt x="10402202" y="3181813"/>
                </a:cubicBezTo>
                <a:close/>
                <a:moveTo>
                  <a:pt x="3328709" y="3160154"/>
                </a:moveTo>
                <a:cubicBezTo>
                  <a:pt x="3331666" y="3156806"/>
                  <a:pt x="3338274" y="3164734"/>
                  <a:pt x="3334605" y="3166621"/>
                </a:cubicBezTo>
                <a:cubicBezTo>
                  <a:pt x="3333610" y="3167406"/>
                  <a:pt x="3332834" y="3167580"/>
                  <a:pt x="3332206" y="3167348"/>
                </a:cubicBezTo>
                <a:cubicBezTo>
                  <a:pt x="3330321" y="3166657"/>
                  <a:pt x="3329774" y="3162345"/>
                  <a:pt x="3328709" y="3160154"/>
                </a:cubicBezTo>
                <a:close/>
                <a:moveTo>
                  <a:pt x="10275178" y="3159481"/>
                </a:moveTo>
                <a:lnTo>
                  <a:pt x="10197639" y="3268316"/>
                </a:lnTo>
                <a:lnTo>
                  <a:pt x="10114155" y="3463315"/>
                </a:lnTo>
                <a:lnTo>
                  <a:pt x="10123947" y="3452462"/>
                </a:lnTo>
                <a:lnTo>
                  <a:pt x="10247733" y="3220180"/>
                </a:lnTo>
                <a:close/>
                <a:moveTo>
                  <a:pt x="2082804" y="3158319"/>
                </a:moveTo>
                <a:cubicBezTo>
                  <a:pt x="2083360" y="3160408"/>
                  <a:pt x="2084479" y="3161293"/>
                  <a:pt x="2085917" y="3161421"/>
                </a:cubicBezTo>
                <a:cubicBezTo>
                  <a:pt x="2087355" y="3161549"/>
                  <a:pt x="2089116" y="3160920"/>
                  <a:pt x="2090948" y="3159975"/>
                </a:cubicBezTo>
                <a:cubicBezTo>
                  <a:pt x="2089526" y="3157054"/>
                  <a:pt x="2086471" y="3156431"/>
                  <a:pt x="2082804" y="3158319"/>
                </a:cubicBezTo>
                <a:close/>
                <a:moveTo>
                  <a:pt x="2894176" y="3151156"/>
                </a:moveTo>
                <a:lnTo>
                  <a:pt x="2898307" y="3154276"/>
                </a:lnTo>
                <a:lnTo>
                  <a:pt x="2893841" y="3151807"/>
                </a:lnTo>
                <a:close/>
                <a:moveTo>
                  <a:pt x="2892657" y="3151152"/>
                </a:moveTo>
                <a:lnTo>
                  <a:pt x="2893841" y="3151807"/>
                </a:lnTo>
                <a:lnTo>
                  <a:pt x="2891273" y="3156798"/>
                </a:lnTo>
                <a:cubicBezTo>
                  <a:pt x="2891024" y="3153454"/>
                  <a:pt x="2891486" y="3151572"/>
                  <a:pt x="2892657" y="3151152"/>
                </a:cubicBezTo>
                <a:close/>
                <a:moveTo>
                  <a:pt x="635369" y="3151124"/>
                </a:moveTo>
                <a:lnTo>
                  <a:pt x="643677" y="3154328"/>
                </a:lnTo>
                <a:lnTo>
                  <a:pt x="667731" y="3165420"/>
                </a:lnTo>
                <a:cubicBezTo>
                  <a:pt x="681200" y="3170882"/>
                  <a:pt x="695176" y="3175938"/>
                  <a:pt x="709362" y="3180757"/>
                </a:cubicBezTo>
                <a:lnTo>
                  <a:pt x="727111" y="3186481"/>
                </a:lnTo>
                <a:lnTo>
                  <a:pt x="772487" y="3203968"/>
                </a:lnTo>
                <a:lnTo>
                  <a:pt x="832623" y="3228942"/>
                </a:lnTo>
                <a:lnTo>
                  <a:pt x="833735" y="3231571"/>
                </a:lnTo>
                <a:cubicBezTo>
                  <a:pt x="835262" y="3231882"/>
                  <a:pt x="837199" y="3231618"/>
                  <a:pt x="837706" y="3231722"/>
                </a:cubicBezTo>
                <a:lnTo>
                  <a:pt x="837266" y="3230874"/>
                </a:lnTo>
                <a:lnTo>
                  <a:pt x="849535" y="3235968"/>
                </a:lnTo>
                <a:lnTo>
                  <a:pt x="848152" y="3235985"/>
                </a:lnTo>
                <a:cubicBezTo>
                  <a:pt x="843371" y="3236413"/>
                  <a:pt x="839918" y="3237150"/>
                  <a:pt x="840598" y="3238051"/>
                </a:cubicBezTo>
                <a:lnTo>
                  <a:pt x="840679" y="3238076"/>
                </a:lnTo>
                <a:lnTo>
                  <a:pt x="840613" y="3238060"/>
                </a:lnTo>
                <a:cubicBezTo>
                  <a:pt x="810389" y="3228286"/>
                  <a:pt x="744847" y="3200075"/>
                  <a:pt x="676544" y="3169637"/>
                </a:cubicBezTo>
                <a:close/>
                <a:moveTo>
                  <a:pt x="3099184" y="3148047"/>
                </a:moveTo>
                <a:cubicBezTo>
                  <a:pt x="3096131" y="3147425"/>
                  <a:pt x="3093355" y="3147849"/>
                  <a:pt x="3092741" y="3150357"/>
                </a:cubicBezTo>
                <a:cubicBezTo>
                  <a:pt x="3095440" y="3150248"/>
                  <a:pt x="3097499" y="3151654"/>
                  <a:pt x="3099674" y="3152590"/>
                </a:cubicBezTo>
                <a:cubicBezTo>
                  <a:pt x="3100761" y="3153059"/>
                  <a:pt x="3101881" y="3153409"/>
                  <a:pt x="3103119" y="3153394"/>
                </a:cubicBezTo>
                <a:cubicBezTo>
                  <a:pt x="3104358" y="3153379"/>
                  <a:pt x="3105720" y="3152996"/>
                  <a:pt x="3107301" y="3152001"/>
                </a:cubicBezTo>
                <a:cubicBezTo>
                  <a:pt x="3105571" y="3150333"/>
                  <a:pt x="3102239" y="3148667"/>
                  <a:pt x="3099184" y="3148047"/>
                </a:cubicBezTo>
                <a:close/>
                <a:moveTo>
                  <a:pt x="54627" y="3138308"/>
                </a:moveTo>
                <a:cubicBezTo>
                  <a:pt x="52797" y="3135960"/>
                  <a:pt x="44367" y="3143382"/>
                  <a:pt x="47273" y="3142554"/>
                </a:cubicBezTo>
                <a:cubicBezTo>
                  <a:pt x="48244" y="3142279"/>
                  <a:pt x="50473" y="3141085"/>
                  <a:pt x="54627" y="3138308"/>
                </a:cubicBezTo>
                <a:close/>
                <a:moveTo>
                  <a:pt x="3064652" y="3134108"/>
                </a:moveTo>
                <a:cubicBezTo>
                  <a:pt x="3065565" y="3136928"/>
                  <a:pt x="3067115" y="3138232"/>
                  <a:pt x="3068987" y="3138778"/>
                </a:cubicBezTo>
                <a:cubicBezTo>
                  <a:pt x="3070859" y="3139322"/>
                  <a:pt x="3073048" y="3139108"/>
                  <a:pt x="3075238" y="3138894"/>
                </a:cubicBezTo>
                <a:cubicBezTo>
                  <a:pt x="3076159" y="3135131"/>
                  <a:pt x="3069340" y="3132428"/>
                  <a:pt x="3064652" y="3134108"/>
                </a:cubicBezTo>
                <a:close/>
                <a:moveTo>
                  <a:pt x="2169309" y="3132448"/>
                </a:moveTo>
                <a:cubicBezTo>
                  <a:pt x="2172256" y="3135682"/>
                  <a:pt x="2175769" y="3137713"/>
                  <a:pt x="2179600" y="3138988"/>
                </a:cubicBezTo>
                <a:cubicBezTo>
                  <a:pt x="2183431" y="3140259"/>
                  <a:pt x="2187578" y="3140774"/>
                  <a:pt x="2191806" y="3140976"/>
                </a:cubicBezTo>
                <a:cubicBezTo>
                  <a:pt x="2182236" y="3136396"/>
                  <a:pt x="2178165" y="3135567"/>
                  <a:pt x="2169309" y="3132448"/>
                </a:cubicBezTo>
                <a:close/>
                <a:moveTo>
                  <a:pt x="2017869" y="3126673"/>
                </a:moveTo>
                <a:cubicBezTo>
                  <a:pt x="2018984" y="3130851"/>
                  <a:pt x="2022345" y="3130216"/>
                  <a:pt x="2023458" y="3134394"/>
                </a:cubicBezTo>
                <a:cubicBezTo>
                  <a:pt x="2030490" y="3131872"/>
                  <a:pt x="2021537" y="3124784"/>
                  <a:pt x="2017869" y="3126673"/>
                </a:cubicBezTo>
                <a:close/>
                <a:moveTo>
                  <a:pt x="3213267" y="3120871"/>
                </a:moveTo>
                <a:cubicBezTo>
                  <a:pt x="3215612" y="3120030"/>
                  <a:pt x="3218742" y="3120338"/>
                  <a:pt x="3221133" y="3121482"/>
                </a:cubicBezTo>
                <a:lnTo>
                  <a:pt x="3223339" y="3125107"/>
                </a:lnTo>
                <a:lnTo>
                  <a:pt x="3213494" y="3121162"/>
                </a:lnTo>
                <a:close/>
                <a:moveTo>
                  <a:pt x="21756" y="3119769"/>
                </a:moveTo>
                <a:lnTo>
                  <a:pt x="27385" y="3125061"/>
                </a:lnTo>
                <a:lnTo>
                  <a:pt x="26287" y="3125899"/>
                </a:lnTo>
                <a:cubicBezTo>
                  <a:pt x="24505" y="3127011"/>
                  <a:pt x="22883" y="3127747"/>
                  <a:pt x="21690" y="3127884"/>
                </a:cubicBezTo>
                <a:cubicBezTo>
                  <a:pt x="19302" y="3128161"/>
                  <a:pt x="18618" y="3126044"/>
                  <a:pt x="21756" y="3119769"/>
                </a:cubicBezTo>
                <a:close/>
                <a:moveTo>
                  <a:pt x="31956" y="3108673"/>
                </a:moveTo>
                <a:cubicBezTo>
                  <a:pt x="38426" y="3107355"/>
                  <a:pt x="40239" y="3108958"/>
                  <a:pt x="39513" y="3111712"/>
                </a:cubicBezTo>
                <a:lnTo>
                  <a:pt x="37656" y="3114123"/>
                </a:lnTo>
                <a:close/>
                <a:moveTo>
                  <a:pt x="2109966" y="3108526"/>
                </a:moveTo>
                <a:cubicBezTo>
                  <a:pt x="2111030" y="3110717"/>
                  <a:pt x="2113371" y="3113170"/>
                  <a:pt x="2115599" y="3114445"/>
                </a:cubicBezTo>
                <a:cubicBezTo>
                  <a:pt x="2116711" y="3115083"/>
                  <a:pt x="2117795" y="3115428"/>
                  <a:pt x="2118677" y="3115298"/>
                </a:cubicBezTo>
                <a:cubicBezTo>
                  <a:pt x="2119561" y="3115167"/>
                  <a:pt x="2120242" y="3114566"/>
                  <a:pt x="2120550" y="3113314"/>
                </a:cubicBezTo>
                <a:cubicBezTo>
                  <a:pt x="2115863" y="3114993"/>
                  <a:pt x="2114653" y="3106844"/>
                  <a:pt x="2109966" y="3108526"/>
                </a:cubicBezTo>
                <a:close/>
                <a:moveTo>
                  <a:pt x="2908160" y="3100962"/>
                </a:moveTo>
                <a:lnTo>
                  <a:pt x="2909957" y="3101268"/>
                </a:lnTo>
                <a:lnTo>
                  <a:pt x="2909666" y="3102448"/>
                </a:lnTo>
                <a:close/>
                <a:moveTo>
                  <a:pt x="2556921" y="3093734"/>
                </a:moveTo>
                <a:cubicBezTo>
                  <a:pt x="2555240" y="3094051"/>
                  <a:pt x="2554092" y="3095464"/>
                  <a:pt x="2555158" y="3097656"/>
                </a:cubicBezTo>
                <a:cubicBezTo>
                  <a:pt x="2556839" y="3097339"/>
                  <a:pt x="2557959" y="3098226"/>
                  <a:pt x="2558938" y="3098589"/>
                </a:cubicBezTo>
                <a:cubicBezTo>
                  <a:pt x="2559918" y="3098953"/>
                  <a:pt x="2560758" y="3098795"/>
                  <a:pt x="2561882" y="3096389"/>
                </a:cubicBezTo>
                <a:cubicBezTo>
                  <a:pt x="2560817" y="3094196"/>
                  <a:pt x="2558602" y="3093417"/>
                  <a:pt x="2556921" y="3093734"/>
                </a:cubicBezTo>
                <a:close/>
                <a:moveTo>
                  <a:pt x="1944840" y="3092778"/>
                </a:moveTo>
                <a:cubicBezTo>
                  <a:pt x="1942816" y="3092068"/>
                  <a:pt x="1939654" y="3092243"/>
                  <a:pt x="1935011" y="3094014"/>
                </a:cubicBezTo>
                <a:cubicBezTo>
                  <a:pt x="1936861" y="3100647"/>
                  <a:pt x="1939333" y="3103373"/>
                  <a:pt x="1941614" y="3103877"/>
                </a:cubicBezTo>
                <a:cubicBezTo>
                  <a:pt x="1946747" y="3105015"/>
                  <a:pt x="1950914" y="3094912"/>
                  <a:pt x="1944840" y="3092778"/>
                </a:cubicBezTo>
                <a:close/>
                <a:moveTo>
                  <a:pt x="2913145" y="3092636"/>
                </a:moveTo>
                <a:lnTo>
                  <a:pt x="2912391" y="3094630"/>
                </a:lnTo>
                <a:lnTo>
                  <a:pt x="2912037" y="3094377"/>
                </a:lnTo>
                <a:close/>
                <a:moveTo>
                  <a:pt x="2915305" y="3089246"/>
                </a:moveTo>
                <a:lnTo>
                  <a:pt x="2913145" y="3092636"/>
                </a:lnTo>
                <a:lnTo>
                  <a:pt x="2913506" y="3091677"/>
                </a:lnTo>
                <a:cubicBezTo>
                  <a:pt x="2914529" y="3089415"/>
                  <a:pt x="2915282" y="3088253"/>
                  <a:pt x="2915305" y="3089246"/>
                </a:cubicBezTo>
                <a:close/>
                <a:moveTo>
                  <a:pt x="1886126" y="3074853"/>
                </a:moveTo>
                <a:cubicBezTo>
                  <a:pt x="1883785" y="3074047"/>
                  <a:pt x="1881010" y="3074471"/>
                  <a:pt x="1877495" y="3075732"/>
                </a:cubicBezTo>
                <a:cubicBezTo>
                  <a:pt x="1879067" y="3078027"/>
                  <a:pt x="1881127" y="3079435"/>
                  <a:pt x="1883598" y="3080265"/>
                </a:cubicBezTo>
                <a:cubicBezTo>
                  <a:pt x="1886067" y="3081098"/>
                  <a:pt x="1888941" y="3081352"/>
                  <a:pt x="1892151" y="3081347"/>
                </a:cubicBezTo>
                <a:cubicBezTo>
                  <a:pt x="1890373" y="3077692"/>
                  <a:pt x="1888467" y="3075658"/>
                  <a:pt x="1886126" y="3074853"/>
                </a:cubicBezTo>
                <a:close/>
                <a:moveTo>
                  <a:pt x="465778" y="3074416"/>
                </a:moveTo>
                <a:cubicBezTo>
                  <a:pt x="483565" y="3081984"/>
                  <a:pt x="541999" y="3108933"/>
                  <a:pt x="608527" y="3139057"/>
                </a:cubicBezTo>
                <a:lnTo>
                  <a:pt x="635369" y="3151124"/>
                </a:lnTo>
                <a:lnTo>
                  <a:pt x="616444" y="3143831"/>
                </a:lnTo>
                <a:cubicBezTo>
                  <a:pt x="564792" y="3123201"/>
                  <a:pt x="514040" y="3101025"/>
                  <a:pt x="465778" y="3074416"/>
                </a:cubicBezTo>
                <a:close/>
                <a:moveTo>
                  <a:pt x="2057786" y="3059717"/>
                </a:moveTo>
                <a:cubicBezTo>
                  <a:pt x="2058191" y="3062435"/>
                  <a:pt x="2060198" y="3065146"/>
                  <a:pt x="2062299" y="3066398"/>
                </a:cubicBezTo>
                <a:cubicBezTo>
                  <a:pt x="2063346" y="3067022"/>
                  <a:pt x="2064418" y="3067282"/>
                  <a:pt x="2065324" y="3066991"/>
                </a:cubicBezTo>
                <a:cubicBezTo>
                  <a:pt x="2066230" y="3066703"/>
                  <a:pt x="2066970" y="3065867"/>
                  <a:pt x="2067356" y="3064297"/>
                </a:cubicBezTo>
                <a:cubicBezTo>
                  <a:pt x="2061956" y="3064517"/>
                  <a:pt x="2064510" y="3058451"/>
                  <a:pt x="2057786" y="3059717"/>
                </a:cubicBezTo>
                <a:close/>
                <a:moveTo>
                  <a:pt x="2755143" y="3057988"/>
                </a:moveTo>
                <a:lnTo>
                  <a:pt x="2750185" y="3061786"/>
                </a:lnTo>
                <a:lnTo>
                  <a:pt x="2749693" y="3061135"/>
                </a:lnTo>
                <a:lnTo>
                  <a:pt x="2752635" y="3058403"/>
                </a:lnTo>
                <a:cubicBezTo>
                  <a:pt x="2753761" y="3057623"/>
                  <a:pt x="2754790" y="3057257"/>
                  <a:pt x="2755143" y="3057988"/>
                </a:cubicBezTo>
                <a:close/>
                <a:moveTo>
                  <a:pt x="2721235" y="3052407"/>
                </a:moveTo>
                <a:lnTo>
                  <a:pt x="2726349" y="3057108"/>
                </a:lnTo>
                <a:lnTo>
                  <a:pt x="2726096" y="3057333"/>
                </a:lnTo>
                <a:cubicBezTo>
                  <a:pt x="2724455" y="3058568"/>
                  <a:pt x="2722943" y="3059443"/>
                  <a:pt x="2721796" y="3059724"/>
                </a:cubicBezTo>
                <a:cubicBezTo>
                  <a:pt x="2719507" y="3060287"/>
                  <a:pt x="2718680" y="3058474"/>
                  <a:pt x="2721235" y="3052407"/>
                </a:cubicBezTo>
                <a:close/>
                <a:moveTo>
                  <a:pt x="2454396" y="3050819"/>
                </a:moveTo>
                <a:cubicBezTo>
                  <a:pt x="2455969" y="3053117"/>
                  <a:pt x="2458818" y="3055670"/>
                  <a:pt x="2461593" y="3056895"/>
                </a:cubicBezTo>
                <a:cubicBezTo>
                  <a:pt x="2462980" y="3057505"/>
                  <a:pt x="2464348" y="3057782"/>
                  <a:pt x="2465528" y="3057529"/>
                </a:cubicBezTo>
                <a:cubicBezTo>
                  <a:pt x="2466709" y="3057276"/>
                  <a:pt x="2467704" y="3056491"/>
                  <a:pt x="2468341" y="3054974"/>
                </a:cubicBezTo>
                <a:cubicBezTo>
                  <a:pt x="2464577" y="3052891"/>
                  <a:pt x="2461118" y="3049554"/>
                  <a:pt x="2454396" y="3050819"/>
                </a:cubicBezTo>
                <a:close/>
                <a:moveTo>
                  <a:pt x="1071402" y="3050079"/>
                </a:moveTo>
                <a:lnTo>
                  <a:pt x="1075163" y="3055378"/>
                </a:lnTo>
                <a:lnTo>
                  <a:pt x="1071502" y="3054280"/>
                </a:lnTo>
                <a:close/>
                <a:moveTo>
                  <a:pt x="1977941" y="3048581"/>
                </a:moveTo>
                <a:cubicBezTo>
                  <a:pt x="1975256" y="3047542"/>
                  <a:pt x="1972710" y="3047024"/>
                  <a:pt x="1971741" y="3048802"/>
                </a:cubicBezTo>
                <a:cubicBezTo>
                  <a:pt x="1973622" y="3049843"/>
                  <a:pt x="1976625" y="3051770"/>
                  <a:pt x="1979311" y="3052812"/>
                </a:cubicBezTo>
                <a:cubicBezTo>
                  <a:pt x="1980652" y="3053331"/>
                  <a:pt x="1981917" y="3053629"/>
                  <a:pt x="1982921" y="3053483"/>
                </a:cubicBezTo>
                <a:cubicBezTo>
                  <a:pt x="1983926" y="3053338"/>
                  <a:pt x="1984671" y="3052749"/>
                  <a:pt x="1984978" y="3051494"/>
                </a:cubicBezTo>
                <a:cubicBezTo>
                  <a:pt x="1983450" y="3051184"/>
                  <a:pt x="1980627" y="3049622"/>
                  <a:pt x="1977941" y="3048581"/>
                </a:cubicBezTo>
                <a:close/>
                <a:moveTo>
                  <a:pt x="2041659" y="3048273"/>
                </a:moveTo>
                <a:cubicBezTo>
                  <a:pt x="2032228" y="3044474"/>
                  <a:pt x="2029034" y="3054497"/>
                  <a:pt x="2036446" y="3058135"/>
                </a:cubicBezTo>
                <a:cubicBezTo>
                  <a:pt x="2038093" y="3058942"/>
                  <a:pt x="2040263" y="3059437"/>
                  <a:pt x="2043008" y="3059393"/>
                </a:cubicBezTo>
                <a:cubicBezTo>
                  <a:pt x="2045752" y="3059349"/>
                  <a:pt x="2049067" y="3058768"/>
                  <a:pt x="2053002" y="3057428"/>
                </a:cubicBezTo>
                <a:cubicBezTo>
                  <a:pt x="2048635" y="3052342"/>
                  <a:pt x="2044802" y="3049540"/>
                  <a:pt x="2041659" y="3048273"/>
                </a:cubicBezTo>
                <a:close/>
                <a:moveTo>
                  <a:pt x="1137199" y="3047657"/>
                </a:moveTo>
                <a:cubicBezTo>
                  <a:pt x="1136468" y="3059362"/>
                  <a:pt x="1130458" y="3062089"/>
                  <a:pt x="1121197" y="3056255"/>
                </a:cubicBezTo>
                <a:cubicBezTo>
                  <a:pt x="1137343" y="3088513"/>
                  <a:pt x="1184583" y="3100755"/>
                  <a:pt x="1228688" y="3107257"/>
                </a:cubicBezTo>
                <a:lnTo>
                  <a:pt x="1271036" y="3112400"/>
                </a:lnTo>
                <a:lnTo>
                  <a:pt x="1274051" y="3114317"/>
                </a:lnTo>
                <a:lnTo>
                  <a:pt x="1274648" y="3112839"/>
                </a:lnTo>
                <a:lnTo>
                  <a:pt x="1271036" y="3112400"/>
                </a:lnTo>
                <a:lnTo>
                  <a:pt x="1252034" y="3100318"/>
                </a:lnTo>
                <a:cubicBezTo>
                  <a:pt x="1235551" y="3089061"/>
                  <a:pt x="1220317" y="3077072"/>
                  <a:pt x="1224341" y="3075915"/>
                </a:cubicBezTo>
                <a:cubicBezTo>
                  <a:pt x="1220173" y="3071117"/>
                  <a:pt x="1156929" y="3067473"/>
                  <a:pt x="1137199" y="3047657"/>
                </a:cubicBezTo>
                <a:close/>
                <a:moveTo>
                  <a:pt x="2019305" y="3046621"/>
                </a:moveTo>
                <a:cubicBezTo>
                  <a:pt x="2020526" y="3048189"/>
                  <a:pt x="2022232" y="3048865"/>
                  <a:pt x="2024179" y="3049096"/>
                </a:cubicBezTo>
                <a:cubicBezTo>
                  <a:pt x="2026128" y="3049328"/>
                  <a:pt x="2028319" y="3049114"/>
                  <a:pt x="2030507" y="3048902"/>
                </a:cubicBezTo>
                <a:cubicBezTo>
                  <a:pt x="2028374" y="3044517"/>
                  <a:pt x="2024301" y="3043688"/>
                  <a:pt x="2019305" y="3046621"/>
                </a:cubicBezTo>
                <a:close/>
                <a:moveTo>
                  <a:pt x="2730416" y="3041106"/>
                </a:moveTo>
                <a:cubicBezTo>
                  <a:pt x="2736533" y="3039055"/>
                  <a:pt x="2738374" y="3040253"/>
                  <a:pt x="2737865" y="3042824"/>
                </a:cubicBezTo>
                <a:lnTo>
                  <a:pt x="2735748" y="3045971"/>
                </a:lnTo>
                <a:close/>
                <a:moveTo>
                  <a:pt x="1999462" y="3036002"/>
                </a:moveTo>
                <a:cubicBezTo>
                  <a:pt x="2000956" y="3041903"/>
                  <a:pt x="2002499" y="3044604"/>
                  <a:pt x="2003772" y="3045397"/>
                </a:cubicBezTo>
                <a:cubicBezTo>
                  <a:pt x="2007600" y="3047781"/>
                  <a:pt x="2009015" y="3033004"/>
                  <a:pt x="1999462" y="3036002"/>
                </a:cubicBezTo>
                <a:close/>
                <a:moveTo>
                  <a:pt x="2403698" y="3035239"/>
                </a:moveTo>
                <a:cubicBezTo>
                  <a:pt x="2404764" y="3037433"/>
                  <a:pt x="2405982" y="3038998"/>
                  <a:pt x="2407434" y="3039622"/>
                </a:cubicBezTo>
                <a:cubicBezTo>
                  <a:pt x="2408884" y="3040247"/>
                  <a:pt x="2410567" y="3039929"/>
                  <a:pt x="2412552" y="3038359"/>
                </a:cubicBezTo>
                <a:cubicBezTo>
                  <a:pt x="2410420" y="3033974"/>
                  <a:pt x="2406751" y="3035861"/>
                  <a:pt x="2403698" y="3035239"/>
                </a:cubicBezTo>
                <a:close/>
                <a:moveTo>
                  <a:pt x="1099236" y="3028080"/>
                </a:moveTo>
                <a:cubicBezTo>
                  <a:pt x="1100812" y="3030377"/>
                  <a:pt x="1102873" y="3031784"/>
                  <a:pt x="1105087" y="3032564"/>
                </a:cubicBezTo>
                <a:cubicBezTo>
                  <a:pt x="1107300" y="3033342"/>
                  <a:pt x="1109668" y="3033496"/>
                  <a:pt x="1111859" y="3033283"/>
                </a:cubicBezTo>
                <a:cubicBezTo>
                  <a:pt x="1108707" y="3028691"/>
                  <a:pt x="1103923" y="3026400"/>
                  <a:pt x="1099236" y="3028080"/>
                </a:cubicBezTo>
                <a:close/>
                <a:moveTo>
                  <a:pt x="1040470" y="3027983"/>
                </a:moveTo>
                <a:lnTo>
                  <a:pt x="1040270" y="3033537"/>
                </a:lnTo>
                <a:lnTo>
                  <a:pt x="1036275" y="3031472"/>
                </a:lnTo>
                <a:cubicBezTo>
                  <a:pt x="1035673" y="3030382"/>
                  <a:pt x="1036700" y="3029190"/>
                  <a:pt x="1040470" y="3027983"/>
                </a:cubicBezTo>
                <a:close/>
                <a:moveTo>
                  <a:pt x="1966364" y="3016757"/>
                </a:moveTo>
                <a:cubicBezTo>
                  <a:pt x="1954752" y="3016700"/>
                  <a:pt x="1943470" y="3018028"/>
                  <a:pt x="1947341" y="3017498"/>
                </a:cubicBezTo>
                <a:cubicBezTo>
                  <a:pt x="1945517" y="3011860"/>
                  <a:pt x="1975622" y="3041689"/>
                  <a:pt x="1984995" y="3038327"/>
                </a:cubicBezTo>
                <a:cubicBezTo>
                  <a:pt x="1977159" y="3035416"/>
                  <a:pt x="1971970" y="3030411"/>
                  <a:pt x="1968723" y="3021847"/>
                </a:cubicBezTo>
                <a:cubicBezTo>
                  <a:pt x="1980634" y="3025586"/>
                  <a:pt x="2000365" y="3045406"/>
                  <a:pt x="1987359" y="3024321"/>
                </a:cubicBezTo>
                <a:cubicBezTo>
                  <a:pt x="1989913" y="3018255"/>
                  <a:pt x="1977973" y="3016814"/>
                  <a:pt x="1966364" y="3016757"/>
                </a:cubicBezTo>
                <a:close/>
                <a:moveTo>
                  <a:pt x="2364716" y="3014105"/>
                </a:moveTo>
                <a:cubicBezTo>
                  <a:pt x="2362799" y="3013744"/>
                  <a:pt x="2361280" y="3014221"/>
                  <a:pt x="2360273" y="3015062"/>
                </a:cubicBezTo>
                <a:cubicBezTo>
                  <a:pt x="2358256" y="3016743"/>
                  <a:pt x="2358290" y="3019882"/>
                  <a:pt x="2361294" y="3020710"/>
                </a:cubicBezTo>
                <a:cubicBezTo>
                  <a:pt x="2363294" y="3021260"/>
                  <a:pt x="2366619" y="3020784"/>
                  <a:pt x="2371537" y="3018164"/>
                </a:cubicBezTo>
                <a:cubicBezTo>
                  <a:pt x="2368944" y="3015660"/>
                  <a:pt x="2366631" y="3014464"/>
                  <a:pt x="2364716" y="3014105"/>
                </a:cubicBezTo>
                <a:close/>
                <a:moveTo>
                  <a:pt x="1871379" y="3004682"/>
                </a:moveTo>
                <a:cubicBezTo>
                  <a:pt x="1868730" y="3006777"/>
                  <a:pt x="1873610" y="3013039"/>
                  <a:pt x="1876261" y="3010944"/>
                </a:cubicBezTo>
                <a:cubicBezTo>
                  <a:pt x="1876261" y="3010944"/>
                  <a:pt x="1875358" y="3001541"/>
                  <a:pt x="1871379" y="3004682"/>
                </a:cubicBezTo>
                <a:close/>
                <a:moveTo>
                  <a:pt x="1142460" y="2999992"/>
                </a:moveTo>
                <a:cubicBezTo>
                  <a:pt x="1141142" y="3000466"/>
                  <a:pt x="1139495" y="3005039"/>
                  <a:pt x="1139329" y="3006346"/>
                </a:cubicBezTo>
                <a:cubicBezTo>
                  <a:pt x="1139272" y="3006781"/>
                  <a:pt x="1139378" y="3006853"/>
                  <a:pt x="1139716" y="3006288"/>
                </a:cubicBezTo>
                <a:cubicBezTo>
                  <a:pt x="1140168" y="3005535"/>
                  <a:pt x="1141031" y="3003654"/>
                  <a:pt x="1142460" y="2999992"/>
                </a:cubicBezTo>
                <a:close/>
                <a:moveTo>
                  <a:pt x="1844207" y="2998824"/>
                </a:moveTo>
                <a:lnTo>
                  <a:pt x="1849172" y="3008069"/>
                </a:lnTo>
                <a:cubicBezTo>
                  <a:pt x="1848664" y="3007965"/>
                  <a:pt x="1846124" y="3004158"/>
                  <a:pt x="1844295" y="3000162"/>
                </a:cubicBezTo>
                <a:close/>
                <a:moveTo>
                  <a:pt x="1898584" y="2998361"/>
                </a:moveTo>
                <a:lnTo>
                  <a:pt x="1899555" y="2998481"/>
                </a:lnTo>
                <a:lnTo>
                  <a:pt x="1899475" y="2998543"/>
                </a:lnTo>
                <a:lnTo>
                  <a:pt x="1898907" y="2998589"/>
                </a:lnTo>
                <a:close/>
                <a:moveTo>
                  <a:pt x="2342335" y="2997737"/>
                </a:moveTo>
                <a:cubicBezTo>
                  <a:pt x="2316265" y="2995069"/>
                  <a:pt x="2314729" y="3001341"/>
                  <a:pt x="2337018" y="3015092"/>
                </a:cubicBezTo>
                <a:cubicBezTo>
                  <a:pt x="2341734" y="3009467"/>
                  <a:pt x="2344200" y="3019847"/>
                  <a:pt x="2344408" y="3018578"/>
                </a:cubicBezTo>
                <a:cubicBezTo>
                  <a:pt x="2344532" y="3017814"/>
                  <a:pt x="2343842" y="3012860"/>
                  <a:pt x="2342335" y="2997737"/>
                </a:cubicBezTo>
                <a:close/>
                <a:moveTo>
                  <a:pt x="460183" y="2996888"/>
                </a:moveTo>
                <a:cubicBezTo>
                  <a:pt x="460486" y="2998924"/>
                  <a:pt x="464279" y="3003894"/>
                  <a:pt x="467235" y="3003693"/>
                </a:cubicBezTo>
                <a:cubicBezTo>
                  <a:pt x="468220" y="3003627"/>
                  <a:pt x="469112" y="3002985"/>
                  <a:pt x="469751" y="3001468"/>
                </a:cubicBezTo>
                <a:cubicBezTo>
                  <a:pt x="464659" y="3000433"/>
                  <a:pt x="464969" y="2999177"/>
                  <a:pt x="460183" y="2996888"/>
                </a:cubicBezTo>
                <a:close/>
                <a:moveTo>
                  <a:pt x="10716682" y="2991357"/>
                </a:moveTo>
                <a:lnTo>
                  <a:pt x="10580533" y="3229679"/>
                </a:lnTo>
                <a:lnTo>
                  <a:pt x="10513542" y="3319275"/>
                </a:lnTo>
                <a:lnTo>
                  <a:pt x="10513562" y="3319420"/>
                </a:lnTo>
                <a:cubicBezTo>
                  <a:pt x="10511397" y="3329752"/>
                  <a:pt x="10506767" y="3339994"/>
                  <a:pt x="10502869" y="3350613"/>
                </a:cubicBezTo>
                <a:lnTo>
                  <a:pt x="10348435" y="3625986"/>
                </a:lnTo>
                <a:lnTo>
                  <a:pt x="10352523" y="3621361"/>
                </a:lnTo>
                <a:cubicBezTo>
                  <a:pt x="10437343" y="3513543"/>
                  <a:pt x="10522166" y="3405726"/>
                  <a:pt x="10600557" y="3294985"/>
                </a:cubicBezTo>
                <a:lnTo>
                  <a:pt x="10634751" y="3243475"/>
                </a:lnTo>
                <a:lnTo>
                  <a:pt x="10683873" y="3133343"/>
                </a:lnTo>
                <a:cubicBezTo>
                  <a:pt x="10694612" y="3102765"/>
                  <a:pt x="10703623" y="3071787"/>
                  <a:pt x="10710329" y="3040162"/>
                </a:cubicBezTo>
                <a:close/>
                <a:moveTo>
                  <a:pt x="2295192" y="2989465"/>
                </a:moveTo>
                <a:cubicBezTo>
                  <a:pt x="2294731" y="2991347"/>
                  <a:pt x="2295366" y="2993124"/>
                  <a:pt x="2296739" y="2994060"/>
                </a:cubicBezTo>
                <a:cubicBezTo>
                  <a:pt x="2298113" y="2994999"/>
                  <a:pt x="2300225" y="2995098"/>
                  <a:pt x="2302722" y="2993630"/>
                </a:cubicBezTo>
                <a:cubicBezTo>
                  <a:pt x="2301302" y="2990708"/>
                  <a:pt x="2298860" y="2987576"/>
                  <a:pt x="2295192" y="2989465"/>
                </a:cubicBezTo>
                <a:close/>
                <a:moveTo>
                  <a:pt x="1893299" y="2989385"/>
                </a:moveTo>
                <a:cubicBezTo>
                  <a:pt x="1887870" y="2995195"/>
                  <a:pt x="1887539" y="2998173"/>
                  <a:pt x="1889506" y="2999356"/>
                </a:cubicBezTo>
                <a:lnTo>
                  <a:pt x="1898907" y="2998589"/>
                </a:lnTo>
                <a:lnTo>
                  <a:pt x="1910719" y="3006902"/>
                </a:lnTo>
                <a:cubicBezTo>
                  <a:pt x="1917302" y="3010853"/>
                  <a:pt x="1925440" y="3015267"/>
                  <a:pt x="1932202" y="3018206"/>
                </a:cubicBezTo>
                <a:cubicBezTo>
                  <a:pt x="1935585" y="3019676"/>
                  <a:pt x="1938622" y="3020777"/>
                  <a:pt x="1940948" y="3021268"/>
                </a:cubicBezTo>
                <a:cubicBezTo>
                  <a:pt x="1947929" y="3022742"/>
                  <a:pt x="1948509" y="3018724"/>
                  <a:pt x="1932799" y="3002687"/>
                </a:cubicBezTo>
                <a:cubicBezTo>
                  <a:pt x="1922625" y="3011485"/>
                  <a:pt x="1913739" y="3002761"/>
                  <a:pt x="1905978" y="2999269"/>
                </a:cubicBezTo>
                <a:lnTo>
                  <a:pt x="1899555" y="2998481"/>
                </a:lnTo>
                <a:lnTo>
                  <a:pt x="1906357" y="2993152"/>
                </a:lnTo>
                <a:cubicBezTo>
                  <a:pt x="1906263" y="2991281"/>
                  <a:pt x="1902848" y="2989679"/>
                  <a:pt x="1893299" y="2989385"/>
                </a:cubicBezTo>
                <a:close/>
                <a:moveTo>
                  <a:pt x="862901" y="2989233"/>
                </a:moveTo>
                <a:cubicBezTo>
                  <a:pt x="863459" y="2991323"/>
                  <a:pt x="864580" y="2992208"/>
                  <a:pt x="866017" y="2992336"/>
                </a:cubicBezTo>
                <a:cubicBezTo>
                  <a:pt x="867455" y="2992465"/>
                  <a:pt x="869212" y="2991835"/>
                  <a:pt x="871049" y="2990890"/>
                </a:cubicBezTo>
                <a:cubicBezTo>
                  <a:pt x="869625" y="2987967"/>
                  <a:pt x="866572" y="2987346"/>
                  <a:pt x="862901" y="2989233"/>
                </a:cubicBezTo>
                <a:close/>
                <a:moveTo>
                  <a:pt x="1009835" y="2986490"/>
                </a:moveTo>
                <a:cubicBezTo>
                  <a:pt x="1004140" y="2987594"/>
                  <a:pt x="1016805" y="2993654"/>
                  <a:pt x="1022122" y="2993114"/>
                </a:cubicBezTo>
                <a:cubicBezTo>
                  <a:pt x="1024487" y="2992873"/>
                  <a:pt x="1025399" y="2991331"/>
                  <a:pt x="1022603" y="2987469"/>
                </a:cubicBezTo>
                <a:cubicBezTo>
                  <a:pt x="1015673" y="2986306"/>
                  <a:pt x="1011734" y="2986124"/>
                  <a:pt x="1009835" y="2986490"/>
                </a:cubicBezTo>
                <a:close/>
                <a:moveTo>
                  <a:pt x="2182464" y="2978390"/>
                </a:moveTo>
                <a:cubicBezTo>
                  <a:pt x="2182050" y="2982258"/>
                  <a:pt x="2184797" y="2984132"/>
                  <a:pt x="2188450" y="2985041"/>
                </a:cubicBezTo>
                <a:cubicBezTo>
                  <a:pt x="2192102" y="2985949"/>
                  <a:pt x="2196659" y="2985887"/>
                  <a:pt x="2199868" y="2985882"/>
                </a:cubicBezTo>
                <a:cubicBezTo>
                  <a:pt x="2194681" y="2980875"/>
                  <a:pt x="2187957" y="2982142"/>
                  <a:pt x="2182464" y="2978390"/>
                </a:cubicBezTo>
                <a:close/>
                <a:moveTo>
                  <a:pt x="2137238" y="2963924"/>
                </a:moveTo>
                <a:cubicBezTo>
                  <a:pt x="2134157" y="2963956"/>
                  <a:pt x="2131814" y="2964797"/>
                  <a:pt x="2134512" y="2964687"/>
                </a:cubicBezTo>
                <a:cubicBezTo>
                  <a:pt x="2136040" y="2964998"/>
                  <a:pt x="2137334" y="2966250"/>
                  <a:pt x="2138837" y="2967213"/>
                </a:cubicBezTo>
                <a:cubicBezTo>
                  <a:pt x="2140338" y="2968178"/>
                  <a:pt x="2142044" y="2968852"/>
                  <a:pt x="2144386" y="2968013"/>
                </a:cubicBezTo>
                <a:cubicBezTo>
                  <a:pt x="2144136" y="2964669"/>
                  <a:pt x="2140319" y="2963892"/>
                  <a:pt x="2137238" y="2963924"/>
                </a:cubicBezTo>
                <a:close/>
                <a:moveTo>
                  <a:pt x="949409" y="2963363"/>
                </a:moveTo>
                <a:cubicBezTo>
                  <a:pt x="952358" y="2966597"/>
                  <a:pt x="955868" y="2968629"/>
                  <a:pt x="959698" y="2969902"/>
                </a:cubicBezTo>
                <a:cubicBezTo>
                  <a:pt x="963528" y="2971175"/>
                  <a:pt x="967679" y="2971689"/>
                  <a:pt x="971905" y="2971890"/>
                </a:cubicBezTo>
                <a:cubicBezTo>
                  <a:pt x="962337" y="2967309"/>
                  <a:pt x="958266" y="2966482"/>
                  <a:pt x="949409" y="2963363"/>
                </a:cubicBezTo>
                <a:close/>
                <a:moveTo>
                  <a:pt x="797970" y="2957588"/>
                </a:moveTo>
                <a:cubicBezTo>
                  <a:pt x="799083" y="2961766"/>
                  <a:pt x="802446" y="2961134"/>
                  <a:pt x="803559" y="2965309"/>
                </a:cubicBezTo>
                <a:cubicBezTo>
                  <a:pt x="810591" y="2962789"/>
                  <a:pt x="801638" y="2955700"/>
                  <a:pt x="797970" y="2957588"/>
                </a:cubicBezTo>
                <a:close/>
                <a:moveTo>
                  <a:pt x="1905170" y="2949653"/>
                </a:moveTo>
                <a:cubicBezTo>
                  <a:pt x="1906239" y="2951845"/>
                  <a:pt x="1908577" y="2954298"/>
                  <a:pt x="1910803" y="2955572"/>
                </a:cubicBezTo>
                <a:cubicBezTo>
                  <a:pt x="1911915" y="2956210"/>
                  <a:pt x="1913000" y="2956553"/>
                  <a:pt x="1913885" y="2956424"/>
                </a:cubicBezTo>
                <a:cubicBezTo>
                  <a:pt x="1914767" y="2956297"/>
                  <a:pt x="1915449" y="2955694"/>
                  <a:pt x="1915756" y="2954439"/>
                </a:cubicBezTo>
                <a:cubicBezTo>
                  <a:pt x="1913009" y="2952564"/>
                  <a:pt x="1909860" y="2947972"/>
                  <a:pt x="1905170" y="2949653"/>
                </a:cubicBezTo>
                <a:close/>
                <a:moveTo>
                  <a:pt x="994151" y="2942171"/>
                </a:moveTo>
                <a:cubicBezTo>
                  <a:pt x="996282" y="2946556"/>
                  <a:pt x="993231" y="2945936"/>
                  <a:pt x="996993" y="2948017"/>
                </a:cubicBezTo>
                <a:cubicBezTo>
                  <a:pt x="1003409" y="2948005"/>
                  <a:pt x="999145" y="2939236"/>
                  <a:pt x="994151" y="2942171"/>
                </a:cubicBezTo>
                <a:close/>
                <a:moveTo>
                  <a:pt x="890064" y="2939440"/>
                </a:moveTo>
                <a:cubicBezTo>
                  <a:pt x="891130" y="2941632"/>
                  <a:pt x="893469" y="2944085"/>
                  <a:pt x="895695" y="2945361"/>
                </a:cubicBezTo>
                <a:cubicBezTo>
                  <a:pt x="896810" y="2945998"/>
                  <a:pt x="897893" y="2946342"/>
                  <a:pt x="898776" y="2946213"/>
                </a:cubicBezTo>
                <a:cubicBezTo>
                  <a:pt x="899661" y="2946085"/>
                  <a:pt x="900343" y="2945483"/>
                  <a:pt x="900652" y="2944227"/>
                </a:cubicBezTo>
                <a:cubicBezTo>
                  <a:pt x="895962" y="2945907"/>
                  <a:pt x="894752" y="2937759"/>
                  <a:pt x="890064" y="2939440"/>
                </a:cubicBezTo>
                <a:close/>
                <a:moveTo>
                  <a:pt x="2067021" y="2939108"/>
                </a:moveTo>
                <a:cubicBezTo>
                  <a:pt x="2068552" y="2939418"/>
                  <a:pt x="2071095" y="2939936"/>
                  <a:pt x="2073105" y="2941002"/>
                </a:cubicBezTo>
                <a:lnTo>
                  <a:pt x="2073422" y="2941576"/>
                </a:lnTo>
                <a:lnTo>
                  <a:pt x="2068711" y="2942577"/>
                </a:lnTo>
                <a:close/>
                <a:moveTo>
                  <a:pt x="1337022" y="2924649"/>
                </a:moveTo>
                <a:cubicBezTo>
                  <a:pt x="1335341" y="2924966"/>
                  <a:pt x="1334193" y="2926378"/>
                  <a:pt x="1335260" y="2928571"/>
                </a:cubicBezTo>
                <a:cubicBezTo>
                  <a:pt x="1336940" y="2928253"/>
                  <a:pt x="1338060" y="2929141"/>
                  <a:pt x="1339039" y="2929504"/>
                </a:cubicBezTo>
                <a:cubicBezTo>
                  <a:pt x="1340019" y="2929868"/>
                  <a:pt x="1340859" y="2929710"/>
                  <a:pt x="1341983" y="2927304"/>
                </a:cubicBezTo>
                <a:cubicBezTo>
                  <a:pt x="1340918" y="2925112"/>
                  <a:pt x="1338704" y="2924332"/>
                  <a:pt x="1337022" y="2924649"/>
                </a:cubicBezTo>
                <a:close/>
                <a:moveTo>
                  <a:pt x="724940" y="2923694"/>
                </a:moveTo>
                <a:cubicBezTo>
                  <a:pt x="722916" y="2922983"/>
                  <a:pt x="719753" y="2923158"/>
                  <a:pt x="715110" y="2924930"/>
                </a:cubicBezTo>
                <a:cubicBezTo>
                  <a:pt x="716962" y="2931562"/>
                  <a:pt x="719432" y="2934288"/>
                  <a:pt x="721715" y="2934792"/>
                </a:cubicBezTo>
                <a:cubicBezTo>
                  <a:pt x="726847" y="2935930"/>
                  <a:pt x="731013" y="2925826"/>
                  <a:pt x="724940" y="2923694"/>
                </a:cubicBezTo>
                <a:close/>
                <a:moveTo>
                  <a:pt x="2033539" y="2923078"/>
                </a:moveTo>
                <a:cubicBezTo>
                  <a:pt x="2038937" y="2922859"/>
                  <a:pt x="2043316" y="2922432"/>
                  <a:pt x="2045449" y="2926817"/>
                </a:cubicBezTo>
                <a:cubicBezTo>
                  <a:pt x="2043411" y="2926402"/>
                  <a:pt x="2041144" y="2926930"/>
                  <a:pt x="2039033" y="2926828"/>
                </a:cubicBezTo>
                <a:cubicBezTo>
                  <a:pt x="2036919" y="2926728"/>
                  <a:pt x="2034958" y="2926001"/>
                  <a:pt x="2033539" y="2923078"/>
                </a:cubicBezTo>
                <a:close/>
                <a:moveTo>
                  <a:pt x="906182" y="2921644"/>
                </a:moveTo>
                <a:cubicBezTo>
                  <a:pt x="908114" y="2924671"/>
                  <a:pt x="910046" y="2926051"/>
                  <a:pt x="911619" y="2926455"/>
                </a:cubicBezTo>
                <a:cubicBezTo>
                  <a:pt x="916333" y="2927661"/>
                  <a:pt x="917796" y="2920055"/>
                  <a:pt x="906182" y="2921644"/>
                </a:cubicBezTo>
                <a:close/>
                <a:moveTo>
                  <a:pt x="2211776" y="2919816"/>
                </a:moveTo>
                <a:cubicBezTo>
                  <a:pt x="2214734" y="2916467"/>
                  <a:pt x="2221344" y="2924395"/>
                  <a:pt x="2217676" y="2926283"/>
                </a:cubicBezTo>
                <a:lnTo>
                  <a:pt x="2216314" y="2926694"/>
                </a:lnTo>
                <a:lnTo>
                  <a:pt x="2214278" y="2925896"/>
                </a:lnTo>
                <a:lnTo>
                  <a:pt x="2213767" y="2925325"/>
                </a:lnTo>
                <a:cubicBezTo>
                  <a:pt x="2212967" y="2923680"/>
                  <a:pt x="2212487" y="2921277"/>
                  <a:pt x="2211776" y="2919816"/>
                </a:cubicBezTo>
                <a:close/>
                <a:moveTo>
                  <a:pt x="622519" y="2919044"/>
                </a:moveTo>
                <a:cubicBezTo>
                  <a:pt x="619877" y="2920593"/>
                  <a:pt x="615205" y="2930351"/>
                  <a:pt x="617065" y="2929664"/>
                </a:cubicBezTo>
                <a:cubicBezTo>
                  <a:pt x="617892" y="2929357"/>
                  <a:pt x="620009" y="2926990"/>
                  <a:pt x="624167" y="2920923"/>
                </a:cubicBezTo>
                <a:cubicBezTo>
                  <a:pt x="624055" y="2918924"/>
                  <a:pt x="623400" y="2918528"/>
                  <a:pt x="622519" y="2919044"/>
                </a:cubicBezTo>
                <a:close/>
                <a:moveTo>
                  <a:pt x="637193" y="2915223"/>
                </a:moveTo>
                <a:cubicBezTo>
                  <a:pt x="635719" y="2915955"/>
                  <a:pt x="635228" y="2918418"/>
                  <a:pt x="636887" y="2919928"/>
                </a:cubicBezTo>
                <a:cubicBezTo>
                  <a:pt x="637991" y="2920936"/>
                  <a:pt x="640054" y="2921518"/>
                  <a:pt x="643417" y="2920884"/>
                </a:cubicBezTo>
                <a:cubicBezTo>
                  <a:pt x="641131" y="2915482"/>
                  <a:pt x="638671" y="2914488"/>
                  <a:pt x="637193" y="2915223"/>
                </a:cubicBezTo>
                <a:close/>
                <a:moveTo>
                  <a:pt x="599018" y="2914489"/>
                </a:moveTo>
                <a:cubicBezTo>
                  <a:pt x="578932" y="2911394"/>
                  <a:pt x="594175" y="2923629"/>
                  <a:pt x="599152" y="2921925"/>
                </a:cubicBezTo>
                <a:cubicBezTo>
                  <a:pt x="600810" y="2921358"/>
                  <a:pt x="601329" y="2919240"/>
                  <a:pt x="599018" y="2914489"/>
                </a:cubicBezTo>
                <a:close/>
                <a:moveTo>
                  <a:pt x="1776532" y="2909356"/>
                </a:moveTo>
                <a:lnTo>
                  <a:pt x="1780664" y="2912477"/>
                </a:lnTo>
                <a:lnTo>
                  <a:pt x="1776197" y="2910005"/>
                </a:lnTo>
                <a:close/>
                <a:moveTo>
                  <a:pt x="1775015" y="2909351"/>
                </a:moveTo>
                <a:lnTo>
                  <a:pt x="1776197" y="2910005"/>
                </a:lnTo>
                <a:lnTo>
                  <a:pt x="1773632" y="2914996"/>
                </a:lnTo>
                <a:cubicBezTo>
                  <a:pt x="1773383" y="2911653"/>
                  <a:pt x="1773843" y="2909772"/>
                  <a:pt x="1775015" y="2909351"/>
                </a:cubicBezTo>
                <a:close/>
                <a:moveTo>
                  <a:pt x="1982253" y="2907708"/>
                </a:moveTo>
                <a:cubicBezTo>
                  <a:pt x="1979199" y="2907087"/>
                  <a:pt x="1976423" y="2907510"/>
                  <a:pt x="1975808" y="2910020"/>
                </a:cubicBezTo>
                <a:cubicBezTo>
                  <a:pt x="1978506" y="2909909"/>
                  <a:pt x="1980568" y="2911316"/>
                  <a:pt x="1982745" y="2912252"/>
                </a:cubicBezTo>
                <a:cubicBezTo>
                  <a:pt x="1983831" y="2912720"/>
                  <a:pt x="1984947" y="2913071"/>
                  <a:pt x="1986186" y="2913055"/>
                </a:cubicBezTo>
                <a:cubicBezTo>
                  <a:pt x="1987428" y="2913040"/>
                  <a:pt x="1988791" y="2912659"/>
                  <a:pt x="1990370" y="2911663"/>
                </a:cubicBezTo>
                <a:cubicBezTo>
                  <a:pt x="1988641" y="2909994"/>
                  <a:pt x="1985308" y="2908329"/>
                  <a:pt x="1982253" y="2907708"/>
                </a:cubicBezTo>
                <a:close/>
                <a:moveTo>
                  <a:pt x="666226" y="2905769"/>
                </a:moveTo>
                <a:cubicBezTo>
                  <a:pt x="663884" y="2904963"/>
                  <a:pt x="661108" y="2905386"/>
                  <a:pt x="657591" y="2906646"/>
                </a:cubicBezTo>
                <a:cubicBezTo>
                  <a:pt x="659168" y="2908942"/>
                  <a:pt x="661229" y="2910350"/>
                  <a:pt x="663698" y="2911181"/>
                </a:cubicBezTo>
                <a:cubicBezTo>
                  <a:pt x="666166" y="2912013"/>
                  <a:pt x="669044" y="2912267"/>
                  <a:pt x="672253" y="2912261"/>
                </a:cubicBezTo>
                <a:cubicBezTo>
                  <a:pt x="670474" y="2908608"/>
                  <a:pt x="668568" y="2906575"/>
                  <a:pt x="666226" y="2905769"/>
                </a:cubicBezTo>
                <a:close/>
                <a:moveTo>
                  <a:pt x="877819" y="2902706"/>
                </a:moveTo>
                <a:cubicBezTo>
                  <a:pt x="874282" y="2901328"/>
                  <a:pt x="870919" y="2901960"/>
                  <a:pt x="870354" y="2906456"/>
                </a:cubicBezTo>
                <a:cubicBezTo>
                  <a:pt x="875137" y="2908744"/>
                  <a:pt x="880229" y="2909780"/>
                  <a:pt x="886339" y="2911023"/>
                </a:cubicBezTo>
                <a:cubicBezTo>
                  <a:pt x="885068" y="2907473"/>
                  <a:pt x="881357" y="2904083"/>
                  <a:pt x="877819" y="2902706"/>
                </a:cubicBezTo>
                <a:close/>
                <a:moveTo>
                  <a:pt x="512615" y="2895572"/>
                </a:moveTo>
                <a:lnTo>
                  <a:pt x="512780" y="2895633"/>
                </a:lnTo>
                <a:cubicBezTo>
                  <a:pt x="512295" y="2896522"/>
                  <a:pt x="512089" y="2896747"/>
                  <a:pt x="512148" y="2896510"/>
                </a:cubicBezTo>
                <a:close/>
                <a:moveTo>
                  <a:pt x="1947721" y="2893769"/>
                </a:moveTo>
                <a:cubicBezTo>
                  <a:pt x="1948634" y="2896590"/>
                  <a:pt x="1950185" y="2897893"/>
                  <a:pt x="1952056" y="2898438"/>
                </a:cubicBezTo>
                <a:cubicBezTo>
                  <a:pt x="1953928" y="2898984"/>
                  <a:pt x="1956119" y="2898770"/>
                  <a:pt x="1958307" y="2898556"/>
                </a:cubicBezTo>
                <a:cubicBezTo>
                  <a:pt x="1959228" y="2894792"/>
                  <a:pt x="1952410" y="2892089"/>
                  <a:pt x="1947721" y="2893769"/>
                </a:cubicBezTo>
                <a:close/>
                <a:moveTo>
                  <a:pt x="578578" y="2893211"/>
                </a:moveTo>
                <a:cubicBezTo>
                  <a:pt x="570375" y="2896152"/>
                  <a:pt x="573905" y="2902469"/>
                  <a:pt x="577720" y="2904889"/>
                </a:cubicBezTo>
                <a:cubicBezTo>
                  <a:pt x="581538" y="2907312"/>
                  <a:pt x="585637" y="2905842"/>
                  <a:pt x="578578" y="2893211"/>
                </a:cubicBezTo>
                <a:close/>
                <a:moveTo>
                  <a:pt x="837885" y="2890634"/>
                </a:moveTo>
                <a:cubicBezTo>
                  <a:pt x="838290" y="2893348"/>
                  <a:pt x="840297" y="2896063"/>
                  <a:pt x="842396" y="2897312"/>
                </a:cubicBezTo>
                <a:cubicBezTo>
                  <a:pt x="843447" y="2897937"/>
                  <a:pt x="844517" y="2898195"/>
                  <a:pt x="845423" y="2897906"/>
                </a:cubicBezTo>
                <a:cubicBezTo>
                  <a:pt x="846329" y="2897618"/>
                  <a:pt x="847069" y="2896780"/>
                  <a:pt x="847453" y="2895211"/>
                </a:cubicBezTo>
                <a:cubicBezTo>
                  <a:pt x="842054" y="2895432"/>
                  <a:pt x="844611" y="2889366"/>
                  <a:pt x="837885" y="2890634"/>
                </a:cubicBezTo>
                <a:close/>
                <a:moveTo>
                  <a:pt x="561172" y="2885719"/>
                </a:moveTo>
                <a:cubicBezTo>
                  <a:pt x="563233" y="2887126"/>
                  <a:pt x="564602" y="2891355"/>
                  <a:pt x="567134" y="2892674"/>
                </a:cubicBezTo>
                <a:cubicBezTo>
                  <a:pt x="567979" y="2893113"/>
                  <a:pt x="568953" y="2893227"/>
                  <a:pt x="570125" y="2892808"/>
                </a:cubicBezTo>
                <a:cubicBezTo>
                  <a:pt x="566974" y="2888217"/>
                  <a:pt x="566166" y="2882781"/>
                  <a:pt x="561172" y="2885719"/>
                </a:cubicBezTo>
                <a:close/>
                <a:moveTo>
                  <a:pt x="383715" y="2884694"/>
                </a:moveTo>
                <a:cubicBezTo>
                  <a:pt x="385103" y="2884481"/>
                  <a:pt x="386045" y="2885004"/>
                  <a:pt x="387313" y="2888554"/>
                </a:cubicBezTo>
                <a:lnTo>
                  <a:pt x="384498" y="2890272"/>
                </a:lnTo>
                <a:lnTo>
                  <a:pt x="382807" y="2890044"/>
                </a:lnTo>
                <a:cubicBezTo>
                  <a:pt x="380342" y="2889195"/>
                  <a:pt x="378427" y="2887734"/>
                  <a:pt x="377439" y="2885228"/>
                </a:cubicBezTo>
                <a:cubicBezTo>
                  <a:pt x="380494" y="2885851"/>
                  <a:pt x="382328" y="2884905"/>
                  <a:pt x="383715" y="2884694"/>
                </a:cubicBezTo>
                <a:close/>
                <a:moveTo>
                  <a:pt x="1234496" y="2881736"/>
                </a:moveTo>
                <a:cubicBezTo>
                  <a:pt x="1236072" y="2884032"/>
                  <a:pt x="1238920" y="2886585"/>
                  <a:pt x="1241694" y="2887810"/>
                </a:cubicBezTo>
                <a:cubicBezTo>
                  <a:pt x="1243081" y="2888420"/>
                  <a:pt x="1244449" y="2888699"/>
                  <a:pt x="1245629" y="2888444"/>
                </a:cubicBezTo>
                <a:cubicBezTo>
                  <a:pt x="1246810" y="2888190"/>
                  <a:pt x="1247805" y="2887405"/>
                  <a:pt x="1248444" y="2885890"/>
                </a:cubicBezTo>
                <a:cubicBezTo>
                  <a:pt x="1244678" y="2883805"/>
                  <a:pt x="1241219" y="2880469"/>
                  <a:pt x="1234496" y="2881736"/>
                </a:cubicBezTo>
                <a:close/>
                <a:moveTo>
                  <a:pt x="2099474" y="2880774"/>
                </a:moveTo>
                <a:lnTo>
                  <a:pt x="2104204" y="2881145"/>
                </a:lnTo>
                <a:lnTo>
                  <a:pt x="2105396" y="2883104"/>
                </a:lnTo>
                <a:close/>
                <a:moveTo>
                  <a:pt x="472878" y="2879617"/>
                </a:moveTo>
                <a:lnTo>
                  <a:pt x="474154" y="2881984"/>
                </a:lnTo>
                <a:lnTo>
                  <a:pt x="473556" y="2881707"/>
                </a:lnTo>
                <a:close/>
                <a:moveTo>
                  <a:pt x="758040" y="2879495"/>
                </a:moveTo>
                <a:cubicBezTo>
                  <a:pt x="755357" y="2878456"/>
                  <a:pt x="752810" y="2877940"/>
                  <a:pt x="751842" y="2879718"/>
                </a:cubicBezTo>
                <a:cubicBezTo>
                  <a:pt x="753723" y="2880760"/>
                  <a:pt x="756726" y="2882686"/>
                  <a:pt x="759409" y="2883726"/>
                </a:cubicBezTo>
                <a:cubicBezTo>
                  <a:pt x="760751" y="2884246"/>
                  <a:pt x="762015" y="2884544"/>
                  <a:pt x="763019" y="2884398"/>
                </a:cubicBezTo>
                <a:cubicBezTo>
                  <a:pt x="764023" y="2884252"/>
                  <a:pt x="764770" y="2883666"/>
                  <a:pt x="765076" y="2882411"/>
                </a:cubicBezTo>
                <a:cubicBezTo>
                  <a:pt x="763549" y="2882098"/>
                  <a:pt x="760726" y="2880537"/>
                  <a:pt x="758040" y="2879495"/>
                </a:cubicBezTo>
                <a:close/>
                <a:moveTo>
                  <a:pt x="821758" y="2879189"/>
                </a:moveTo>
                <a:cubicBezTo>
                  <a:pt x="812330" y="2875390"/>
                  <a:pt x="809132" y="2885412"/>
                  <a:pt x="816545" y="2889048"/>
                </a:cubicBezTo>
                <a:cubicBezTo>
                  <a:pt x="818194" y="2889857"/>
                  <a:pt x="820365" y="2890350"/>
                  <a:pt x="823107" y="2890308"/>
                </a:cubicBezTo>
                <a:cubicBezTo>
                  <a:pt x="825853" y="2890263"/>
                  <a:pt x="829169" y="2889683"/>
                  <a:pt x="833104" y="2888343"/>
                </a:cubicBezTo>
                <a:cubicBezTo>
                  <a:pt x="828739" y="2883257"/>
                  <a:pt x="824903" y="2880455"/>
                  <a:pt x="821758" y="2879189"/>
                </a:cubicBezTo>
                <a:close/>
                <a:moveTo>
                  <a:pt x="470131" y="2877740"/>
                </a:moveTo>
                <a:cubicBezTo>
                  <a:pt x="471682" y="2879044"/>
                  <a:pt x="471728" y="2879957"/>
                  <a:pt x="471103" y="2880529"/>
                </a:cubicBezTo>
                <a:lnTo>
                  <a:pt x="471057" y="2880540"/>
                </a:lnTo>
                <a:lnTo>
                  <a:pt x="467995" y="2879054"/>
                </a:lnTo>
                <a:close/>
                <a:moveTo>
                  <a:pt x="799406" y="2877536"/>
                </a:moveTo>
                <a:cubicBezTo>
                  <a:pt x="800625" y="2879102"/>
                  <a:pt x="802331" y="2879778"/>
                  <a:pt x="804280" y="2880010"/>
                </a:cubicBezTo>
                <a:cubicBezTo>
                  <a:pt x="806227" y="2880241"/>
                  <a:pt x="808417" y="2880029"/>
                  <a:pt x="810608" y="2879817"/>
                </a:cubicBezTo>
                <a:cubicBezTo>
                  <a:pt x="808475" y="2875432"/>
                  <a:pt x="804400" y="2874603"/>
                  <a:pt x="799406" y="2877536"/>
                </a:cubicBezTo>
                <a:close/>
                <a:moveTo>
                  <a:pt x="779561" y="2866916"/>
                </a:moveTo>
                <a:cubicBezTo>
                  <a:pt x="781056" y="2872819"/>
                  <a:pt x="782598" y="2875519"/>
                  <a:pt x="783873" y="2876313"/>
                </a:cubicBezTo>
                <a:cubicBezTo>
                  <a:pt x="787701" y="2878696"/>
                  <a:pt x="789113" y="2863919"/>
                  <a:pt x="779561" y="2866916"/>
                </a:cubicBezTo>
                <a:close/>
                <a:moveTo>
                  <a:pt x="1183798" y="2866156"/>
                </a:moveTo>
                <a:cubicBezTo>
                  <a:pt x="1184864" y="2868348"/>
                  <a:pt x="1186085" y="2869914"/>
                  <a:pt x="1187535" y="2870537"/>
                </a:cubicBezTo>
                <a:cubicBezTo>
                  <a:pt x="1188987" y="2871162"/>
                  <a:pt x="1190667" y="2870846"/>
                  <a:pt x="1192655" y="2869274"/>
                </a:cubicBezTo>
                <a:cubicBezTo>
                  <a:pt x="1190521" y="2864889"/>
                  <a:pt x="1186851" y="2866777"/>
                  <a:pt x="1183798" y="2866156"/>
                </a:cubicBezTo>
                <a:close/>
                <a:moveTo>
                  <a:pt x="1791227" y="2860623"/>
                </a:moveTo>
                <a:lnTo>
                  <a:pt x="1791997" y="2860756"/>
                </a:lnTo>
                <a:lnTo>
                  <a:pt x="1791876" y="2861260"/>
                </a:lnTo>
                <a:close/>
                <a:moveTo>
                  <a:pt x="464056" y="2860536"/>
                </a:moveTo>
                <a:cubicBezTo>
                  <a:pt x="462517" y="2859726"/>
                  <a:pt x="461246" y="2859469"/>
                  <a:pt x="460986" y="2862708"/>
                </a:cubicBezTo>
                <a:cubicBezTo>
                  <a:pt x="462513" y="2863019"/>
                  <a:pt x="464828" y="2864478"/>
                  <a:pt x="466572" y="2864997"/>
                </a:cubicBezTo>
                <a:cubicBezTo>
                  <a:pt x="468314" y="2865515"/>
                  <a:pt x="469489" y="2865095"/>
                  <a:pt x="468729" y="2861649"/>
                </a:cubicBezTo>
                <a:cubicBezTo>
                  <a:pt x="467402" y="2862696"/>
                  <a:pt x="465597" y="2861341"/>
                  <a:pt x="464056" y="2860536"/>
                </a:cubicBezTo>
                <a:close/>
                <a:moveTo>
                  <a:pt x="489610" y="2859309"/>
                </a:moveTo>
                <a:cubicBezTo>
                  <a:pt x="490369" y="2862757"/>
                  <a:pt x="491845" y="2864375"/>
                  <a:pt x="493715" y="2864919"/>
                </a:cubicBezTo>
                <a:cubicBezTo>
                  <a:pt x="495583" y="2865465"/>
                  <a:pt x="497852" y="2864937"/>
                  <a:pt x="500197" y="2864098"/>
                </a:cubicBezTo>
                <a:cubicBezTo>
                  <a:pt x="496430" y="2862014"/>
                  <a:pt x="494300" y="2857629"/>
                  <a:pt x="489610" y="2859309"/>
                </a:cubicBezTo>
                <a:close/>
                <a:moveTo>
                  <a:pt x="1795503" y="2850835"/>
                </a:moveTo>
                <a:lnTo>
                  <a:pt x="1794749" y="2852829"/>
                </a:lnTo>
                <a:lnTo>
                  <a:pt x="1794394" y="2852574"/>
                </a:lnTo>
                <a:close/>
                <a:moveTo>
                  <a:pt x="746462" y="2847672"/>
                </a:moveTo>
                <a:cubicBezTo>
                  <a:pt x="734851" y="2847615"/>
                  <a:pt x="723569" y="2848943"/>
                  <a:pt x="727442" y="2848413"/>
                </a:cubicBezTo>
                <a:cubicBezTo>
                  <a:pt x="725616" y="2842775"/>
                  <a:pt x="755721" y="2872604"/>
                  <a:pt x="765096" y="2869242"/>
                </a:cubicBezTo>
                <a:cubicBezTo>
                  <a:pt x="757258" y="2866331"/>
                  <a:pt x="752070" y="2861326"/>
                  <a:pt x="748824" y="2852760"/>
                </a:cubicBezTo>
                <a:cubicBezTo>
                  <a:pt x="760734" y="2856501"/>
                  <a:pt x="780464" y="2876318"/>
                  <a:pt x="767458" y="2855235"/>
                </a:cubicBezTo>
                <a:cubicBezTo>
                  <a:pt x="770012" y="2849170"/>
                  <a:pt x="758072" y="2847729"/>
                  <a:pt x="746462" y="2847672"/>
                </a:cubicBezTo>
                <a:close/>
                <a:moveTo>
                  <a:pt x="1797663" y="2847445"/>
                </a:moveTo>
                <a:lnTo>
                  <a:pt x="1795503" y="2850835"/>
                </a:lnTo>
                <a:lnTo>
                  <a:pt x="1795865" y="2849878"/>
                </a:lnTo>
                <a:cubicBezTo>
                  <a:pt x="1796887" y="2847616"/>
                  <a:pt x="1797640" y="2846452"/>
                  <a:pt x="1797663" y="2847445"/>
                </a:cubicBezTo>
                <a:close/>
                <a:moveTo>
                  <a:pt x="1144816" y="2845020"/>
                </a:moveTo>
                <a:cubicBezTo>
                  <a:pt x="1142900" y="2844660"/>
                  <a:pt x="1141380" y="2845136"/>
                  <a:pt x="1140372" y="2845976"/>
                </a:cubicBezTo>
                <a:cubicBezTo>
                  <a:pt x="1138357" y="2847658"/>
                  <a:pt x="1138391" y="2850797"/>
                  <a:pt x="1141395" y="2851625"/>
                </a:cubicBezTo>
                <a:cubicBezTo>
                  <a:pt x="1143395" y="2852175"/>
                  <a:pt x="1146720" y="2851699"/>
                  <a:pt x="1151638" y="2849079"/>
                </a:cubicBezTo>
                <a:cubicBezTo>
                  <a:pt x="1149044" y="2846575"/>
                  <a:pt x="1146732" y="2845380"/>
                  <a:pt x="1144816" y="2845020"/>
                </a:cubicBezTo>
                <a:close/>
                <a:moveTo>
                  <a:pt x="651482" y="2835598"/>
                </a:moveTo>
                <a:cubicBezTo>
                  <a:pt x="648831" y="2837692"/>
                  <a:pt x="653709" y="2843954"/>
                  <a:pt x="656360" y="2841858"/>
                </a:cubicBezTo>
                <a:cubicBezTo>
                  <a:pt x="656360" y="2841858"/>
                  <a:pt x="655457" y="2832455"/>
                  <a:pt x="651482" y="2835598"/>
                </a:cubicBezTo>
                <a:close/>
                <a:moveTo>
                  <a:pt x="678683" y="2829276"/>
                </a:moveTo>
                <a:lnTo>
                  <a:pt x="679654" y="2829396"/>
                </a:lnTo>
                <a:lnTo>
                  <a:pt x="679574" y="2829458"/>
                </a:lnTo>
                <a:lnTo>
                  <a:pt x="679006" y="2829504"/>
                </a:lnTo>
                <a:close/>
                <a:moveTo>
                  <a:pt x="1122437" y="2828651"/>
                </a:moveTo>
                <a:cubicBezTo>
                  <a:pt x="1096366" y="2825983"/>
                  <a:pt x="1094830" y="2832256"/>
                  <a:pt x="1117115" y="2846008"/>
                </a:cubicBezTo>
                <a:cubicBezTo>
                  <a:pt x="1121833" y="2840382"/>
                  <a:pt x="1124301" y="2850762"/>
                  <a:pt x="1124509" y="2849493"/>
                </a:cubicBezTo>
                <a:cubicBezTo>
                  <a:pt x="1124632" y="2848731"/>
                  <a:pt x="1123943" y="2843775"/>
                  <a:pt x="1122437" y="2828651"/>
                </a:cubicBezTo>
                <a:close/>
                <a:moveTo>
                  <a:pt x="622887" y="2826816"/>
                </a:moveTo>
                <a:lnTo>
                  <a:pt x="627853" y="2836061"/>
                </a:lnTo>
                <a:cubicBezTo>
                  <a:pt x="627342" y="2835958"/>
                  <a:pt x="624802" y="2832147"/>
                  <a:pt x="622975" y="2828154"/>
                </a:cubicBezTo>
                <a:close/>
                <a:moveTo>
                  <a:pt x="1075293" y="2820379"/>
                </a:moveTo>
                <a:cubicBezTo>
                  <a:pt x="1074831" y="2822261"/>
                  <a:pt x="1075466" y="2824039"/>
                  <a:pt x="1076840" y="2824975"/>
                </a:cubicBezTo>
                <a:cubicBezTo>
                  <a:pt x="1078211" y="2825914"/>
                  <a:pt x="1080325" y="2826011"/>
                  <a:pt x="1082824" y="2824546"/>
                </a:cubicBezTo>
                <a:cubicBezTo>
                  <a:pt x="1081401" y="2821624"/>
                  <a:pt x="1078960" y="2818491"/>
                  <a:pt x="1075293" y="2820379"/>
                </a:cubicBezTo>
                <a:close/>
                <a:moveTo>
                  <a:pt x="673401" y="2820301"/>
                </a:moveTo>
                <a:cubicBezTo>
                  <a:pt x="667968" y="2826110"/>
                  <a:pt x="667641" y="2829089"/>
                  <a:pt x="669604" y="2830271"/>
                </a:cubicBezTo>
                <a:lnTo>
                  <a:pt x="679006" y="2829504"/>
                </a:lnTo>
                <a:lnTo>
                  <a:pt x="690820" y="2837817"/>
                </a:lnTo>
                <a:cubicBezTo>
                  <a:pt x="697401" y="2841768"/>
                  <a:pt x="705542" y="2846182"/>
                  <a:pt x="712303" y="2849121"/>
                </a:cubicBezTo>
                <a:cubicBezTo>
                  <a:pt x="715685" y="2850591"/>
                  <a:pt x="718723" y="2851691"/>
                  <a:pt x="721047" y="2852183"/>
                </a:cubicBezTo>
                <a:cubicBezTo>
                  <a:pt x="728028" y="2853657"/>
                  <a:pt x="728610" y="2849639"/>
                  <a:pt x="712898" y="2833602"/>
                </a:cubicBezTo>
                <a:cubicBezTo>
                  <a:pt x="702727" y="2842398"/>
                  <a:pt x="693839" y="2833678"/>
                  <a:pt x="686077" y="2830184"/>
                </a:cubicBezTo>
                <a:lnTo>
                  <a:pt x="679654" y="2829396"/>
                </a:lnTo>
                <a:lnTo>
                  <a:pt x="686456" y="2824067"/>
                </a:lnTo>
                <a:cubicBezTo>
                  <a:pt x="686364" y="2822196"/>
                  <a:pt x="682947" y="2820594"/>
                  <a:pt x="673401" y="2820301"/>
                </a:cubicBezTo>
                <a:close/>
                <a:moveTo>
                  <a:pt x="1638212" y="2817649"/>
                </a:moveTo>
                <a:lnTo>
                  <a:pt x="1633508" y="2821254"/>
                </a:lnTo>
                <a:lnTo>
                  <a:pt x="1632995" y="2820577"/>
                </a:lnTo>
                <a:lnTo>
                  <a:pt x="1635706" y="2818066"/>
                </a:lnTo>
                <a:cubicBezTo>
                  <a:pt x="1636830" y="2817286"/>
                  <a:pt x="1637856" y="2816918"/>
                  <a:pt x="1638212" y="2817649"/>
                </a:cubicBezTo>
                <a:close/>
                <a:moveTo>
                  <a:pt x="1603593" y="2810608"/>
                </a:moveTo>
                <a:lnTo>
                  <a:pt x="1608707" y="2815308"/>
                </a:lnTo>
                <a:lnTo>
                  <a:pt x="1608454" y="2815533"/>
                </a:lnTo>
                <a:cubicBezTo>
                  <a:pt x="1606816" y="2816768"/>
                  <a:pt x="1605301" y="2817644"/>
                  <a:pt x="1604156" y="2817926"/>
                </a:cubicBezTo>
                <a:cubicBezTo>
                  <a:pt x="1601865" y="2818487"/>
                  <a:pt x="1601039" y="2816675"/>
                  <a:pt x="1603593" y="2810608"/>
                </a:cubicBezTo>
                <a:close/>
                <a:moveTo>
                  <a:pt x="962562" y="2809306"/>
                </a:moveTo>
                <a:cubicBezTo>
                  <a:pt x="962149" y="2813174"/>
                  <a:pt x="964898" y="2815048"/>
                  <a:pt x="968548" y="2815956"/>
                </a:cubicBezTo>
                <a:cubicBezTo>
                  <a:pt x="972204" y="2816866"/>
                  <a:pt x="976760" y="2816804"/>
                  <a:pt x="979967" y="2816797"/>
                </a:cubicBezTo>
                <a:cubicBezTo>
                  <a:pt x="974781" y="2811790"/>
                  <a:pt x="968057" y="2813059"/>
                  <a:pt x="962562" y="2809306"/>
                </a:cubicBezTo>
                <a:close/>
                <a:moveTo>
                  <a:pt x="1612775" y="2799305"/>
                </a:moveTo>
                <a:cubicBezTo>
                  <a:pt x="1618889" y="2797257"/>
                  <a:pt x="1620732" y="2798453"/>
                  <a:pt x="1620221" y="2801025"/>
                </a:cubicBezTo>
                <a:lnTo>
                  <a:pt x="1618104" y="2804169"/>
                </a:lnTo>
                <a:close/>
                <a:moveTo>
                  <a:pt x="917338" y="2794840"/>
                </a:moveTo>
                <a:cubicBezTo>
                  <a:pt x="914257" y="2794873"/>
                  <a:pt x="911912" y="2795712"/>
                  <a:pt x="914613" y="2795604"/>
                </a:cubicBezTo>
                <a:cubicBezTo>
                  <a:pt x="916139" y="2795913"/>
                  <a:pt x="917436" y="2797163"/>
                  <a:pt x="918936" y="2798128"/>
                </a:cubicBezTo>
                <a:cubicBezTo>
                  <a:pt x="920438" y="2799093"/>
                  <a:pt x="922143" y="2799767"/>
                  <a:pt x="924486" y="2798928"/>
                </a:cubicBezTo>
                <a:cubicBezTo>
                  <a:pt x="924237" y="2795584"/>
                  <a:pt x="920420" y="2794807"/>
                  <a:pt x="917338" y="2794840"/>
                </a:cubicBezTo>
                <a:close/>
                <a:moveTo>
                  <a:pt x="685271" y="2780566"/>
                </a:moveTo>
                <a:cubicBezTo>
                  <a:pt x="686338" y="2782760"/>
                  <a:pt x="688678" y="2785213"/>
                  <a:pt x="690902" y="2786487"/>
                </a:cubicBezTo>
                <a:cubicBezTo>
                  <a:pt x="692015" y="2787125"/>
                  <a:pt x="693101" y="2787468"/>
                  <a:pt x="693983" y="2787341"/>
                </a:cubicBezTo>
                <a:cubicBezTo>
                  <a:pt x="694868" y="2787212"/>
                  <a:pt x="695550" y="2786609"/>
                  <a:pt x="695856" y="2785354"/>
                </a:cubicBezTo>
                <a:cubicBezTo>
                  <a:pt x="693109" y="2783479"/>
                  <a:pt x="689959" y="2778887"/>
                  <a:pt x="685271" y="2780566"/>
                </a:cubicBezTo>
                <a:close/>
                <a:moveTo>
                  <a:pt x="10952878" y="2774614"/>
                </a:moveTo>
                <a:lnTo>
                  <a:pt x="10794176" y="3080364"/>
                </a:lnTo>
                <a:lnTo>
                  <a:pt x="10754896" y="3209076"/>
                </a:lnTo>
                <a:cubicBezTo>
                  <a:pt x="10581114" y="3684701"/>
                  <a:pt x="10297400" y="4106753"/>
                  <a:pt x="9875734" y="4463926"/>
                </a:cubicBezTo>
                <a:cubicBezTo>
                  <a:pt x="9820160" y="4511042"/>
                  <a:pt x="9819674" y="4517108"/>
                  <a:pt x="9835760" y="4582257"/>
                </a:cubicBezTo>
                <a:cubicBezTo>
                  <a:pt x="9944223" y="4502429"/>
                  <a:pt x="10036847" y="4411271"/>
                  <a:pt x="10127760" y="4322387"/>
                </a:cubicBezTo>
                <a:cubicBezTo>
                  <a:pt x="10483680" y="3973130"/>
                  <a:pt x="10708938" y="3575983"/>
                  <a:pt x="10852276" y="3148106"/>
                </a:cubicBezTo>
                <a:close/>
                <a:moveTo>
                  <a:pt x="847122" y="2770023"/>
                </a:moveTo>
                <a:lnTo>
                  <a:pt x="847602" y="2770172"/>
                </a:lnTo>
                <a:lnTo>
                  <a:pt x="847239" y="2770263"/>
                </a:lnTo>
                <a:close/>
                <a:moveTo>
                  <a:pt x="813637" y="2753993"/>
                </a:moveTo>
                <a:cubicBezTo>
                  <a:pt x="819036" y="2753773"/>
                  <a:pt x="823415" y="2753347"/>
                  <a:pt x="825549" y="2757732"/>
                </a:cubicBezTo>
                <a:lnTo>
                  <a:pt x="819293" y="2757742"/>
                </a:lnTo>
                <a:lnTo>
                  <a:pt x="818092" y="2757034"/>
                </a:lnTo>
                <a:close/>
                <a:moveTo>
                  <a:pt x="991877" y="2750730"/>
                </a:moveTo>
                <a:cubicBezTo>
                  <a:pt x="993356" y="2749055"/>
                  <a:pt x="995748" y="2750200"/>
                  <a:pt x="997312" y="2752000"/>
                </a:cubicBezTo>
                <a:lnTo>
                  <a:pt x="997618" y="2755437"/>
                </a:lnTo>
                <a:lnTo>
                  <a:pt x="992929" y="2753641"/>
                </a:lnTo>
                <a:close/>
                <a:moveTo>
                  <a:pt x="762353" y="2738623"/>
                </a:moveTo>
                <a:cubicBezTo>
                  <a:pt x="759298" y="2738002"/>
                  <a:pt x="756522" y="2738425"/>
                  <a:pt x="755907" y="2740934"/>
                </a:cubicBezTo>
                <a:cubicBezTo>
                  <a:pt x="758608" y="2740824"/>
                  <a:pt x="760668" y="2742231"/>
                  <a:pt x="762844" y="2743167"/>
                </a:cubicBezTo>
                <a:cubicBezTo>
                  <a:pt x="763929" y="2743635"/>
                  <a:pt x="765049" y="2743986"/>
                  <a:pt x="766287" y="2743970"/>
                </a:cubicBezTo>
                <a:cubicBezTo>
                  <a:pt x="767528" y="2743955"/>
                  <a:pt x="768890" y="2743575"/>
                  <a:pt x="770471" y="2742577"/>
                </a:cubicBezTo>
                <a:cubicBezTo>
                  <a:pt x="768743" y="2740910"/>
                  <a:pt x="765408" y="2739244"/>
                  <a:pt x="762353" y="2738623"/>
                </a:cubicBezTo>
                <a:close/>
                <a:moveTo>
                  <a:pt x="555209" y="2737349"/>
                </a:moveTo>
                <a:lnTo>
                  <a:pt x="559341" y="2740468"/>
                </a:lnTo>
                <a:lnTo>
                  <a:pt x="554877" y="2737998"/>
                </a:lnTo>
                <a:close/>
                <a:moveTo>
                  <a:pt x="553693" y="2737342"/>
                </a:moveTo>
                <a:lnTo>
                  <a:pt x="554877" y="2737998"/>
                </a:lnTo>
                <a:lnTo>
                  <a:pt x="552311" y="2742988"/>
                </a:lnTo>
                <a:cubicBezTo>
                  <a:pt x="552061" y="2739645"/>
                  <a:pt x="552522" y="2737763"/>
                  <a:pt x="553693" y="2737342"/>
                </a:cubicBezTo>
                <a:close/>
                <a:moveTo>
                  <a:pt x="727821" y="2724684"/>
                </a:moveTo>
                <a:cubicBezTo>
                  <a:pt x="728735" y="2727504"/>
                  <a:pt x="730284" y="2728808"/>
                  <a:pt x="732155" y="2729352"/>
                </a:cubicBezTo>
                <a:cubicBezTo>
                  <a:pt x="734025" y="2729898"/>
                  <a:pt x="736216" y="2729686"/>
                  <a:pt x="738406" y="2729472"/>
                </a:cubicBezTo>
                <a:cubicBezTo>
                  <a:pt x="739328" y="2725707"/>
                  <a:pt x="732508" y="2723004"/>
                  <a:pt x="727821" y="2724684"/>
                </a:cubicBezTo>
                <a:close/>
                <a:moveTo>
                  <a:pt x="876437" y="2711447"/>
                </a:moveTo>
                <a:cubicBezTo>
                  <a:pt x="877197" y="2714895"/>
                  <a:pt x="878926" y="2716563"/>
                  <a:pt x="881010" y="2717316"/>
                </a:cubicBezTo>
                <a:cubicBezTo>
                  <a:pt x="883099" y="2718070"/>
                  <a:pt x="885543" y="2717909"/>
                  <a:pt x="887733" y="2717695"/>
                </a:cubicBezTo>
                <a:cubicBezTo>
                  <a:pt x="888963" y="2712678"/>
                  <a:pt x="881122" y="2709767"/>
                  <a:pt x="876437" y="2711447"/>
                </a:cubicBezTo>
                <a:close/>
                <a:moveTo>
                  <a:pt x="571328" y="2691540"/>
                </a:moveTo>
                <a:cubicBezTo>
                  <a:pt x="572595" y="2695091"/>
                  <a:pt x="574480" y="2696131"/>
                  <a:pt x="576172" y="2696311"/>
                </a:cubicBezTo>
                <a:cubicBezTo>
                  <a:pt x="577866" y="2696491"/>
                  <a:pt x="579368" y="2695807"/>
                  <a:pt x="579878" y="2695911"/>
                </a:cubicBezTo>
                <a:cubicBezTo>
                  <a:pt x="577128" y="2694036"/>
                  <a:pt x="576013" y="2689857"/>
                  <a:pt x="571328" y="2691540"/>
                </a:cubicBezTo>
                <a:close/>
                <a:moveTo>
                  <a:pt x="574180" y="2678827"/>
                </a:moveTo>
                <a:lnTo>
                  <a:pt x="573426" y="2680821"/>
                </a:lnTo>
                <a:lnTo>
                  <a:pt x="573071" y="2680567"/>
                </a:lnTo>
                <a:close/>
                <a:moveTo>
                  <a:pt x="576342" y="2675436"/>
                </a:moveTo>
                <a:lnTo>
                  <a:pt x="574180" y="2678827"/>
                </a:lnTo>
                <a:lnTo>
                  <a:pt x="574541" y="2677868"/>
                </a:lnTo>
                <a:cubicBezTo>
                  <a:pt x="575564" y="2675608"/>
                  <a:pt x="576319" y="2674444"/>
                  <a:pt x="576342" y="2675436"/>
                </a:cubicBezTo>
                <a:close/>
                <a:moveTo>
                  <a:pt x="418310" y="2648564"/>
                </a:moveTo>
                <a:lnTo>
                  <a:pt x="414112" y="2651780"/>
                </a:lnTo>
                <a:lnTo>
                  <a:pt x="413564" y="2651057"/>
                </a:lnTo>
                <a:lnTo>
                  <a:pt x="415805" y="2648981"/>
                </a:lnTo>
                <a:cubicBezTo>
                  <a:pt x="416931" y="2648200"/>
                  <a:pt x="417958" y="2647833"/>
                  <a:pt x="418310" y="2648564"/>
                </a:cubicBezTo>
                <a:close/>
                <a:moveTo>
                  <a:pt x="382272" y="2638601"/>
                </a:moveTo>
                <a:lnTo>
                  <a:pt x="387383" y="2643299"/>
                </a:lnTo>
                <a:lnTo>
                  <a:pt x="387133" y="2643525"/>
                </a:lnTo>
                <a:cubicBezTo>
                  <a:pt x="385492" y="2644760"/>
                  <a:pt x="383980" y="2645635"/>
                  <a:pt x="382832" y="2645917"/>
                </a:cubicBezTo>
                <a:cubicBezTo>
                  <a:pt x="380541" y="2646480"/>
                  <a:pt x="379717" y="2644667"/>
                  <a:pt x="382272" y="2638601"/>
                </a:cubicBezTo>
                <a:close/>
                <a:moveTo>
                  <a:pt x="391455" y="2627296"/>
                </a:moveTo>
                <a:cubicBezTo>
                  <a:pt x="397568" y="2625248"/>
                  <a:pt x="399411" y="2626445"/>
                  <a:pt x="398900" y="2629017"/>
                </a:cubicBezTo>
                <a:lnTo>
                  <a:pt x="396783" y="2632161"/>
                </a:lnTo>
                <a:close/>
                <a:moveTo>
                  <a:pt x="10577913" y="2614329"/>
                </a:moveTo>
                <a:lnTo>
                  <a:pt x="10473297" y="2828718"/>
                </a:lnTo>
                <a:lnTo>
                  <a:pt x="10465360" y="2842332"/>
                </a:lnTo>
                <a:lnTo>
                  <a:pt x="10458471" y="2877271"/>
                </a:lnTo>
                <a:lnTo>
                  <a:pt x="10380665" y="3105541"/>
                </a:lnTo>
                <a:lnTo>
                  <a:pt x="10507536" y="2878857"/>
                </a:lnTo>
                <a:lnTo>
                  <a:pt x="10525782" y="2839135"/>
                </a:lnTo>
                <a:lnTo>
                  <a:pt x="10533512" y="2817701"/>
                </a:lnTo>
                <a:close/>
                <a:moveTo>
                  <a:pt x="10290085" y="2283693"/>
                </a:moveTo>
                <a:lnTo>
                  <a:pt x="10285171" y="2298621"/>
                </a:lnTo>
                <a:cubicBezTo>
                  <a:pt x="10262812" y="2344964"/>
                  <a:pt x="10225338" y="2384841"/>
                  <a:pt x="10204315" y="2433207"/>
                </a:cubicBezTo>
                <a:cubicBezTo>
                  <a:pt x="10189691" y="2463557"/>
                  <a:pt x="10176773" y="2491631"/>
                  <a:pt x="10199932" y="2525689"/>
                </a:cubicBezTo>
                <a:cubicBezTo>
                  <a:pt x="10211874" y="2547643"/>
                  <a:pt x="10201146" y="2567372"/>
                  <a:pt x="10193350" y="2588613"/>
                </a:cubicBezTo>
                <a:cubicBezTo>
                  <a:pt x="9958388" y="3086353"/>
                  <a:pt x="9586445" y="3507084"/>
                  <a:pt x="9109690" y="3867410"/>
                </a:cubicBezTo>
                <a:cubicBezTo>
                  <a:pt x="8983433" y="3960160"/>
                  <a:pt x="8851813" y="4043826"/>
                  <a:pt x="8721411" y="4131278"/>
                </a:cubicBezTo>
                <a:cubicBezTo>
                  <a:pt x="8685826" y="4157131"/>
                  <a:pt x="8641952" y="4172385"/>
                  <a:pt x="8592715" y="4178558"/>
                </a:cubicBezTo>
                <a:cubicBezTo>
                  <a:pt x="8513987" y="4191617"/>
                  <a:pt x="8453542" y="4223585"/>
                  <a:pt x="8406741" y="4275229"/>
                </a:cubicBezTo>
                <a:cubicBezTo>
                  <a:pt x="8334840" y="4354974"/>
                  <a:pt x="8239782" y="4400661"/>
                  <a:pt x="8104993" y="4391105"/>
                </a:cubicBezTo>
                <a:cubicBezTo>
                  <a:pt x="8086953" y="4388113"/>
                  <a:pt x="8065504" y="4389677"/>
                  <a:pt x="8048201" y="4396537"/>
                </a:cubicBezTo>
                <a:cubicBezTo>
                  <a:pt x="7863447" y="4459097"/>
                  <a:pt x="7664796" y="4486064"/>
                  <a:pt x="7480528" y="4542559"/>
                </a:cubicBezTo>
                <a:cubicBezTo>
                  <a:pt x="7442991" y="4554770"/>
                  <a:pt x="7408869" y="4562425"/>
                  <a:pt x="7379131" y="4591294"/>
                </a:cubicBezTo>
                <a:cubicBezTo>
                  <a:pt x="7431535" y="4602548"/>
                  <a:pt x="7476629" y="4591078"/>
                  <a:pt x="7522936" y="4583395"/>
                </a:cubicBezTo>
                <a:cubicBezTo>
                  <a:pt x="7625311" y="4560432"/>
                  <a:pt x="7710863" y="4538261"/>
                  <a:pt x="7806654" y="4502426"/>
                </a:cubicBezTo>
                <a:cubicBezTo>
                  <a:pt x="7828590" y="4494800"/>
                  <a:pt x="7819329" y="4496333"/>
                  <a:pt x="7881966" y="4493922"/>
                </a:cubicBezTo>
                <a:cubicBezTo>
                  <a:pt x="7889770" y="4510581"/>
                  <a:pt x="7916336" y="4502184"/>
                  <a:pt x="7934861" y="4499110"/>
                </a:cubicBezTo>
                <a:cubicBezTo>
                  <a:pt x="8077694" y="4465445"/>
                  <a:pt x="8220526" y="4431778"/>
                  <a:pt x="8365064" y="4395836"/>
                </a:cubicBezTo>
                <a:cubicBezTo>
                  <a:pt x="8473775" y="4369828"/>
                  <a:pt x="8565905" y="4322630"/>
                  <a:pt x="8651458" y="4262562"/>
                </a:cubicBezTo>
                <a:cubicBezTo>
                  <a:pt x="8829875" y="4127250"/>
                  <a:pt x="9030720" y="4016146"/>
                  <a:pt x="9200361" y="3876306"/>
                </a:cubicBezTo>
                <a:cubicBezTo>
                  <a:pt x="9545865" y="3585623"/>
                  <a:pt x="9842966" y="3268187"/>
                  <a:pt x="10078815" y="2916033"/>
                </a:cubicBezTo>
                <a:lnTo>
                  <a:pt x="10228429" y="2662663"/>
                </a:lnTo>
                <a:lnTo>
                  <a:pt x="10256163" y="2537583"/>
                </a:lnTo>
                <a:cubicBezTo>
                  <a:pt x="10270390" y="2457682"/>
                  <a:pt x="10281052" y="2377126"/>
                  <a:pt x="10287631" y="2295250"/>
                </a:cubicBezTo>
                <a:close/>
                <a:moveTo>
                  <a:pt x="10360989" y="2066903"/>
                </a:moveTo>
                <a:lnTo>
                  <a:pt x="10338796" y="2119683"/>
                </a:lnTo>
                <a:lnTo>
                  <a:pt x="10305995" y="2233368"/>
                </a:lnTo>
                <a:lnTo>
                  <a:pt x="10331992" y="2198135"/>
                </a:lnTo>
                <a:cubicBezTo>
                  <a:pt x="10360020" y="2171544"/>
                  <a:pt x="10352465" y="2132903"/>
                  <a:pt x="10353682" y="2098793"/>
                </a:cubicBezTo>
                <a:close/>
                <a:moveTo>
                  <a:pt x="11148643" y="0"/>
                </a:moveTo>
                <a:cubicBezTo>
                  <a:pt x="11166315" y="107801"/>
                  <a:pt x="11148643" y="203233"/>
                  <a:pt x="11139807" y="298663"/>
                </a:cubicBezTo>
                <a:cubicBezTo>
                  <a:pt x="11120367" y="512498"/>
                  <a:pt x="11065581" y="717497"/>
                  <a:pt x="10941877" y="897754"/>
                </a:cubicBezTo>
                <a:cubicBezTo>
                  <a:pt x="10832309" y="1055039"/>
                  <a:pt x="10678558" y="1138098"/>
                  <a:pt x="10491231" y="1166373"/>
                </a:cubicBezTo>
                <a:cubicBezTo>
                  <a:pt x="10402870" y="1178745"/>
                  <a:pt x="10318042" y="1185812"/>
                  <a:pt x="10234983" y="1148701"/>
                </a:cubicBezTo>
                <a:cubicBezTo>
                  <a:pt x="10203173" y="1134562"/>
                  <a:pt x="10203173" y="1157537"/>
                  <a:pt x="10196104" y="1173442"/>
                </a:cubicBezTo>
                <a:cubicBezTo>
                  <a:pt x="10164293" y="1240597"/>
                  <a:pt x="10141321" y="1309519"/>
                  <a:pt x="10125415" y="1381975"/>
                </a:cubicBezTo>
                <a:cubicBezTo>
                  <a:pt x="10121880" y="1398764"/>
                  <a:pt x="10119229" y="1411356"/>
                  <a:pt x="10115971" y="1420800"/>
                </a:cubicBezTo>
                <a:lnTo>
                  <a:pt x="10115745" y="1421144"/>
                </a:lnTo>
                <a:lnTo>
                  <a:pt x="10111360" y="1589530"/>
                </a:lnTo>
                <a:cubicBezTo>
                  <a:pt x="10078174" y="1989131"/>
                  <a:pt x="9975441" y="2371939"/>
                  <a:pt x="9788252" y="2739584"/>
                </a:cubicBezTo>
                <a:cubicBezTo>
                  <a:pt x="9994940" y="2366210"/>
                  <a:pt x="10188224" y="1989077"/>
                  <a:pt x="10205526" y="1565341"/>
                </a:cubicBezTo>
                <a:cubicBezTo>
                  <a:pt x="10240384" y="1946518"/>
                  <a:pt x="10105843" y="2293959"/>
                  <a:pt x="9947416" y="2635392"/>
                </a:cubicBezTo>
                <a:cubicBezTo>
                  <a:pt x="9787283" y="2979102"/>
                  <a:pt x="9524774" y="3269980"/>
                  <a:pt x="9230823" y="3554106"/>
                </a:cubicBezTo>
                <a:cubicBezTo>
                  <a:pt x="9276649" y="3552487"/>
                  <a:pt x="9293710" y="3529711"/>
                  <a:pt x="9310285" y="3513000"/>
                </a:cubicBezTo>
                <a:cubicBezTo>
                  <a:pt x="9515024" y="3315479"/>
                  <a:pt x="9705141" y="3110408"/>
                  <a:pt x="9850164" y="2878912"/>
                </a:cubicBezTo>
                <a:cubicBezTo>
                  <a:pt x="9867713" y="2850071"/>
                  <a:pt x="9885264" y="2821229"/>
                  <a:pt x="9922798" y="2809019"/>
                </a:cubicBezTo>
                <a:cubicBezTo>
                  <a:pt x="9940104" y="2802158"/>
                  <a:pt x="9946929" y="2793050"/>
                  <a:pt x="9947905" y="2780918"/>
                </a:cubicBezTo>
                <a:cubicBezTo>
                  <a:pt x="9967403" y="2652022"/>
                  <a:pt x="10040521" y="2538167"/>
                  <a:pt x="10092683" y="2419811"/>
                </a:cubicBezTo>
                <a:cubicBezTo>
                  <a:pt x="10198707" y="2180819"/>
                  <a:pt x="10265732" y="1934333"/>
                  <a:pt x="10305948" y="1680328"/>
                </a:cubicBezTo>
                <a:cubicBezTo>
                  <a:pt x="10309117" y="1659857"/>
                  <a:pt x="10306435" y="1636365"/>
                  <a:pt x="10333979" y="1615842"/>
                </a:cubicBezTo>
                <a:cubicBezTo>
                  <a:pt x="10340805" y="1834117"/>
                  <a:pt x="10271340" y="2035130"/>
                  <a:pt x="10235027" y="2240617"/>
                </a:cubicBezTo>
                <a:cubicBezTo>
                  <a:pt x="10302297" y="2123743"/>
                  <a:pt x="10296689" y="1985050"/>
                  <a:pt x="10394183" y="1871138"/>
                </a:cubicBezTo>
                <a:cubicBezTo>
                  <a:pt x="10414660" y="1919605"/>
                  <a:pt x="10407103" y="1956760"/>
                  <a:pt x="10391991" y="1993175"/>
                </a:cubicBezTo>
                <a:lnTo>
                  <a:pt x="10391719" y="1993821"/>
                </a:lnTo>
                <a:lnTo>
                  <a:pt x="10431434" y="1946273"/>
                </a:lnTo>
                <a:lnTo>
                  <a:pt x="10428255" y="2068329"/>
                </a:lnTo>
                <a:lnTo>
                  <a:pt x="10433745" y="2026518"/>
                </a:lnTo>
                <a:cubicBezTo>
                  <a:pt x="10462296" y="1872931"/>
                  <a:pt x="10510142" y="1721754"/>
                  <a:pt x="10528239" y="1567660"/>
                </a:cubicBezTo>
                <a:cubicBezTo>
                  <a:pt x="10531408" y="1547188"/>
                  <a:pt x="10536767" y="1518373"/>
                  <a:pt x="10565774" y="1517550"/>
                </a:cubicBezTo>
                <a:cubicBezTo>
                  <a:pt x="10594781" y="1516730"/>
                  <a:pt x="10610865" y="1543980"/>
                  <a:pt x="10622811" y="1565934"/>
                </a:cubicBezTo>
                <a:cubicBezTo>
                  <a:pt x="10634753" y="1587890"/>
                  <a:pt x="10635730" y="1613658"/>
                  <a:pt x="10630856" y="1636408"/>
                </a:cubicBezTo>
                <a:cubicBezTo>
                  <a:pt x="10571143" y="1905616"/>
                  <a:pt x="10541164" y="2183851"/>
                  <a:pt x="10445377" y="2447076"/>
                </a:cubicBezTo>
                <a:lnTo>
                  <a:pt x="10388160" y="2578036"/>
                </a:lnTo>
                <a:lnTo>
                  <a:pt x="10363957" y="2745595"/>
                </a:lnTo>
                <a:lnTo>
                  <a:pt x="10325218" y="2884864"/>
                </a:lnTo>
                <a:lnTo>
                  <a:pt x="10370308" y="2803104"/>
                </a:lnTo>
                <a:lnTo>
                  <a:pt x="10488358" y="2517649"/>
                </a:lnTo>
                <a:lnTo>
                  <a:pt x="10515044" y="2327342"/>
                </a:lnTo>
                <a:lnTo>
                  <a:pt x="10513496" y="2456861"/>
                </a:lnTo>
                <a:lnTo>
                  <a:pt x="10542759" y="2386106"/>
                </a:lnTo>
                <a:cubicBezTo>
                  <a:pt x="10590537" y="2243480"/>
                  <a:pt x="10629214" y="2097440"/>
                  <a:pt x="10660596" y="1948621"/>
                </a:cubicBezTo>
                <a:cubicBezTo>
                  <a:pt x="10672292" y="1878863"/>
                  <a:pt x="10691550" y="1809845"/>
                  <a:pt x="10706172" y="1741598"/>
                </a:cubicBezTo>
                <a:cubicBezTo>
                  <a:pt x="10707148" y="1729469"/>
                  <a:pt x="10699347" y="1712809"/>
                  <a:pt x="10723721" y="1712755"/>
                </a:cubicBezTo>
                <a:cubicBezTo>
                  <a:pt x="10745170" y="1711193"/>
                  <a:pt x="10756381" y="1723296"/>
                  <a:pt x="10761259" y="1738444"/>
                </a:cubicBezTo>
                <a:cubicBezTo>
                  <a:pt x="10772227" y="1772528"/>
                  <a:pt x="10771008" y="1806639"/>
                  <a:pt x="10761016" y="1836220"/>
                </a:cubicBezTo>
                <a:cubicBezTo>
                  <a:pt x="10716167" y="2015199"/>
                  <a:pt x="10696426" y="2203974"/>
                  <a:pt x="10600394" y="2375484"/>
                </a:cubicBezTo>
                <a:cubicBezTo>
                  <a:pt x="10638176" y="2379194"/>
                  <a:pt x="10645243" y="2348100"/>
                  <a:pt x="10677660" y="2342723"/>
                </a:cubicBezTo>
                <a:cubicBezTo>
                  <a:pt x="10674981" y="2376079"/>
                  <a:pt x="10667488" y="2407740"/>
                  <a:pt x="10657221" y="2438365"/>
                </a:cubicBezTo>
                <a:lnTo>
                  <a:pt x="10638595" y="2483282"/>
                </a:lnTo>
                <a:lnTo>
                  <a:pt x="10636021" y="2538652"/>
                </a:lnTo>
                <a:lnTo>
                  <a:pt x="10620752" y="2631119"/>
                </a:lnTo>
                <a:lnTo>
                  <a:pt x="10710902" y="2391657"/>
                </a:lnTo>
                <a:cubicBezTo>
                  <a:pt x="10739129" y="2308716"/>
                  <a:pt x="10764797" y="2225047"/>
                  <a:pt x="10788317" y="2140861"/>
                </a:cubicBezTo>
                <a:cubicBezTo>
                  <a:pt x="10807573" y="2071844"/>
                  <a:pt x="10828534" y="2000550"/>
                  <a:pt x="10861194" y="1935293"/>
                </a:cubicBezTo>
                <a:cubicBezTo>
                  <a:pt x="10820979" y="2208247"/>
                  <a:pt x="10747251" y="2471802"/>
                  <a:pt x="10639276" y="2725577"/>
                </a:cubicBezTo>
                <a:lnTo>
                  <a:pt x="10577429" y="2848549"/>
                </a:lnTo>
                <a:lnTo>
                  <a:pt x="10544544" y="3002618"/>
                </a:lnTo>
                <a:cubicBezTo>
                  <a:pt x="10611815" y="2885745"/>
                  <a:pt x="10606206" y="2747050"/>
                  <a:pt x="10703702" y="2633140"/>
                </a:cubicBezTo>
                <a:cubicBezTo>
                  <a:pt x="10724178" y="2681605"/>
                  <a:pt x="10716620" y="2718761"/>
                  <a:pt x="10701509" y="2755176"/>
                </a:cubicBezTo>
                <a:cubicBezTo>
                  <a:pt x="10662756" y="2839396"/>
                  <a:pt x="10628633" y="2922847"/>
                  <a:pt x="10610840" y="3011567"/>
                </a:cubicBezTo>
                <a:cubicBezTo>
                  <a:pt x="10599142" y="3081324"/>
                  <a:pt x="10541862" y="3130720"/>
                  <a:pt x="10513833" y="3195208"/>
                </a:cubicBezTo>
                <a:cubicBezTo>
                  <a:pt x="10506521" y="3210383"/>
                  <a:pt x="10499636" y="3224989"/>
                  <a:pt x="10497474" y="3240059"/>
                </a:cubicBezTo>
                <a:lnTo>
                  <a:pt x="10501029" y="3254198"/>
                </a:lnTo>
                <a:lnTo>
                  <a:pt x="10593333" y="3088740"/>
                </a:lnTo>
                <a:lnTo>
                  <a:pt x="10746120" y="2775345"/>
                </a:lnTo>
                <a:lnTo>
                  <a:pt x="10776429" y="2635537"/>
                </a:lnTo>
                <a:cubicBezTo>
                  <a:pt x="10800406" y="2533823"/>
                  <a:pt x="10825694" y="2432390"/>
                  <a:pt x="10837758" y="2329660"/>
                </a:cubicBezTo>
                <a:cubicBezTo>
                  <a:pt x="10840925" y="2309189"/>
                  <a:pt x="10846286" y="2280374"/>
                  <a:pt x="10875292" y="2279552"/>
                </a:cubicBezTo>
                <a:cubicBezTo>
                  <a:pt x="10904300" y="2278732"/>
                  <a:pt x="10920383" y="2305982"/>
                  <a:pt x="10932329" y="2327935"/>
                </a:cubicBezTo>
                <a:lnTo>
                  <a:pt x="10932399" y="2328551"/>
                </a:lnTo>
                <a:lnTo>
                  <a:pt x="11001347" y="2105525"/>
                </a:lnTo>
                <a:cubicBezTo>
                  <a:pt x="11062525" y="1893919"/>
                  <a:pt x="11062037" y="1672595"/>
                  <a:pt x="11091768" y="1454239"/>
                </a:cubicBezTo>
                <a:cubicBezTo>
                  <a:pt x="11093962" y="1445896"/>
                  <a:pt x="11095851" y="1436607"/>
                  <a:pt x="11097649" y="1426086"/>
                </a:cubicBezTo>
                <a:lnTo>
                  <a:pt x="11101567" y="1399963"/>
                </a:lnTo>
                <a:lnTo>
                  <a:pt x="11110535" y="1399963"/>
                </a:lnTo>
                <a:lnTo>
                  <a:pt x="11146762" y="1445116"/>
                </a:lnTo>
                <a:cubicBezTo>
                  <a:pt x="11154592" y="1463763"/>
                  <a:pt x="11155750" y="1482520"/>
                  <a:pt x="11150511" y="1500343"/>
                </a:cubicBezTo>
                <a:cubicBezTo>
                  <a:pt x="11096889" y="1674794"/>
                  <a:pt x="11112490" y="1859701"/>
                  <a:pt x="11076907" y="2037140"/>
                </a:cubicBezTo>
                <a:cubicBezTo>
                  <a:pt x="11046867" y="2178756"/>
                  <a:pt x="11008693" y="2317358"/>
                  <a:pt x="10962148" y="2452922"/>
                </a:cubicBezTo>
                <a:lnTo>
                  <a:pt x="10901270" y="2599614"/>
                </a:lnTo>
                <a:lnTo>
                  <a:pt x="10861161" y="2805986"/>
                </a:lnTo>
                <a:lnTo>
                  <a:pt x="10838926" y="2905802"/>
                </a:lnTo>
                <a:lnTo>
                  <a:pt x="10894962" y="2818052"/>
                </a:lnTo>
                <a:lnTo>
                  <a:pt x="10964556" y="2731252"/>
                </a:lnTo>
                <a:lnTo>
                  <a:pt x="10970113" y="2710622"/>
                </a:lnTo>
                <a:cubicBezTo>
                  <a:pt x="10981810" y="2640863"/>
                  <a:pt x="11001067" y="2571846"/>
                  <a:pt x="11015691" y="2503600"/>
                </a:cubicBezTo>
                <a:cubicBezTo>
                  <a:pt x="11016666" y="2491469"/>
                  <a:pt x="11008865" y="2474810"/>
                  <a:pt x="11033240" y="2474756"/>
                </a:cubicBezTo>
                <a:cubicBezTo>
                  <a:pt x="11054689" y="2473194"/>
                  <a:pt x="11065900" y="2485296"/>
                  <a:pt x="11070777" y="2500444"/>
                </a:cubicBezTo>
                <a:cubicBezTo>
                  <a:pt x="11081745" y="2534530"/>
                  <a:pt x="11080526" y="2568640"/>
                  <a:pt x="11070534" y="2598222"/>
                </a:cubicBezTo>
                <a:cubicBezTo>
                  <a:pt x="11025685" y="2777200"/>
                  <a:pt x="11005944" y="2965974"/>
                  <a:pt x="10909913" y="3137486"/>
                </a:cubicBezTo>
                <a:cubicBezTo>
                  <a:pt x="10947693" y="3141194"/>
                  <a:pt x="10954762" y="3110101"/>
                  <a:pt x="10987179" y="3104724"/>
                </a:cubicBezTo>
                <a:cubicBezTo>
                  <a:pt x="10981821" y="3171436"/>
                  <a:pt x="10957202" y="3231370"/>
                  <a:pt x="10929658" y="3289793"/>
                </a:cubicBezTo>
                <a:cubicBezTo>
                  <a:pt x="10746126" y="3697222"/>
                  <a:pt x="10518719" y="4082009"/>
                  <a:pt x="10185529" y="4418522"/>
                </a:cubicBezTo>
                <a:cubicBezTo>
                  <a:pt x="9948858" y="4653255"/>
                  <a:pt x="9685132" y="4864550"/>
                  <a:pt x="9380214" y="5038796"/>
                </a:cubicBezTo>
                <a:cubicBezTo>
                  <a:pt x="9287592" y="5092059"/>
                  <a:pt x="9180100" y="5121855"/>
                  <a:pt x="9105760" y="5194025"/>
                </a:cubicBezTo>
                <a:cubicBezTo>
                  <a:pt x="9087482" y="5213015"/>
                  <a:pt x="9054088" y="5230522"/>
                  <a:pt x="9089919" y="5258488"/>
                </a:cubicBezTo>
                <a:cubicBezTo>
                  <a:pt x="9124043" y="5288730"/>
                  <a:pt x="9140373" y="5256102"/>
                  <a:pt x="9165724" y="5243920"/>
                </a:cubicBezTo>
                <a:cubicBezTo>
                  <a:pt x="9191559" y="5225669"/>
                  <a:pt x="9219589" y="5199080"/>
                  <a:pt x="9270775" y="5206546"/>
                </a:cubicBezTo>
                <a:cubicBezTo>
                  <a:pt x="9142813" y="5339472"/>
                  <a:pt x="8964637" y="5414903"/>
                  <a:pt x="8802308" y="5501669"/>
                </a:cubicBezTo>
                <a:cubicBezTo>
                  <a:pt x="8697984" y="5548893"/>
                  <a:pt x="8581721" y="5574164"/>
                  <a:pt x="8485688" y="5631979"/>
                </a:cubicBezTo>
                <a:cubicBezTo>
                  <a:pt x="8603169" y="5610497"/>
                  <a:pt x="8699936" y="5562532"/>
                  <a:pt x="8805476" y="5519097"/>
                </a:cubicBezTo>
                <a:cubicBezTo>
                  <a:pt x="8957325" y="5467976"/>
                  <a:pt x="9090165" y="5388096"/>
                  <a:pt x="9223003" y="5308219"/>
                </a:cubicBezTo>
                <a:cubicBezTo>
                  <a:pt x="9584713" y="5090643"/>
                  <a:pt x="9925217" y="4852651"/>
                  <a:pt x="10221603" y="4576099"/>
                </a:cubicBezTo>
                <a:cubicBezTo>
                  <a:pt x="10256459" y="4540396"/>
                  <a:pt x="10301792" y="4506947"/>
                  <a:pt x="10323732" y="4461421"/>
                </a:cubicBezTo>
                <a:cubicBezTo>
                  <a:pt x="10291555" y="4444817"/>
                  <a:pt x="10282051" y="4468333"/>
                  <a:pt x="10268887" y="4480490"/>
                </a:cubicBezTo>
                <a:cubicBezTo>
                  <a:pt x="10025883" y="4718269"/>
                  <a:pt x="9754111" y="4934888"/>
                  <a:pt x="9446511" y="5123540"/>
                </a:cubicBezTo>
                <a:cubicBezTo>
                  <a:pt x="9430421" y="5134188"/>
                  <a:pt x="9412876" y="5163028"/>
                  <a:pt x="9388746" y="5141102"/>
                </a:cubicBezTo>
                <a:cubicBezTo>
                  <a:pt x="9364613" y="5119175"/>
                  <a:pt x="9392155" y="5098648"/>
                  <a:pt x="9412873" y="5087234"/>
                </a:cubicBezTo>
                <a:cubicBezTo>
                  <a:pt x="9507689" y="5025628"/>
                  <a:pt x="9612497" y="4972340"/>
                  <a:pt x="9701949" y="4901652"/>
                </a:cubicBezTo>
                <a:cubicBezTo>
                  <a:pt x="10086082" y="4594588"/>
                  <a:pt x="10442674" y="4270152"/>
                  <a:pt x="10686166" y="3874718"/>
                </a:cubicBezTo>
                <a:cubicBezTo>
                  <a:pt x="10875308" y="3568084"/>
                  <a:pt x="11003756" y="3239604"/>
                  <a:pt x="11097835" y="2902862"/>
                </a:cubicBezTo>
                <a:cubicBezTo>
                  <a:pt x="11117090" y="2833845"/>
                  <a:pt x="11138051" y="2762550"/>
                  <a:pt x="11170713" y="2697294"/>
                </a:cubicBezTo>
                <a:cubicBezTo>
                  <a:pt x="11090282" y="3243204"/>
                  <a:pt x="10875795" y="3751510"/>
                  <a:pt x="10521402" y="4219195"/>
                </a:cubicBezTo>
                <a:cubicBezTo>
                  <a:pt x="10568443" y="4221364"/>
                  <a:pt x="10574294" y="4186487"/>
                  <a:pt x="10619874" y="4168953"/>
                </a:cubicBezTo>
                <a:cubicBezTo>
                  <a:pt x="10558449" y="4250948"/>
                  <a:pt x="10505559" y="4321555"/>
                  <a:pt x="10445601" y="4385355"/>
                </a:cubicBezTo>
                <a:cubicBezTo>
                  <a:pt x="10354199" y="4480302"/>
                  <a:pt x="10259868" y="4573740"/>
                  <a:pt x="10169688" y="4672474"/>
                </a:cubicBezTo>
                <a:cubicBezTo>
                  <a:pt x="10161645" y="4677797"/>
                  <a:pt x="10138001" y="4687702"/>
                  <a:pt x="10156770" y="4700547"/>
                </a:cubicBezTo>
                <a:cubicBezTo>
                  <a:pt x="10170905" y="4714158"/>
                  <a:pt x="10182850" y="4698216"/>
                  <a:pt x="10192602" y="4690616"/>
                </a:cubicBezTo>
                <a:cubicBezTo>
                  <a:pt x="10320320" y="4579670"/>
                  <a:pt x="10456327" y="4479322"/>
                  <a:pt x="10540656" y="4339669"/>
                </a:cubicBezTo>
                <a:cubicBezTo>
                  <a:pt x="10556988" y="4307040"/>
                  <a:pt x="10601351" y="4285720"/>
                  <a:pt x="10631087" y="4256851"/>
                </a:cubicBezTo>
                <a:cubicBezTo>
                  <a:pt x="10759291" y="4139844"/>
                  <a:pt x="10821443" y="3991903"/>
                  <a:pt x="10902851" y="3850742"/>
                </a:cubicBezTo>
                <a:cubicBezTo>
                  <a:pt x="11079074" y="3534284"/>
                  <a:pt x="11218003" y="3208055"/>
                  <a:pt x="11310865" y="2867527"/>
                </a:cubicBezTo>
                <a:cubicBezTo>
                  <a:pt x="11372043" y="2655920"/>
                  <a:pt x="11371555" y="2434596"/>
                  <a:pt x="11401285" y="2216240"/>
                </a:cubicBezTo>
                <a:cubicBezTo>
                  <a:pt x="11405673" y="2199554"/>
                  <a:pt x="11408844" y="2179082"/>
                  <a:pt x="11412498" y="2152546"/>
                </a:cubicBezTo>
                <a:cubicBezTo>
                  <a:pt x="11455396" y="2187316"/>
                  <a:pt x="11470508" y="2226697"/>
                  <a:pt x="11460030" y="2262344"/>
                </a:cubicBezTo>
                <a:cubicBezTo>
                  <a:pt x="11406406" y="2436795"/>
                  <a:pt x="11422008" y="2621701"/>
                  <a:pt x="11386425" y="2799142"/>
                </a:cubicBezTo>
                <a:cubicBezTo>
                  <a:pt x="11266267" y="3365603"/>
                  <a:pt x="11015949" y="3883844"/>
                  <a:pt x="10620362" y="4352376"/>
                </a:cubicBezTo>
                <a:cubicBezTo>
                  <a:pt x="10455598" y="4545263"/>
                  <a:pt x="10247930" y="4703377"/>
                  <a:pt x="10054401" y="4875104"/>
                </a:cubicBezTo>
                <a:cubicBezTo>
                  <a:pt x="9811148" y="5096964"/>
                  <a:pt x="9535480" y="5286307"/>
                  <a:pt x="9212033" y="5425726"/>
                </a:cubicBezTo>
                <a:cubicBezTo>
                  <a:pt x="9182057" y="5438679"/>
                  <a:pt x="9159143" y="5458435"/>
                  <a:pt x="9119902" y="5435026"/>
                </a:cubicBezTo>
                <a:cubicBezTo>
                  <a:pt x="9109906" y="5426710"/>
                  <a:pt x="9094307" y="5431292"/>
                  <a:pt x="9084559" y="5438893"/>
                </a:cubicBezTo>
                <a:cubicBezTo>
                  <a:pt x="8898586" y="5535565"/>
                  <a:pt x="8700180" y="5616347"/>
                  <a:pt x="8494707" y="5690323"/>
                </a:cubicBezTo>
                <a:cubicBezTo>
                  <a:pt x="8490077" y="5691091"/>
                  <a:pt x="8486665" y="5695646"/>
                  <a:pt x="8481544" y="5702480"/>
                </a:cubicBezTo>
                <a:cubicBezTo>
                  <a:pt x="8511037" y="5733491"/>
                  <a:pt x="8539557" y="5738734"/>
                  <a:pt x="8585135" y="5721199"/>
                </a:cubicBezTo>
                <a:cubicBezTo>
                  <a:pt x="8899076" y="5605296"/>
                  <a:pt x="9217157" y="5494689"/>
                  <a:pt x="9503795" y="5339433"/>
                </a:cubicBezTo>
                <a:cubicBezTo>
                  <a:pt x="9970554" y="5084486"/>
                  <a:pt x="10358590" y="4766801"/>
                  <a:pt x="10662041" y="4383362"/>
                </a:cubicBezTo>
                <a:cubicBezTo>
                  <a:pt x="10831682" y="4167726"/>
                  <a:pt x="11001326" y="3952092"/>
                  <a:pt x="11119536" y="3713073"/>
                </a:cubicBezTo>
                <a:cubicBezTo>
                  <a:pt x="11162189" y="3618234"/>
                  <a:pt x="11241649" y="3539230"/>
                  <a:pt x="11304779" y="3454958"/>
                </a:cubicBezTo>
                <a:cubicBezTo>
                  <a:pt x="11162678" y="3763760"/>
                  <a:pt x="10992552" y="4061256"/>
                  <a:pt x="10782695" y="4341405"/>
                </a:cubicBezTo>
                <a:cubicBezTo>
                  <a:pt x="10568202" y="4622327"/>
                  <a:pt x="10317886" y="4875281"/>
                  <a:pt x="10016622" y="5098785"/>
                </a:cubicBezTo>
                <a:cubicBezTo>
                  <a:pt x="10305699" y="4913204"/>
                  <a:pt x="10543587" y="4682261"/>
                  <a:pt x="10796831" y="4468714"/>
                </a:cubicBezTo>
                <a:cubicBezTo>
                  <a:pt x="10802680" y="4471734"/>
                  <a:pt x="10806825" y="4477031"/>
                  <a:pt x="10809750" y="4478540"/>
                </a:cubicBezTo>
                <a:cubicBezTo>
                  <a:pt x="10748084" y="4544616"/>
                  <a:pt x="10686419" y="4610695"/>
                  <a:pt x="10620122" y="4677544"/>
                </a:cubicBezTo>
                <a:cubicBezTo>
                  <a:pt x="10077558" y="5212345"/>
                  <a:pt x="9406545" y="5620853"/>
                  <a:pt x="8624623" y="5912117"/>
                </a:cubicBezTo>
                <a:cubicBezTo>
                  <a:pt x="8156641" y="6087483"/>
                  <a:pt x="7659168" y="6193937"/>
                  <a:pt x="7131221" y="6205714"/>
                </a:cubicBezTo>
                <a:cubicBezTo>
                  <a:pt x="6928185" y="6211469"/>
                  <a:pt x="6731976" y="6246009"/>
                  <a:pt x="6527720" y="6247977"/>
                </a:cubicBezTo>
                <a:cubicBezTo>
                  <a:pt x="6431929" y="6245914"/>
                  <a:pt x="6334919" y="6240064"/>
                  <a:pt x="6238886" y="6222084"/>
                </a:cubicBezTo>
                <a:cubicBezTo>
                  <a:pt x="6057297" y="6188377"/>
                  <a:pt x="5874245" y="6172863"/>
                  <a:pt x="5691197" y="6157352"/>
                </a:cubicBezTo>
                <a:cubicBezTo>
                  <a:pt x="5718253" y="6180789"/>
                  <a:pt x="5848900" y="6222946"/>
                  <a:pt x="5915199" y="6231895"/>
                </a:cubicBezTo>
                <a:cubicBezTo>
                  <a:pt x="5833300" y="6265426"/>
                  <a:pt x="5281224" y="6179482"/>
                  <a:pt x="5119379" y="6108590"/>
                </a:cubicBezTo>
                <a:cubicBezTo>
                  <a:pt x="5154477" y="6088806"/>
                  <a:pt x="5195672" y="6087956"/>
                  <a:pt x="5237835" y="6074978"/>
                </a:cubicBezTo>
                <a:cubicBezTo>
                  <a:pt x="5163496" y="6033454"/>
                  <a:pt x="5083304" y="6026809"/>
                  <a:pt x="5008233" y="6013334"/>
                </a:cubicBezTo>
                <a:cubicBezTo>
                  <a:pt x="4993120" y="6011850"/>
                  <a:pt x="4982151" y="6015663"/>
                  <a:pt x="4984100" y="6029302"/>
                </a:cubicBezTo>
                <a:cubicBezTo>
                  <a:pt x="4990198" y="6086136"/>
                  <a:pt x="4945349" y="6075622"/>
                  <a:pt x="4905132" y="6064344"/>
                </a:cubicBezTo>
                <a:cubicBezTo>
                  <a:pt x="4709892" y="6010960"/>
                  <a:pt x="4516362" y="5955295"/>
                  <a:pt x="4325024" y="5891292"/>
                </a:cubicBezTo>
                <a:cubicBezTo>
                  <a:pt x="4243370" y="5864946"/>
                  <a:pt x="4164276" y="5835181"/>
                  <a:pt x="4087376" y="5801810"/>
                </a:cubicBezTo>
                <a:lnTo>
                  <a:pt x="4020943" y="5768928"/>
                </a:lnTo>
                <a:lnTo>
                  <a:pt x="4021102" y="5769122"/>
                </a:lnTo>
                <a:cubicBezTo>
                  <a:pt x="4019319" y="5770042"/>
                  <a:pt x="4015121" y="5768420"/>
                  <a:pt x="4009820" y="5765453"/>
                </a:cubicBezTo>
                <a:lnTo>
                  <a:pt x="3997177" y="5757164"/>
                </a:lnTo>
                <a:lnTo>
                  <a:pt x="3968562" y="5743002"/>
                </a:lnTo>
                <a:lnTo>
                  <a:pt x="3970787" y="5750861"/>
                </a:lnTo>
                <a:cubicBezTo>
                  <a:pt x="3968320" y="5751398"/>
                  <a:pt x="3963682" y="5749757"/>
                  <a:pt x="3959317" y="5747790"/>
                </a:cubicBezTo>
                <a:lnTo>
                  <a:pt x="3954406" y="5745377"/>
                </a:lnTo>
                <a:lnTo>
                  <a:pt x="3953703" y="5743092"/>
                </a:lnTo>
                <a:cubicBezTo>
                  <a:pt x="3952967" y="5741697"/>
                  <a:pt x="3951752" y="5740971"/>
                  <a:pt x="3949501" y="5742766"/>
                </a:cubicBezTo>
                <a:cubicBezTo>
                  <a:pt x="3950186" y="5743148"/>
                  <a:pt x="3951546" y="5743913"/>
                  <a:pt x="3953284" y="5744827"/>
                </a:cubicBezTo>
                <a:lnTo>
                  <a:pt x="3954406" y="5745377"/>
                </a:lnTo>
                <a:lnTo>
                  <a:pt x="3955042" y="5747443"/>
                </a:lnTo>
                <a:cubicBezTo>
                  <a:pt x="3917307" y="5760499"/>
                  <a:pt x="3901304" y="5720278"/>
                  <a:pt x="3856898" y="5718772"/>
                </a:cubicBezTo>
                <a:cubicBezTo>
                  <a:pt x="3852821" y="5756812"/>
                  <a:pt x="3864706" y="5711279"/>
                  <a:pt x="3860856" y="5737399"/>
                </a:cubicBezTo>
                <a:cubicBezTo>
                  <a:pt x="3860188" y="5737922"/>
                  <a:pt x="3858415" y="5737545"/>
                  <a:pt x="3855819" y="5736468"/>
                </a:cubicBezTo>
                <a:cubicBezTo>
                  <a:pt x="3846725" y="5732695"/>
                  <a:pt x="3827513" y="5720311"/>
                  <a:pt x="3810119" y="5707525"/>
                </a:cubicBezTo>
                <a:lnTo>
                  <a:pt x="3796144" y="5694934"/>
                </a:lnTo>
                <a:lnTo>
                  <a:pt x="3802519" y="5700408"/>
                </a:lnTo>
                <a:cubicBezTo>
                  <a:pt x="3806242" y="5702314"/>
                  <a:pt x="3810461" y="5702945"/>
                  <a:pt x="3815431" y="5701281"/>
                </a:cubicBezTo>
                <a:cubicBezTo>
                  <a:pt x="3800270" y="5692431"/>
                  <a:pt x="3786209" y="5682278"/>
                  <a:pt x="3772405" y="5671395"/>
                </a:cubicBezTo>
                <a:lnTo>
                  <a:pt x="3766704" y="5670543"/>
                </a:lnTo>
                <a:lnTo>
                  <a:pt x="3764322" y="5666535"/>
                </a:lnTo>
                <a:cubicBezTo>
                  <a:pt x="3762819" y="5665235"/>
                  <a:pt x="3760861" y="5664312"/>
                  <a:pt x="3759119" y="5664643"/>
                </a:cubicBezTo>
                <a:cubicBezTo>
                  <a:pt x="3759974" y="5666868"/>
                  <a:pt x="3761211" y="5667998"/>
                  <a:pt x="3762573" y="5668762"/>
                </a:cubicBezTo>
                <a:lnTo>
                  <a:pt x="3766357" y="5670491"/>
                </a:lnTo>
                <a:lnTo>
                  <a:pt x="3761657" y="5669789"/>
                </a:lnTo>
                <a:cubicBezTo>
                  <a:pt x="3741732" y="5665728"/>
                  <a:pt x="3700512" y="5655740"/>
                  <a:pt x="3694188" y="5652849"/>
                </a:cubicBezTo>
                <a:cubicBezTo>
                  <a:pt x="3692566" y="5650020"/>
                  <a:pt x="3712064" y="5657636"/>
                  <a:pt x="3708386" y="5649465"/>
                </a:cubicBezTo>
                <a:cubicBezTo>
                  <a:pt x="3708386" y="5649465"/>
                  <a:pt x="3689066" y="5645089"/>
                  <a:pt x="3695367" y="5647576"/>
                </a:cubicBezTo>
                <a:cubicBezTo>
                  <a:pt x="3700310" y="5652092"/>
                  <a:pt x="3666817" y="5624758"/>
                  <a:pt x="3657194" y="5620585"/>
                </a:cubicBezTo>
                <a:cubicBezTo>
                  <a:pt x="3658567" y="5624146"/>
                  <a:pt x="3660188" y="5626977"/>
                  <a:pt x="3662406" y="5629966"/>
                </a:cubicBezTo>
                <a:cubicBezTo>
                  <a:pt x="3607615" y="5588942"/>
                  <a:pt x="3648779" y="5622325"/>
                  <a:pt x="3646751" y="5628170"/>
                </a:cubicBezTo>
                <a:cubicBezTo>
                  <a:pt x="3632959" y="5622881"/>
                  <a:pt x="3621195" y="5611745"/>
                  <a:pt x="3607653" y="5605725"/>
                </a:cubicBezTo>
                <a:lnTo>
                  <a:pt x="3607640" y="5607368"/>
                </a:lnTo>
                <a:lnTo>
                  <a:pt x="3601354" y="5603239"/>
                </a:lnTo>
                <a:cubicBezTo>
                  <a:pt x="3604764" y="5606548"/>
                  <a:pt x="3607401" y="5606455"/>
                  <a:pt x="3609860" y="5603120"/>
                </a:cubicBezTo>
                <a:cubicBezTo>
                  <a:pt x="3556916" y="5553009"/>
                  <a:pt x="3480973" y="5559829"/>
                  <a:pt x="3430885" y="5529649"/>
                </a:cubicBezTo>
                <a:cubicBezTo>
                  <a:pt x="3434804" y="5531496"/>
                  <a:pt x="3436171" y="5535057"/>
                  <a:pt x="3433802" y="5540014"/>
                </a:cubicBezTo>
                <a:cubicBezTo>
                  <a:pt x="3430633" y="5530381"/>
                  <a:pt x="3425436" y="5526592"/>
                  <a:pt x="3416929" y="5526710"/>
                </a:cubicBezTo>
                <a:cubicBezTo>
                  <a:pt x="3414975" y="5528585"/>
                  <a:pt x="3425207" y="5538511"/>
                  <a:pt x="3424181" y="5535840"/>
                </a:cubicBezTo>
                <a:cubicBezTo>
                  <a:pt x="3410847" y="5544249"/>
                  <a:pt x="3403251" y="5534230"/>
                  <a:pt x="3397382" y="5525569"/>
                </a:cubicBezTo>
                <a:lnTo>
                  <a:pt x="3393879" y="5520555"/>
                </a:lnTo>
                <a:lnTo>
                  <a:pt x="3399993" y="5522976"/>
                </a:lnTo>
                <a:cubicBezTo>
                  <a:pt x="3401386" y="5518958"/>
                  <a:pt x="3397002" y="5517983"/>
                  <a:pt x="3394463" y="5518502"/>
                </a:cubicBezTo>
                <a:lnTo>
                  <a:pt x="3393346" y="5519789"/>
                </a:lnTo>
                <a:lnTo>
                  <a:pt x="3393243" y="5519642"/>
                </a:lnTo>
                <a:cubicBezTo>
                  <a:pt x="3389300" y="5514585"/>
                  <a:pt x="3385764" y="5513076"/>
                  <a:pt x="3380940" y="5523466"/>
                </a:cubicBezTo>
                <a:cubicBezTo>
                  <a:pt x="3387948" y="5501383"/>
                  <a:pt x="3287234" y="5500774"/>
                  <a:pt x="3279864" y="5478835"/>
                </a:cubicBezTo>
                <a:cubicBezTo>
                  <a:pt x="3256138" y="5479670"/>
                  <a:pt x="3243317" y="5454675"/>
                  <a:pt x="3223352" y="5465303"/>
                </a:cubicBezTo>
                <a:cubicBezTo>
                  <a:pt x="3228206" y="5468199"/>
                  <a:pt x="3225570" y="5468293"/>
                  <a:pt x="3214504" y="5464530"/>
                </a:cubicBezTo>
                <a:cubicBezTo>
                  <a:pt x="3234330" y="5467442"/>
                  <a:pt x="3223934" y="5459869"/>
                  <a:pt x="3224264" y="5455163"/>
                </a:cubicBezTo>
                <a:cubicBezTo>
                  <a:pt x="3204298" y="5465791"/>
                  <a:pt x="3114354" y="5415357"/>
                  <a:pt x="3119033" y="5415013"/>
                </a:cubicBezTo>
                <a:cubicBezTo>
                  <a:pt x="3108711" y="5411451"/>
                  <a:pt x="3102948" y="5409409"/>
                  <a:pt x="3100093" y="5408432"/>
                </a:cubicBezTo>
                <a:lnTo>
                  <a:pt x="3098639" y="5407976"/>
                </a:lnTo>
                <a:lnTo>
                  <a:pt x="3098687" y="5407968"/>
                </a:lnTo>
                <a:lnTo>
                  <a:pt x="3098550" y="5407951"/>
                </a:lnTo>
                <a:lnTo>
                  <a:pt x="3097782" y="5407709"/>
                </a:lnTo>
                <a:lnTo>
                  <a:pt x="3098038" y="5407879"/>
                </a:lnTo>
                <a:lnTo>
                  <a:pt x="3092475" y="5407103"/>
                </a:lnTo>
                <a:cubicBezTo>
                  <a:pt x="3093367" y="5407343"/>
                  <a:pt x="3094221" y="5408170"/>
                  <a:pt x="3095201" y="5408633"/>
                </a:cubicBezTo>
                <a:lnTo>
                  <a:pt x="3098290" y="5408044"/>
                </a:lnTo>
                <a:lnTo>
                  <a:pt x="3098592" y="5408243"/>
                </a:lnTo>
                <a:cubicBezTo>
                  <a:pt x="3101199" y="5409640"/>
                  <a:pt x="3108823" y="5413476"/>
                  <a:pt x="3108233" y="5416115"/>
                </a:cubicBezTo>
                <a:cubicBezTo>
                  <a:pt x="3076086" y="5418688"/>
                  <a:pt x="2987790" y="5382270"/>
                  <a:pt x="2969533" y="5359814"/>
                </a:cubicBezTo>
                <a:cubicBezTo>
                  <a:pt x="2979243" y="5365607"/>
                  <a:pt x="2985888" y="5368984"/>
                  <a:pt x="2996002" y="5366103"/>
                </a:cubicBezTo>
                <a:cubicBezTo>
                  <a:pt x="2983326" y="5365104"/>
                  <a:pt x="2960226" y="5345343"/>
                  <a:pt x="2947729" y="5347587"/>
                </a:cubicBezTo>
                <a:cubicBezTo>
                  <a:pt x="2945105" y="5353275"/>
                  <a:pt x="2946473" y="5356836"/>
                  <a:pt x="2951241" y="5358113"/>
                </a:cubicBezTo>
                <a:cubicBezTo>
                  <a:pt x="2928839" y="5345726"/>
                  <a:pt x="2853973" y="5340056"/>
                  <a:pt x="2842763" y="5312299"/>
                </a:cubicBezTo>
                <a:cubicBezTo>
                  <a:pt x="2842851" y="5313921"/>
                  <a:pt x="2848456" y="5309031"/>
                  <a:pt x="2849646" y="5309351"/>
                </a:cubicBezTo>
                <a:cubicBezTo>
                  <a:pt x="2849010" y="5309779"/>
                  <a:pt x="2838168" y="5304779"/>
                  <a:pt x="2831782" y="5301984"/>
                </a:cubicBezTo>
                <a:lnTo>
                  <a:pt x="2831107" y="5301708"/>
                </a:lnTo>
                <a:lnTo>
                  <a:pt x="2832785" y="5301641"/>
                </a:lnTo>
                <a:cubicBezTo>
                  <a:pt x="2830137" y="5296140"/>
                  <a:pt x="2827330" y="5297187"/>
                  <a:pt x="2826591" y="5299084"/>
                </a:cubicBezTo>
                <a:lnTo>
                  <a:pt x="2827235" y="5301573"/>
                </a:lnTo>
                <a:lnTo>
                  <a:pt x="2826169" y="5309266"/>
                </a:lnTo>
                <a:cubicBezTo>
                  <a:pt x="2822788" y="5319093"/>
                  <a:pt x="2813481" y="5304559"/>
                  <a:pt x="2806217" y="5295875"/>
                </a:cubicBezTo>
                <a:lnTo>
                  <a:pt x="2803574" y="5293091"/>
                </a:lnTo>
                <a:lnTo>
                  <a:pt x="2805796" y="5291221"/>
                </a:lnTo>
                <a:cubicBezTo>
                  <a:pt x="2806032" y="5291484"/>
                  <a:pt x="2804277" y="5291264"/>
                  <a:pt x="2801504" y="5290783"/>
                </a:cubicBezTo>
                <a:lnTo>
                  <a:pt x="2799397" y="5290378"/>
                </a:lnTo>
                <a:lnTo>
                  <a:pt x="2798989" y="5290198"/>
                </a:lnTo>
                <a:lnTo>
                  <a:pt x="2799102" y="5290322"/>
                </a:lnTo>
                <a:lnTo>
                  <a:pt x="2791097" y="5288784"/>
                </a:lnTo>
                <a:lnTo>
                  <a:pt x="2781020" y="5286685"/>
                </a:lnTo>
                <a:lnTo>
                  <a:pt x="2780395" y="5286317"/>
                </a:lnTo>
                <a:cubicBezTo>
                  <a:pt x="2768898" y="5280745"/>
                  <a:pt x="2760173" y="5278207"/>
                  <a:pt x="2775245" y="5285438"/>
                </a:cubicBezTo>
                <a:cubicBezTo>
                  <a:pt x="2775395" y="5285479"/>
                  <a:pt x="2777436" y="5285925"/>
                  <a:pt x="2780404" y="5286557"/>
                </a:cubicBezTo>
                <a:lnTo>
                  <a:pt x="2781020" y="5286685"/>
                </a:lnTo>
                <a:lnTo>
                  <a:pt x="2797090" y="5296115"/>
                </a:lnTo>
                <a:cubicBezTo>
                  <a:pt x="2801595" y="5299581"/>
                  <a:pt x="2804166" y="5302963"/>
                  <a:pt x="2802174" y="5305424"/>
                </a:cubicBezTo>
                <a:cubicBezTo>
                  <a:pt x="2787811" y="5311164"/>
                  <a:pt x="2792612" y="5291684"/>
                  <a:pt x="2785134" y="5294475"/>
                </a:cubicBezTo>
                <a:cubicBezTo>
                  <a:pt x="2783689" y="5294886"/>
                  <a:pt x="2788722" y="5301024"/>
                  <a:pt x="2788381" y="5300134"/>
                </a:cubicBezTo>
                <a:cubicBezTo>
                  <a:pt x="2783025" y="5301496"/>
                  <a:pt x="2775193" y="5299199"/>
                  <a:pt x="2768485" y="5295308"/>
                </a:cubicBezTo>
                <a:lnTo>
                  <a:pt x="2763415" y="5291389"/>
                </a:lnTo>
                <a:lnTo>
                  <a:pt x="2763915" y="5289941"/>
                </a:lnTo>
                <a:cubicBezTo>
                  <a:pt x="2762994" y="5288498"/>
                  <a:pt x="2761024" y="5287020"/>
                  <a:pt x="2759041" y="5285692"/>
                </a:cubicBezTo>
                <a:lnTo>
                  <a:pt x="2757465" y="5284615"/>
                </a:lnTo>
                <a:lnTo>
                  <a:pt x="2755329" y="5280905"/>
                </a:lnTo>
                <a:cubicBezTo>
                  <a:pt x="2753205" y="5280935"/>
                  <a:pt x="2753140" y="5281466"/>
                  <a:pt x="2754106" y="5282324"/>
                </a:cubicBezTo>
                <a:lnTo>
                  <a:pt x="2757465" y="5284615"/>
                </a:lnTo>
                <a:lnTo>
                  <a:pt x="2759716" y="5288531"/>
                </a:lnTo>
                <a:lnTo>
                  <a:pt x="2763415" y="5291389"/>
                </a:lnTo>
                <a:lnTo>
                  <a:pt x="2762507" y="5294006"/>
                </a:lnTo>
                <a:cubicBezTo>
                  <a:pt x="2758905" y="5281862"/>
                  <a:pt x="2741892" y="5282098"/>
                  <a:pt x="2731347" y="5282470"/>
                </a:cubicBezTo>
                <a:cubicBezTo>
                  <a:pt x="2731070" y="5273412"/>
                  <a:pt x="2730302" y="5279495"/>
                  <a:pt x="2728054" y="5275861"/>
                </a:cubicBezTo>
                <a:lnTo>
                  <a:pt x="2726895" y="5273324"/>
                </a:lnTo>
                <a:lnTo>
                  <a:pt x="2737212" y="5277789"/>
                </a:lnTo>
                <a:cubicBezTo>
                  <a:pt x="2740435" y="5278914"/>
                  <a:pt x="2742992" y="5279399"/>
                  <a:pt x="2744351" y="5278763"/>
                </a:cubicBezTo>
                <a:cubicBezTo>
                  <a:pt x="2739825" y="5271164"/>
                  <a:pt x="2733184" y="5267788"/>
                  <a:pt x="2725273" y="5268066"/>
                </a:cubicBezTo>
                <a:cubicBezTo>
                  <a:pt x="2725831" y="5270213"/>
                  <a:pt x="2726339" y="5271858"/>
                  <a:pt x="2726801" y="5273119"/>
                </a:cubicBezTo>
                <a:lnTo>
                  <a:pt x="2726895" y="5273324"/>
                </a:lnTo>
                <a:lnTo>
                  <a:pt x="2726092" y="5272978"/>
                </a:lnTo>
                <a:cubicBezTo>
                  <a:pt x="2718066" y="5269131"/>
                  <a:pt x="2709528" y="5264650"/>
                  <a:pt x="2704761" y="5263373"/>
                </a:cubicBezTo>
                <a:cubicBezTo>
                  <a:pt x="2711569" y="5264398"/>
                  <a:pt x="2697689" y="5257486"/>
                  <a:pt x="2700414" y="5259015"/>
                </a:cubicBezTo>
                <a:cubicBezTo>
                  <a:pt x="2702879" y="5258477"/>
                  <a:pt x="2705324" y="5257533"/>
                  <a:pt x="2707042" y="5256796"/>
                </a:cubicBezTo>
                <a:lnTo>
                  <a:pt x="2708507" y="5256170"/>
                </a:lnTo>
                <a:lnTo>
                  <a:pt x="2713595" y="5260435"/>
                </a:lnTo>
                <a:cubicBezTo>
                  <a:pt x="2715846" y="5261100"/>
                  <a:pt x="2718900" y="5261568"/>
                  <a:pt x="2722877" y="5261835"/>
                </a:cubicBezTo>
                <a:cubicBezTo>
                  <a:pt x="2708831" y="5257276"/>
                  <a:pt x="2713913" y="5248253"/>
                  <a:pt x="2711618" y="5249237"/>
                </a:cubicBezTo>
                <a:lnTo>
                  <a:pt x="2708787" y="5255394"/>
                </a:lnTo>
                <a:lnTo>
                  <a:pt x="2701257" y="5249633"/>
                </a:lnTo>
                <a:cubicBezTo>
                  <a:pt x="2690507" y="5244284"/>
                  <a:pt x="2673575" y="5240650"/>
                  <a:pt x="2666918" y="5231681"/>
                </a:cubicBezTo>
                <a:cubicBezTo>
                  <a:pt x="2672028" y="5233846"/>
                  <a:pt x="2672548" y="5237978"/>
                  <a:pt x="2668393" y="5242455"/>
                </a:cubicBezTo>
                <a:cubicBezTo>
                  <a:pt x="2663730" y="5223040"/>
                  <a:pt x="2657850" y="5238761"/>
                  <a:pt x="2648385" y="5228529"/>
                </a:cubicBezTo>
                <a:lnTo>
                  <a:pt x="2644636" y="5223146"/>
                </a:lnTo>
                <a:lnTo>
                  <a:pt x="2642407" y="5222495"/>
                </a:lnTo>
                <a:lnTo>
                  <a:pt x="2635503" y="5222982"/>
                </a:lnTo>
                <a:cubicBezTo>
                  <a:pt x="2604480" y="5219306"/>
                  <a:pt x="2503793" y="5182915"/>
                  <a:pt x="2481519" y="5174857"/>
                </a:cubicBezTo>
                <a:cubicBezTo>
                  <a:pt x="2479543" y="5174924"/>
                  <a:pt x="2483526" y="5166259"/>
                  <a:pt x="2487261" y="5164376"/>
                </a:cubicBezTo>
                <a:lnTo>
                  <a:pt x="2488185" y="5164221"/>
                </a:lnTo>
                <a:lnTo>
                  <a:pt x="2490684" y="5165331"/>
                </a:lnTo>
                <a:cubicBezTo>
                  <a:pt x="2490204" y="5164604"/>
                  <a:pt x="2489660" y="5164207"/>
                  <a:pt x="2489079" y="5164073"/>
                </a:cubicBezTo>
                <a:lnTo>
                  <a:pt x="2488185" y="5164221"/>
                </a:lnTo>
                <a:lnTo>
                  <a:pt x="2476788" y="5159164"/>
                </a:lnTo>
                <a:cubicBezTo>
                  <a:pt x="2472079" y="5157605"/>
                  <a:pt x="2467291" y="5156273"/>
                  <a:pt x="2462418" y="5154370"/>
                </a:cubicBezTo>
                <a:lnTo>
                  <a:pt x="2454472" y="5149977"/>
                </a:lnTo>
                <a:lnTo>
                  <a:pt x="2456709" y="5150645"/>
                </a:lnTo>
                <a:cubicBezTo>
                  <a:pt x="2454694" y="5143316"/>
                  <a:pt x="2450654" y="5143234"/>
                  <a:pt x="2449135" y="5145023"/>
                </a:cubicBezTo>
                <a:lnTo>
                  <a:pt x="2449250" y="5147092"/>
                </a:lnTo>
                <a:lnTo>
                  <a:pt x="2447529" y="5146141"/>
                </a:lnTo>
                <a:lnTo>
                  <a:pt x="2441927" y="5141088"/>
                </a:lnTo>
                <a:lnTo>
                  <a:pt x="2444160" y="5140596"/>
                </a:lnTo>
                <a:cubicBezTo>
                  <a:pt x="2445137" y="5140010"/>
                  <a:pt x="2445491" y="5139282"/>
                  <a:pt x="2444491" y="5138852"/>
                </a:cubicBezTo>
                <a:lnTo>
                  <a:pt x="2439583" y="5138880"/>
                </a:lnTo>
                <a:lnTo>
                  <a:pt x="2432078" y="5129676"/>
                </a:lnTo>
                <a:cubicBezTo>
                  <a:pt x="2423660" y="5131415"/>
                  <a:pt x="2435931" y="5141088"/>
                  <a:pt x="2434233" y="5142231"/>
                </a:cubicBezTo>
                <a:cubicBezTo>
                  <a:pt x="2434999" y="5142835"/>
                  <a:pt x="2429017" y="5139437"/>
                  <a:pt x="2423139" y="5135968"/>
                </a:cubicBezTo>
                <a:lnTo>
                  <a:pt x="2415714" y="5131476"/>
                </a:lnTo>
                <a:lnTo>
                  <a:pt x="2419367" y="5132761"/>
                </a:lnTo>
                <a:cubicBezTo>
                  <a:pt x="2423283" y="5133909"/>
                  <a:pt x="2427368" y="5134804"/>
                  <a:pt x="2427070" y="5134724"/>
                </a:cubicBezTo>
                <a:cubicBezTo>
                  <a:pt x="2381203" y="5090499"/>
                  <a:pt x="2302176" y="5089307"/>
                  <a:pt x="2268072" y="5056220"/>
                </a:cubicBezTo>
                <a:cubicBezTo>
                  <a:pt x="2252445" y="5065611"/>
                  <a:pt x="2162806" y="5036821"/>
                  <a:pt x="2144789" y="5008040"/>
                </a:cubicBezTo>
                <a:cubicBezTo>
                  <a:pt x="2151536" y="5010645"/>
                  <a:pt x="2156747" y="5012751"/>
                  <a:pt x="2160727" y="5014436"/>
                </a:cubicBezTo>
                <a:lnTo>
                  <a:pt x="2165373" y="5016537"/>
                </a:lnTo>
                <a:lnTo>
                  <a:pt x="2165997" y="5017648"/>
                </a:lnTo>
                <a:cubicBezTo>
                  <a:pt x="2168965" y="5020115"/>
                  <a:pt x="2176544" y="5021969"/>
                  <a:pt x="2169270" y="5018301"/>
                </a:cubicBezTo>
                <a:lnTo>
                  <a:pt x="2165373" y="5016537"/>
                </a:lnTo>
                <a:lnTo>
                  <a:pt x="2164937" y="5015759"/>
                </a:lnTo>
                <a:cubicBezTo>
                  <a:pt x="2165075" y="5015144"/>
                  <a:pt x="2165805" y="5014564"/>
                  <a:pt x="2167431" y="5014102"/>
                </a:cubicBezTo>
                <a:cubicBezTo>
                  <a:pt x="2165807" y="5011271"/>
                  <a:pt x="2152255" y="4999656"/>
                  <a:pt x="2151063" y="4999338"/>
                </a:cubicBezTo>
                <a:cubicBezTo>
                  <a:pt x="2156514" y="5002393"/>
                  <a:pt x="2157288" y="5005797"/>
                  <a:pt x="2152535" y="5010113"/>
                </a:cubicBezTo>
                <a:cubicBezTo>
                  <a:pt x="2147242" y="5001909"/>
                  <a:pt x="2133608" y="4991468"/>
                  <a:pt x="2119063" y="4983183"/>
                </a:cubicBezTo>
                <a:lnTo>
                  <a:pt x="2102794" y="4975440"/>
                </a:lnTo>
                <a:lnTo>
                  <a:pt x="2115017" y="4976310"/>
                </a:lnTo>
                <a:cubicBezTo>
                  <a:pt x="2122017" y="4976837"/>
                  <a:pt x="2128988" y="4977493"/>
                  <a:pt x="2135686" y="4978571"/>
                </a:cubicBezTo>
                <a:lnTo>
                  <a:pt x="2154389" y="4983287"/>
                </a:lnTo>
                <a:lnTo>
                  <a:pt x="2154875" y="4983461"/>
                </a:lnTo>
                <a:lnTo>
                  <a:pt x="2170658" y="4992472"/>
                </a:lnTo>
                <a:lnTo>
                  <a:pt x="2181292" y="5006631"/>
                </a:lnTo>
                <a:lnTo>
                  <a:pt x="2177376" y="5006780"/>
                </a:lnTo>
                <a:cubicBezTo>
                  <a:pt x="2171711" y="5007859"/>
                  <a:pt x="2167930" y="5009842"/>
                  <a:pt x="2182045" y="5007632"/>
                </a:cubicBezTo>
                <a:lnTo>
                  <a:pt x="2181292" y="5006631"/>
                </a:lnTo>
                <a:lnTo>
                  <a:pt x="2183219" y="5006556"/>
                </a:lnTo>
                <a:lnTo>
                  <a:pt x="2183717" y="5009570"/>
                </a:lnTo>
                <a:lnTo>
                  <a:pt x="2182387" y="5008522"/>
                </a:lnTo>
                <a:cubicBezTo>
                  <a:pt x="2184899" y="5018177"/>
                  <a:pt x="2187329" y="5014337"/>
                  <a:pt x="2185624" y="5011073"/>
                </a:cubicBezTo>
                <a:lnTo>
                  <a:pt x="2184750" y="5010384"/>
                </a:lnTo>
                <a:lnTo>
                  <a:pt x="2186547" y="5008028"/>
                </a:lnTo>
                <a:cubicBezTo>
                  <a:pt x="2186675" y="5007244"/>
                  <a:pt x="2186171" y="5006752"/>
                  <a:pt x="2185283" y="5006477"/>
                </a:cubicBezTo>
                <a:lnTo>
                  <a:pt x="2183219" y="5006556"/>
                </a:lnTo>
                <a:lnTo>
                  <a:pt x="2183056" y="5005570"/>
                </a:lnTo>
                <a:cubicBezTo>
                  <a:pt x="2183583" y="5003638"/>
                  <a:pt x="2186435" y="5004976"/>
                  <a:pt x="2191606" y="5006086"/>
                </a:cubicBezTo>
                <a:lnTo>
                  <a:pt x="2198486" y="5006853"/>
                </a:lnTo>
                <a:lnTo>
                  <a:pt x="2203506" y="5014188"/>
                </a:lnTo>
                <a:cubicBezTo>
                  <a:pt x="2205166" y="5016766"/>
                  <a:pt x="2206527" y="5019178"/>
                  <a:pt x="2206829" y="5020657"/>
                </a:cubicBezTo>
                <a:cubicBezTo>
                  <a:pt x="2208897" y="5022208"/>
                  <a:pt x="2212876" y="5023873"/>
                  <a:pt x="2217989" y="5025591"/>
                </a:cubicBezTo>
                <a:lnTo>
                  <a:pt x="2235864" y="5030823"/>
                </a:lnTo>
                <a:lnTo>
                  <a:pt x="2235859" y="5030824"/>
                </a:lnTo>
                <a:lnTo>
                  <a:pt x="2235920" y="5030841"/>
                </a:lnTo>
                <a:lnTo>
                  <a:pt x="2235934" y="5030845"/>
                </a:lnTo>
                <a:lnTo>
                  <a:pt x="2236001" y="5030861"/>
                </a:lnTo>
                <a:lnTo>
                  <a:pt x="2241817" y="5032420"/>
                </a:lnTo>
                <a:lnTo>
                  <a:pt x="2241769" y="5032363"/>
                </a:lnTo>
                <a:lnTo>
                  <a:pt x="2255969" y="5036059"/>
                </a:lnTo>
                <a:cubicBezTo>
                  <a:pt x="2262473" y="5037749"/>
                  <a:pt x="2268544" y="5039374"/>
                  <a:pt x="2273396" y="5040874"/>
                </a:cubicBezTo>
                <a:cubicBezTo>
                  <a:pt x="2274067" y="5037060"/>
                  <a:pt x="2272280" y="5036583"/>
                  <a:pt x="2268540" y="5037976"/>
                </a:cubicBezTo>
                <a:cubicBezTo>
                  <a:pt x="2269046" y="5036514"/>
                  <a:pt x="2268959" y="5034894"/>
                  <a:pt x="2268020" y="5033844"/>
                </a:cubicBezTo>
                <a:cubicBezTo>
                  <a:pt x="2269465" y="5033432"/>
                  <a:pt x="2318815" y="5039458"/>
                  <a:pt x="2325053" y="5051509"/>
                </a:cubicBezTo>
                <a:lnTo>
                  <a:pt x="2319036" y="5052309"/>
                </a:lnTo>
                <a:lnTo>
                  <a:pt x="2313480" y="5049210"/>
                </a:lnTo>
                <a:cubicBezTo>
                  <a:pt x="2315184" y="5050864"/>
                  <a:pt x="2316932" y="5051932"/>
                  <a:pt x="2318824" y="5052336"/>
                </a:cubicBezTo>
                <a:lnTo>
                  <a:pt x="2319036" y="5052309"/>
                </a:lnTo>
                <a:lnTo>
                  <a:pt x="2324220" y="5055203"/>
                </a:lnTo>
                <a:cubicBezTo>
                  <a:pt x="2342125" y="5062944"/>
                  <a:pt x="2377193" y="5074344"/>
                  <a:pt x="2390391" y="5075117"/>
                </a:cubicBezTo>
                <a:lnTo>
                  <a:pt x="2391704" y="5074899"/>
                </a:lnTo>
                <a:lnTo>
                  <a:pt x="2391797" y="5074970"/>
                </a:lnTo>
                <a:lnTo>
                  <a:pt x="2391842" y="5074878"/>
                </a:lnTo>
                <a:lnTo>
                  <a:pt x="2395283" y="5074305"/>
                </a:lnTo>
                <a:cubicBezTo>
                  <a:pt x="2394598" y="5072523"/>
                  <a:pt x="2393897" y="5071737"/>
                  <a:pt x="2393278" y="5071872"/>
                </a:cubicBezTo>
                <a:lnTo>
                  <a:pt x="2391842" y="5074878"/>
                </a:lnTo>
                <a:lnTo>
                  <a:pt x="2391704" y="5074899"/>
                </a:lnTo>
                <a:lnTo>
                  <a:pt x="2383190" y="5068573"/>
                </a:lnTo>
                <a:cubicBezTo>
                  <a:pt x="2378568" y="5065238"/>
                  <a:pt x="2371646" y="5060789"/>
                  <a:pt x="2360789" y="5055486"/>
                </a:cubicBezTo>
                <a:lnTo>
                  <a:pt x="2364698" y="5050030"/>
                </a:lnTo>
                <a:lnTo>
                  <a:pt x="2372780" y="5054705"/>
                </a:lnTo>
                <a:cubicBezTo>
                  <a:pt x="2372780" y="5054705"/>
                  <a:pt x="2368624" y="5051195"/>
                  <a:pt x="2365049" y="5049540"/>
                </a:cubicBezTo>
                <a:lnTo>
                  <a:pt x="2364698" y="5050030"/>
                </a:lnTo>
                <a:lnTo>
                  <a:pt x="2340646" y="5036119"/>
                </a:lnTo>
                <a:cubicBezTo>
                  <a:pt x="2327131" y="5030504"/>
                  <a:pt x="2321045" y="5029273"/>
                  <a:pt x="2353104" y="5043846"/>
                </a:cubicBezTo>
                <a:cubicBezTo>
                  <a:pt x="2349822" y="5044864"/>
                  <a:pt x="2345273" y="5044894"/>
                  <a:pt x="2339833" y="5044182"/>
                </a:cubicBezTo>
                <a:lnTo>
                  <a:pt x="2325321" y="5040981"/>
                </a:lnTo>
                <a:lnTo>
                  <a:pt x="2327918" y="5039499"/>
                </a:lnTo>
                <a:cubicBezTo>
                  <a:pt x="2325609" y="5034887"/>
                  <a:pt x="2324937" y="5038702"/>
                  <a:pt x="2321451" y="5039364"/>
                </a:cubicBezTo>
                <a:lnTo>
                  <a:pt x="2323045" y="5040479"/>
                </a:lnTo>
                <a:lnTo>
                  <a:pt x="2321197" y="5040069"/>
                </a:lnTo>
                <a:lnTo>
                  <a:pt x="2307534" y="5035253"/>
                </a:lnTo>
                <a:lnTo>
                  <a:pt x="2309616" y="5035036"/>
                </a:lnTo>
                <a:cubicBezTo>
                  <a:pt x="2310175" y="5034239"/>
                  <a:pt x="2309981" y="5032590"/>
                  <a:pt x="2309385" y="5030826"/>
                </a:cubicBezTo>
                <a:lnTo>
                  <a:pt x="2308023" y="5028315"/>
                </a:lnTo>
                <a:lnTo>
                  <a:pt x="2303234" y="5026059"/>
                </a:lnTo>
                <a:lnTo>
                  <a:pt x="2302806" y="5027061"/>
                </a:lnTo>
                <a:cubicBezTo>
                  <a:pt x="2302590" y="5028211"/>
                  <a:pt x="2302490" y="5029797"/>
                  <a:pt x="2302551" y="5031909"/>
                </a:cubicBezTo>
                <a:lnTo>
                  <a:pt x="2307206" y="5035138"/>
                </a:lnTo>
                <a:lnTo>
                  <a:pt x="2276748" y="5024402"/>
                </a:lnTo>
                <a:cubicBezTo>
                  <a:pt x="2246895" y="5012615"/>
                  <a:pt x="2220563" y="5000775"/>
                  <a:pt x="2221508" y="5004621"/>
                </a:cubicBezTo>
                <a:cubicBezTo>
                  <a:pt x="2216437" y="5004463"/>
                  <a:pt x="2195102" y="4997589"/>
                  <a:pt x="2170351" y="4988959"/>
                </a:cubicBezTo>
                <a:lnTo>
                  <a:pt x="2154875" y="4983461"/>
                </a:lnTo>
                <a:lnTo>
                  <a:pt x="2154719" y="4983371"/>
                </a:lnTo>
                <a:lnTo>
                  <a:pt x="2154389" y="4983287"/>
                </a:lnTo>
                <a:lnTo>
                  <a:pt x="2144935" y="4979929"/>
                </a:lnTo>
                <a:cubicBezTo>
                  <a:pt x="2110797" y="4967594"/>
                  <a:pt x="2078188" y="4955070"/>
                  <a:pt x="2077548" y="4954100"/>
                </a:cubicBezTo>
                <a:cubicBezTo>
                  <a:pt x="2071564" y="4950702"/>
                  <a:pt x="2068265" y="4947773"/>
                  <a:pt x="2066372" y="4945193"/>
                </a:cubicBezTo>
                <a:lnTo>
                  <a:pt x="2064265" y="4939981"/>
                </a:lnTo>
                <a:lnTo>
                  <a:pt x="2065314" y="4938447"/>
                </a:lnTo>
                <a:cubicBezTo>
                  <a:pt x="2066026" y="4938040"/>
                  <a:pt x="2066662" y="4937611"/>
                  <a:pt x="2066022" y="4936642"/>
                </a:cubicBezTo>
                <a:cubicBezTo>
                  <a:pt x="2065255" y="4936035"/>
                  <a:pt x="2064532" y="4935892"/>
                  <a:pt x="2063935" y="4936032"/>
                </a:cubicBezTo>
                <a:lnTo>
                  <a:pt x="2063023" y="4936777"/>
                </a:lnTo>
                <a:lnTo>
                  <a:pt x="2061612" y="4932988"/>
                </a:lnTo>
                <a:cubicBezTo>
                  <a:pt x="2060211" y="4931341"/>
                  <a:pt x="2057649" y="4929806"/>
                  <a:pt x="2052648" y="4928270"/>
                </a:cubicBezTo>
                <a:cubicBezTo>
                  <a:pt x="2057669" y="4928813"/>
                  <a:pt x="2063196" y="4927898"/>
                  <a:pt x="2068720" y="4926980"/>
                </a:cubicBezTo>
                <a:cubicBezTo>
                  <a:pt x="2064528" y="4916075"/>
                  <a:pt x="2005507" y="4909447"/>
                  <a:pt x="1994834" y="4895124"/>
                </a:cubicBezTo>
                <a:lnTo>
                  <a:pt x="1993600" y="4888877"/>
                </a:lnTo>
                <a:lnTo>
                  <a:pt x="2000387" y="4890984"/>
                </a:lnTo>
                <a:cubicBezTo>
                  <a:pt x="2004146" y="4892074"/>
                  <a:pt x="2009205" y="4893476"/>
                  <a:pt x="2015908" y="4895272"/>
                </a:cubicBezTo>
                <a:cubicBezTo>
                  <a:pt x="1998200" y="4888135"/>
                  <a:pt x="1996322" y="4886035"/>
                  <a:pt x="2010280" y="4888973"/>
                </a:cubicBezTo>
                <a:cubicBezTo>
                  <a:pt x="2004859" y="4881134"/>
                  <a:pt x="1991765" y="4875232"/>
                  <a:pt x="1977571" y="4869936"/>
                </a:cubicBezTo>
                <a:lnTo>
                  <a:pt x="1976898" y="4869692"/>
                </a:lnTo>
                <a:lnTo>
                  <a:pt x="1976888" y="4868855"/>
                </a:lnTo>
                <a:lnTo>
                  <a:pt x="1976391" y="4869512"/>
                </a:lnTo>
                <a:lnTo>
                  <a:pt x="1956269" y="4862273"/>
                </a:lnTo>
                <a:lnTo>
                  <a:pt x="1942592" y="4856389"/>
                </a:lnTo>
                <a:lnTo>
                  <a:pt x="1942585" y="4856026"/>
                </a:lnTo>
                <a:lnTo>
                  <a:pt x="1941369" y="4855859"/>
                </a:lnTo>
                <a:lnTo>
                  <a:pt x="1938235" y="4854513"/>
                </a:lnTo>
                <a:lnTo>
                  <a:pt x="1940839" y="4859714"/>
                </a:lnTo>
                <a:lnTo>
                  <a:pt x="1940991" y="4860091"/>
                </a:lnTo>
                <a:lnTo>
                  <a:pt x="1941017" y="4860072"/>
                </a:lnTo>
                <a:lnTo>
                  <a:pt x="1942849" y="4863733"/>
                </a:lnTo>
                <a:cubicBezTo>
                  <a:pt x="1938693" y="4868210"/>
                  <a:pt x="1908534" y="4848159"/>
                  <a:pt x="1907670" y="4843134"/>
                </a:cubicBezTo>
                <a:cubicBezTo>
                  <a:pt x="1911602" y="4850577"/>
                  <a:pt x="1931578" y="4845544"/>
                  <a:pt x="1917280" y="4841716"/>
                </a:cubicBezTo>
                <a:cubicBezTo>
                  <a:pt x="1917023" y="4841048"/>
                  <a:pt x="1928188" y="4844672"/>
                  <a:pt x="1942503" y="4849114"/>
                </a:cubicBezTo>
                <a:lnTo>
                  <a:pt x="1971270" y="4857127"/>
                </a:lnTo>
                <a:lnTo>
                  <a:pt x="1941972" y="4833661"/>
                </a:lnTo>
                <a:cubicBezTo>
                  <a:pt x="1942375" y="4836377"/>
                  <a:pt x="1950945" y="4827584"/>
                  <a:pt x="1952980" y="4827999"/>
                </a:cubicBezTo>
                <a:cubicBezTo>
                  <a:pt x="1951986" y="4828782"/>
                  <a:pt x="1933129" y="4821491"/>
                  <a:pt x="1922046" y="4817445"/>
                </a:cubicBezTo>
                <a:lnTo>
                  <a:pt x="1920875" y="4817051"/>
                </a:lnTo>
                <a:lnTo>
                  <a:pt x="1923665" y="4816767"/>
                </a:lnTo>
                <a:cubicBezTo>
                  <a:pt x="1918380" y="4807790"/>
                  <a:pt x="1913868" y="4809835"/>
                  <a:pt x="1912937" y="4813103"/>
                </a:cubicBezTo>
                <a:lnTo>
                  <a:pt x="1914401" y="4817222"/>
                </a:lnTo>
                <a:lnTo>
                  <a:pt x="1913836" y="4830265"/>
                </a:lnTo>
                <a:cubicBezTo>
                  <a:pt x="1909746" y="4847129"/>
                  <a:pt x="1891947" y="4823650"/>
                  <a:pt x="1878470" y="4809797"/>
                </a:cubicBezTo>
                <a:lnTo>
                  <a:pt x="1873626" y="4805385"/>
                </a:lnTo>
                <a:lnTo>
                  <a:pt x="1877038" y="4802015"/>
                </a:lnTo>
                <a:cubicBezTo>
                  <a:pt x="1877471" y="4802433"/>
                  <a:pt x="1874512" y="4802242"/>
                  <a:pt x="1869813" y="4801719"/>
                </a:cubicBezTo>
                <a:lnTo>
                  <a:pt x="1866238" y="4801254"/>
                </a:lnTo>
                <a:lnTo>
                  <a:pt x="1865529" y="4800991"/>
                </a:lnTo>
                <a:lnTo>
                  <a:pt x="1865739" y="4801189"/>
                </a:lnTo>
                <a:lnTo>
                  <a:pt x="1852153" y="4799422"/>
                </a:lnTo>
                <a:lnTo>
                  <a:pt x="1835029" y="4796928"/>
                </a:lnTo>
                <a:lnTo>
                  <a:pt x="1833926" y="4796374"/>
                </a:lnTo>
                <a:cubicBezTo>
                  <a:pt x="1813887" y="4788184"/>
                  <a:pt x="1798947" y="4784815"/>
                  <a:pt x="1825207" y="4795424"/>
                </a:cubicBezTo>
                <a:cubicBezTo>
                  <a:pt x="1825461" y="4795476"/>
                  <a:pt x="1828936" y="4796017"/>
                  <a:pt x="1833978" y="4796775"/>
                </a:cubicBezTo>
                <a:lnTo>
                  <a:pt x="1835029" y="4796928"/>
                </a:lnTo>
                <a:lnTo>
                  <a:pt x="1863298" y="4811136"/>
                </a:lnTo>
                <a:cubicBezTo>
                  <a:pt x="1871354" y="4816501"/>
                  <a:pt x="1876172" y="4821925"/>
                  <a:pt x="1873236" y="4826265"/>
                </a:cubicBezTo>
                <a:cubicBezTo>
                  <a:pt x="1850201" y="4837387"/>
                  <a:pt x="1855137" y="4804145"/>
                  <a:pt x="1843113" y="4809603"/>
                </a:cubicBezTo>
                <a:cubicBezTo>
                  <a:pt x="1840770" y="4810443"/>
                  <a:pt x="1850123" y="4820249"/>
                  <a:pt x="1849412" y="4818787"/>
                </a:cubicBezTo>
                <a:cubicBezTo>
                  <a:pt x="1840702" y="4821625"/>
                  <a:pt x="1827288" y="4818566"/>
                  <a:pt x="1815495" y="4812713"/>
                </a:cubicBezTo>
                <a:lnTo>
                  <a:pt x="1806425" y="4806642"/>
                </a:lnTo>
                <a:lnTo>
                  <a:pt x="1807033" y="4804157"/>
                </a:lnTo>
                <a:cubicBezTo>
                  <a:pt x="1805269" y="4801824"/>
                  <a:pt x="1801751" y="4799545"/>
                  <a:pt x="1798240" y="4797513"/>
                </a:cubicBezTo>
                <a:lnTo>
                  <a:pt x="1795442" y="4795865"/>
                </a:lnTo>
                <a:lnTo>
                  <a:pt x="1791301" y="4789846"/>
                </a:lnTo>
                <a:cubicBezTo>
                  <a:pt x="1787761" y="4790114"/>
                  <a:pt x="1787739" y="4791015"/>
                  <a:pt x="1789483" y="4792356"/>
                </a:cubicBezTo>
                <a:lnTo>
                  <a:pt x="1795442" y="4795865"/>
                </a:lnTo>
                <a:lnTo>
                  <a:pt x="1799808" y="4802215"/>
                </a:lnTo>
                <a:lnTo>
                  <a:pt x="1806425" y="4806642"/>
                </a:lnTo>
                <a:lnTo>
                  <a:pt x="1805325" y="4811137"/>
                </a:lnTo>
                <a:cubicBezTo>
                  <a:pt x="1797408" y="4791087"/>
                  <a:pt x="1769091" y="4793231"/>
                  <a:pt x="1751571" y="4794936"/>
                </a:cubicBezTo>
                <a:cubicBezTo>
                  <a:pt x="1749681" y="4779734"/>
                  <a:pt x="1749362" y="4790041"/>
                  <a:pt x="1745041" y="4784162"/>
                </a:cubicBezTo>
                <a:lnTo>
                  <a:pt x="1742710" y="4780016"/>
                </a:lnTo>
                <a:lnTo>
                  <a:pt x="1760612" y="4786464"/>
                </a:lnTo>
                <a:cubicBezTo>
                  <a:pt x="1766159" y="4788024"/>
                  <a:pt x="1770499" y="4788579"/>
                  <a:pt x="1772665" y="4787372"/>
                </a:cubicBezTo>
                <a:cubicBezTo>
                  <a:pt x="1763922" y="4775057"/>
                  <a:pt x="1752320" y="4770063"/>
                  <a:pt x="1739178" y="4771342"/>
                </a:cubicBezTo>
                <a:cubicBezTo>
                  <a:pt x="1740449" y="4774892"/>
                  <a:pt x="1741554" y="4777607"/>
                  <a:pt x="1742522" y="4779680"/>
                </a:cubicBezTo>
                <a:lnTo>
                  <a:pt x="1742710" y="4780016"/>
                </a:lnTo>
                <a:lnTo>
                  <a:pt x="1741318" y="4779515"/>
                </a:lnTo>
                <a:cubicBezTo>
                  <a:pt x="1727337" y="4773871"/>
                  <a:pt x="1712398" y="4767213"/>
                  <a:pt x="1704255" y="4765556"/>
                </a:cubicBezTo>
                <a:cubicBezTo>
                  <a:pt x="1715760" y="4766578"/>
                  <a:pt x="1691534" y="4756384"/>
                  <a:pt x="1696321" y="4758675"/>
                </a:cubicBezTo>
                <a:cubicBezTo>
                  <a:pt x="1700344" y="4757517"/>
                  <a:pt x="1704268" y="4755680"/>
                  <a:pt x="1707021" y="4754265"/>
                </a:cubicBezTo>
                <a:lnTo>
                  <a:pt x="1709360" y="4753061"/>
                </a:lnTo>
                <a:lnTo>
                  <a:pt x="1718513" y="4759709"/>
                </a:lnTo>
                <a:cubicBezTo>
                  <a:pt x="1722370" y="4760597"/>
                  <a:pt x="1727533" y="4761070"/>
                  <a:pt x="1734204" y="4761111"/>
                </a:cubicBezTo>
                <a:cubicBezTo>
                  <a:pt x="1710074" y="4754887"/>
                  <a:pt x="1717124" y="4739198"/>
                  <a:pt x="1713454" y="4741086"/>
                </a:cubicBezTo>
                <a:lnTo>
                  <a:pt x="1709706" y="4751726"/>
                </a:lnTo>
                <a:lnTo>
                  <a:pt x="1696247" y="4742814"/>
                </a:lnTo>
                <a:cubicBezTo>
                  <a:pt x="1677488" y="4734923"/>
                  <a:pt x="1648693" y="4730547"/>
                  <a:pt x="1636186" y="4716151"/>
                </a:cubicBezTo>
                <a:cubicBezTo>
                  <a:pt x="1645043" y="4719268"/>
                  <a:pt x="1646563" y="4726163"/>
                  <a:pt x="1640339" y="4734118"/>
                </a:cubicBezTo>
                <a:cubicBezTo>
                  <a:pt x="1629510" y="4701952"/>
                  <a:pt x="1622188" y="4728984"/>
                  <a:pt x="1604798" y="4712754"/>
                </a:cubicBezTo>
                <a:lnTo>
                  <a:pt x="1597703" y="4704088"/>
                </a:lnTo>
                <a:lnTo>
                  <a:pt x="1593887" y="4703223"/>
                </a:lnTo>
                <a:lnTo>
                  <a:pt x="1582453" y="4704749"/>
                </a:lnTo>
                <a:cubicBezTo>
                  <a:pt x="1530168" y="4701750"/>
                  <a:pt x="1356617" y="4650895"/>
                  <a:pt x="1318225" y="4639629"/>
                </a:cubicBezTo>
                <a:cubicBezTo>
                  <a:pt x="1314940" y="4639948"/>
                  <a:pt x="1320212" y="4624969"/>
                  <a:pt x="1326143" y="4621421"/>
                </a:cubicBezTo>
                <a:lnTo>
                  <a:pt x="1327661" y="4621064"/>
                </a:lnTo>
                <a:lnTo>
                  <a:pt x="1332000" y="4622673"/>
                </a:lnTo>
                <a:cubicBezTo>
                  <a:pt x="1331083" y="4621500"/>
                  <a:pt x="1330115" y="4620891"/>
                  <a:pt x="1329126" y="4620723"/>
                </a:cubicBezTo>
                <a:lnTo>
                  <a:pt x="1327661" y="4621064"/>
                </a:lnTo>
                <a:lnTo>
                  <a:pt x="1307866" y="4613733"/>
                </a:lnTo>
                <a:cubicBezTo>
                  <a:pt x="1299773" y="4611591"/>
                  <a:pt x="1291582" y="4609845"/>
                  <a:pt x="1283159" y="4607144"/>
                </a:cubicBezTo>
                <a:lnTo>
                  <a:pt x="1269223" y="4600574"/>
                </a:lnTo>
                <a:lnTo>
                  <a:pt x="1273059" y="4601465"/>
                </a:lnTo>
                <a:cubicBezTo>
                  <a:pt x="1268543" y="4589353"/>
                  <a:pt x="1261797" y="4589627"/>
                  <a:pt x="1259549" y="4592791"/>
                </a:cubicBezTo>
                <a:lnTo>
                  <a:pt x="1260066" y="4596258"/>
                </a:lnTo>
                <a:lnTo>
                  <a:pt x="1257047" y="4594833"/>
                </a:lnTo>
                <a:lnTo>
                  <a:pt x="1246916" y="4586916"/>
                </a:lnTo>
                <a:lnTo>
                  <a:pt x="1250559" y="4585859"/>
                </a:lnTo>
                <a:cubicBezTo>
                  <a:pt x="1252094" y="4584772"/>
                  <a:pt x="1252570" y="4583510"/>
                  <a:pt x="1250836" y="4582890"/>
                </a:cubicBezTo>
                <a:lnTo>
                  <a:pt x="1242661" y="4583442"/>
                </a:lnTo>
                <a:lnTo>
                  <a:pt x="1228699" y="4568737"/>
                </a:lnTo>
                <a:cubicBezTo>
                  <a:pt x="1214945" y="4572525"/>
                  <a:pt x="1236922" y="4587532"/>
                  <a:pt x="1234271" y="4589625"/>
                </a:cubicBezTo>
                <a:cubicBezTo>
                  <a:pt x="1235646" y="4590564"/>
                  <a:pt x="1225135" y="4585463"/>
                  <a:pt x="1214793" y="4580232"/>
                </a:cubicBezTo>
                <a:lnTo>
                  <a:pt x="1201711" y="4573440"/>
                </a:lnTo>
                <a:lnTo>
                  <a:pt x="1208002" y="4575229"/>
                </a:lnTo>
                <a:cubicBezTo>
                  <a:pt x="1214708" y="4576757"/>
                  <a:pt x="1221658" y="4577842"/>
                  <a:pt x="1221148" y="4577739"/>
                </a:cubicBezTo>
                <a:cubicBezTo>
                  <a:pt x="1137734" y="4508090"/>
                  <a:pt x="1005831" y="4514187"/>
                  <a:pt x="943778" y="4462054"/>
                </a:cubicBezTo>
                <a:cubicBezTo>
                  <a:pt x="919209" y="4479449"/>
                  <a:pt x="765271" y="4440239"/>
                  <a:pt x="730709" y="4393695"/>
                </a:cubicBezTo>
                <a:cubicBezTo>
                  <a:pt x="742365" y="4397382"/>
                  <a:pt x="751382" y="4400390"/>
                  <a:pt x="758279" y="4402814"/>
                </a:cubicBezTo>
                <a:lnTo>
                  <a:pt x="766354" y="4405871"/>
                </a:lnTo>
                <a:lnTo>
                  <a:pt x="767568" y="4407676"/>
                </a:lnTo>
                <a:cubicBezTo>
                  <a:pt x="772907" y="4411518"/>
                  <a:pt x="785827" y="4413859"/>
                  <a:pt x="773127" y="4408435"/>
                </a:cubicBezTo>
                <a:lnTo>
                  <a:pt x="766354" y="4405871"/>
                </a:lnTo>
                <a:lnTo>
                  <a:pt x="765505" y="4404609"/>
                </a:lnTo>
                <a:cubicBezTo>
                  <a:pt x="765636" y="4403556"/>
                  <a:pt x="766761" y="4402510"/>
                  <a:pt x="769398" y="4401566"/>
                </a:cubicBezTo>
                <a:cubicBezTo>
                  <a:pt x="766248" y="4396974"/>
                  <a:pt x="741830" y="4378835"/>
                  <a:pt x="739794" y="4378422"/>
                </a:cubicBezTo>
                <a:cubicBezTo>
                  <a:pt x="749359" y="4383000"/>
                  <a:pt x="751186" y="4388640"/>
                  <a:pt x="743943" y="4396386"/>
                </a:cubicBezTo>
                <a:cubicBezTo>
                  <a:pt x="733828" y="4383135"/>
                  <a:pt x="709457" y="4366984"/>
                  <a:pt x="683913" y="4354545"/>
                </a:cubicBezTo>
                <a:lnTo>
                  <a:pt x="655576" y="4343194"/>
                </a:lnTo>
                <a:lnTo>
                  <a:pt x="676086" y="4343402"/>
                </a:lnTo>
                <a:cubicBezTo>
                  <a:pt x="687837" y="4343570"/>
                  <a:pt x="699558" y="4343958"/>
                  <a:pt x="710892" y="4345084"/>
                </a:cubicBezTo>
                <a:lnTo>
                  <a:pt x="742809" y="4351095"/>
                </a:lnTo>
                <a:lnTo>
                  <a:pt x="743648" y="4351338"/>
                </a:lnTo>
                <a:lnTo>
                  <a:pt x="771370" y="4364867"/>
                </a:lnTo>
                <a:lnTo>
                  <a:pt x="791328" y="4387583"/>
                </a:lnTo>
                <a:lnTo>
                  <a:pt x="784823" y="4388238"/>
                </a:lnTo>
                <a:cubicBezTo>
                  <a:pt x="775551" y="4390633"/>
                  <a:pt x="769561" y="4394353"/>
                  <a:pt x="792737" y="4389190"/>
                </a:cubicBezTo>
                <a:lnTo>
                  <a:pt x="791328" y="4387583"/>
                </a:lnTo>
                <a:lnTo>
                  <a:pt x="794526" y="4387262"/>
                </a:lnTo>
                <a:lnTo>
                  <a:pt x="795831" y="4392276"/>
                </a:lnTo>
                <a:lnTo>
                  <a:pt x="793450" y="4390652"/>
                </a:lnTo>
                <a:cubicBezTo>
                  <a:pt x="799156" y="4406629"/>
                  <a:pt x="802605" y="4399920"/>
                  <a:pt x="799246" y="4394608"/>
                </a:cubicBezTo>
                <a:lnTo>
                  <a:pt x="797680" y="4393539"/>
                </a:lnTo>
                <a:lnTo>
                  <a:pt x="800303" y="4389395"/>
                </a:lnTo>
                <a:cubicBezTo>
                  <a:pt x="800393" y="4388061"/>
                  <a:pt x="799477" y="4387287"/>
                  <a:pt x="797957" y="4386918"/>
                </a:cubicBezTo>
                <a:lnTo>
                  <a:pt x="794526" y="4387262"/>
                </a:lnTo>
                <a:lnTo>
                  <a:pt x="794099" y="4385618"/>
                </a:lnTo>
                <a:cubicBezTo>
                  <a:pt x="794674" y="4382320"/>
                  <a:pt x="799639" y="4384275"/>
                  <a:pt x="808429" y="4385609"/>
                </a:cubicBezTo>
                <a:lnTo>
                  <a:pt x="820022" y="4386193"/>
                </a:lnTo>
                <a:lnTo>
                  <a:pt x="829543" y="4398012"/>
                </a:lnTo>
                <a:cubicBezTo>
                  <a:pt x="832715" y="4402176"/>
                  <a:pt x="835364" y="4406091"/>
                  <a:pt x="836099" y="4408544"/>
                </a:cubicBezTo>
                <a:cubicBezTo>
                  <a:pt x="839789" y="4410942"/>
                  <a:pt x="846684" y="4413332"/>
                  <a:pt x="855475" y="4415697"/>
                </a:cubicBezTo>
                <a:lnTo>
                  <a:pt x="886092" y="4422662"/>
                </a:lnTo>
                <a:lnTo>
                  <a:pt x="886086" y="4422665"/>
                </a:lnTo>
                <a:cubicBezTo>
                  <a:pt x="888219" y="4427050"/>
                  <a:pt x="893213" y="4424114"/>
                  <a:pt x="896269" y="4424734"/>
                </a:cubicBezTo>
                <a:lnTo>
                  <a:pt x="896180" y="4424643"/>
                </a:lnTo>
                <a:lnTo>
                  <a:pt x="920429" y="4429401"/>
                </a:lnTo>
                <a:cubicBezTo>
                  <a:pt x="931537" y="4431579"/>
                  <a:pt x="941910" y="4433688"/>
                  <a:pt x="950232" y="4435711"/>
                </a:cubicBezTo>
                <a:cubicBezTo>
                  <a:pt x="950751" y="4429230"/>
                  <a:pt x="947696" y="4428609"/>
                  <a:pt x="941684" y="4431336"/>
                </a:cubicBezTo>
                <a:cubicBezTo>
                  <a:pt x="942297" y="4428828"/>
                  <a:pt x="941895" y="4426112"/>
                  <a:pt x="940167" y="4424442"/>
                </a:cubicBezTo>
                <a:cubicBezTo>
                  <a:pt x="942509" y="4423602"/>
                  <a:pt x="1025712" y="4428671"/>
                  <a:pt x="1038008" y="4448294"/>
                </a:cubicBezTo>
                <a:lnTo>
                  <a:pt x="1028104" y="4450254"/>
                </a:lnTo>
                <a:lnTo>
                  <a:pt x="1018354" y="4445612"/>
                </a:lnTo>
                <a:cubicBezTo>
                  <a:pt x="1021457" y="4448220"/>
                  <a:pt x="1024535" y="4449834"/>
                  <a:pt x="1027757" y="4450325"/>
                </a:cubicBezTo>
                <a:lnTo>
                  <a:pt x="1028104" y="4450254"/>
                </a:lnTo>
                <a:lnTo>
                  <a:pt x="1037200" y="4454587"/>
                </a:lnTo>
                <a:cubicBezTo>
                  <a:pt x="1068265" y="4465768"/>
                  <a:pt x="1128507" y="4481339"/>
                  <a:pt x="1150628" y="4481284"/>
                </a:cubicBezTo>
                <a:lnTo>
                  <a:pt x="1152781" y="4480783"/>
                </a:lnTo>
                <a:lnTo>
                  <a:pt x="1152948" y="4480889"/>
                </a:lnTo>
                <a:lnTo>
                  <a:pt x="1153006" y="4480731"/>
                </a:lnTo>
                <a:lnTo>
                  <a:pt x="1158653" y="4479415"/>
                </a:lnTo>
                <a:cubicBezTo>
                  <a:pt x="1156846" y="4460609"/>
                  <a:pt x="1157326" y="4480464"/>
                  <a:pt x="1158653" y="4479415"/>
                </a:cubicBezTo>
                <a:cubicBezTo>
                  <a:pt x="1157231" y="4476492"/>
                  <a:pt x="1155934" y="4475242"/>
                  <a:pt x="1154928" y="4475531"/>
                </a:cubicBezTo>
                <a:lnTo>
                  <a:pt x="1153006" y="4480731"/>
                </a:lnTo>
                <a:lnTo>
                  <a:pt x="1152781" y="4480783"/>
                </a:lnTo>
                <a:lnTo>
                  <a:pt x="1137595" y="4471019"/>
                </a:lnTo>
                <a:cubicBezTo>
                  <a:pt x="1129364" y="4465886"/>
                  <a:pt x="1117127" y="4459116"/>
                  <a:pt x="1098195" y="4451315"/>
                </a:cubicBezTo>
                <a:cubicBezTo>
                  <a:pt x="1088146" y="4426879"/>
                  <a:pt x="1118058" y="4448770"/>
                  <a:pt x="1118058" y="4448770"/>
                </a:cubicBezTo>
                <a:cubicBezTo>
                  <a:pt x="1124900" y="4438307"/>
                  <a:pt x="972092" y="4390106"/>
                  <a:pt x="1083556" y="4432533"/>
                </a:cubicBezTo>
                <a:cubicBezTo>
                  <a:pt x="1078244" y="4434581"/>
                  <a:pt x="1070668" y="4435098"/>
                  <a:pt x="1061486" y="4434460"/>
                </a:cubicBezTo>
                <a:lnTo>
                  <a:pt x="1036796" y="4430564"/>
                </a:lnTo>
                <a:lnTo>
                  <a:pt x="1040888" y="4427806"/>
                </a:lnTo>
                <a:cubicBezTo>
                  <a:pt x="1036314" y="4420290"/>
                  <a:pt x="1035796" y="4426770"/>
                  <a:pt x="1030093" y="4428245"/>
                </a:cubicBezTo>
                <a:lnTo>
                  <a:pt x="1032924" y="4429952"/>
                </a:lnTo>
                <a:lnTo>
                  <a:pt x="1029779" y="4429456"/>
                </a:lnTo>
                <a:lnTo>
                  <a:pt x="1006247" y="4422759"/>
                </a:lnTo>
                <a:lnTo>
                  <a:pt x="1009683" y="4422180"/>
                </a:lnTo>
                <a:cubicBezTo>
                  <a:pt x="1010488" y="4420783"/>
                  <a:pt x="1009905" y="4418029"/>
                  <a:pt x="1008634" y="4415128"/>
                </a:cubicBezTo>
                <a:lnTo>
                  <a:pt x="1005972" y="4411043"/>
                </a:lnTo>
                <a:lnTo>
                  <a:pt x="997630" y="4407741"/>
                </a:lnTo>
                <a:lnTo>
                  <a:pt x="997076" y="4409468"/>
                </a:lnTo>
                <a:cubicBezTo>
                  <a:pt x="996894" y="4411426"/>
                  <a:pt x="996979" y="4414100"/>
                  <a:pt x="997414" y="4417647"/>
                </a:cubicBezTo>
                <a:lnTo>
                  <a:pt x="1005681" y="4422599"/>
                </a:lnTo>
                <a:lnTo>
                  <a:pt x="953226" y="4407671"/>
                </a:lnTo>
                <a:cubicBezTo>
                  <a:pt x="901613" y="4390919"/>
                  <a:pt x="855857" y="4373709"/>
                  <a:pt x="858036" y="4380081"/>
                </a:cubicBezTo>
                <a:cubicBezTo>
                  <a:pt x="849558" y="4380333"/>
                  <a:pt x="812920" y="4370965"/>
                  <a:pt x="770307" y="4358995"/>
                </a:cubicBezTo>
                <a:lnTo>
                  <a:pt x="743648" y="4351338"/>
                </a:lnTo>
                <a:lnTo>
                  <a:pt x="743372" y="4351203"/>
                </a:lnTo>
                <a:lnTo>
                  <a:pt x="742809" y="4351095"/>
                </a:lnTo>
                <a:lnTo>
                  <a:pt x="726523" y="4346418"/>
                </a:lnTo>
                <a:cubicBezTo>
                  <a:pt x="667678" y="4329180"/>
                  <a:pt x="611357" y="4311470"/>
                  <a:pt x="610136" y="4309903"/>
                </a:cubicBezTo>
                <a:cubicBezTo>
                  <a:pt x="599626" y="4304803"/>
                  <a:pt x="593670" y="4300216"/>
                  <a:pt x="590108" y="4296075"/>
                </a:cubicBezTo>
                <a:lnTo>
                  <a:pt x="585774" y="4287526"/>
                </a:lnTo>
                <a:lnTo>
                  <a:pt x="587280" y="4284841"/>
                </a:lnTo>
                <a:cubicBezTo>
                  <a:pt x="588403" y="4284082"/>
                  <a:pt x="589397" y="4283296"/>
                  <a:pt x="588178" y="4281731"/>
                </a:cubicBezTo>
                <a:cubicBezTo>
                  <a:pt x="586805" y="4280794"/>
                  <a:pt x="585576" y="4280625"/>
                  <a:pt x="584601" y="4280921"/>
                </a:cubicBezTo>
                <a:lnTo>
                  <a:pt x="583197" y="4282269"/>
                </a:lnTo>
                <a:lnTo>
                  <a:pt x="580251" y="4276043"/>
                </a:lnTo>
                <a:cubicBezTo>
                  <a:pt x="577654" y="4273415"/>
                  <a:pt x="573144" y="4271100"/>
                  <a:pt x="564567" y="4269027"/>
                </a:cubicBezTo>
                <a:cubicBezTo>
                  <a:pt x="573018" y="4269429"/>
                  <a:pt x="582086" y="4267322"/>
                  <a:pt x="591154" y="4265213"/>
                </a:cubicBezTo>
                <a:cubicBezTo>
                  <a:pt x="582448" y="4247310"/>
                  <a:pt x="483032" y="4242214"/>
                  <a:pt x="462985" y="4219230"/>
                </a:cubicBezTo>
                <a:lnTo>
                  <a:pt x="459945" y="4208856"/>
                </a:lnTo>
                <a:lnTo>
                  <a:pt x="471591" y="4211702"/>
                </a:lnTo>
                <a:cubicBezTo>
                  <a:pt x="478027" y="4213146"/>
                  <a:pt x="486679" y="4214988"/>
                  <a:pt x="498134" y="4217318"/>
                </a:cubicBezTo>
                <a:cubicBezTo>
                  <a:pt x="467493" y="4207136"/>
                  <a:pt x="464035" y="4203799"/>
                  <a:pt x="487760" y="4207308"/>
                </a:cubicBezTo>
                <a:cubicBezTo>
                  <a:pt x="477490" y="4194682"/>
                  <a:pt x="454739" y="4186103"/>
                  <a:pt x="430244" y="4178653"/>
                </a:cubicBezTo>
                <a:lnTo>
                  <a:pt x="429084" y="4178314"/>
                </a:lnTo>
                <a:lnTo>
                  <a:pt x="428934" y="4176902"/>
                </a:lnTo>
                <a:lnTo>
                  <a:pt x="428214" y="4178059"/>
                </a:lnTo>
                <a:lnTo>
                  <a:pt x="393531" y="4167954"/>
                </a:lnTo>
                <a:lnTo>
                  <a:pt x="369809" y="4159463"/>
                </a:lnTo>
                <a:lnTo>
                  <a:pt x="369739" y="4158855"/>
                </a:lnTo>
                <a:lnTo>
                  <a:pt x="367687" y="4158701"/>
                </a:lnTo>
                <a:lnTo>
                  <a:pt x="362251" y="4156756"/>
                </a:lnTo>
                <a:lnTo>
                  <a:pt x="367413" y="4165238"/>
                </a:lnTo>
                <a:lnTo>
                  <a:pt x="367723" y="4165853"/>
                </a:lnTo>
                <a:lnTo>
                  <a:pt x="367766" y="4165818"/>
                </a:lnTo>
                <a:lnTo>
                  <a:pt x="371398" y="4171787"/>
                </a:lnTo>
                <a:cubicBezTo>
                  <a:pt x="365173" y="4179741"/>
                  <a:pt x="311748" y="4149118"/>
                  <a:pt x="309517" y="4140761"/>
                </a:cubicBezTo>
                <a:cubicBezTo>
                  <a:pt x="317241" y="4152869"/>
                  <a:pt x="349745" y="4142358"/>
                  <a:pt x="325308" y="4137389"/>
                </a:cubicBezTo>
                <a:cubicBezTo>
                  <a:pt x="324243" y="4135195"/>
                  <a:pt x="402030" y="4157191"/>
                  <a:pt x="444005" y="4163381"/>
                </a:cubicBezTo>
                <a:lnTo>
                  <a:pt x="449296" y="4163864"/>
                </a:lnTo>
                <a:lnTo>
                  <a:pt x="456317" y="4169918"/>
                </a:lnTo>
                <a:cubicBezTo>
                  <a:pt x="478178" y="4184984"/>
                  <a:pt x="506013" y="4191221"/>
                  <a:pt x="528658" y="4193275"/>
                </a:cubicBezTo>
                <a:lnTo>
                  <a:pt x="556910" y="4193793"/>
                </a:lnTo>
                <a:lnTo>
                  <a:pt x="563261" y="4196156"/>
                </a:lnTo>
                <a:cubicBezTo>
                  <a:pt x="565213" y="4195483"/>
                  <a:pt x="565413" y="4192479"/>
                  <a:pt x="561528" y="4185432"/>
                </a:cubicBezTo>
                <a:cubicBezTo>
                  <a:pt x="552951" y="4183359"/>
                  <a:pt x="549634" y="4184082"/>
                  <a:pt x="549238" y="4185895"/>
                </a:cubicBezTo>
                <a:lnTo>
                  <a:pt x="552097" y="4189704"/>
                </a:lnTo>
                <a:lnTo>
                  <a:pt x="544503" y="4183772"/>
                </a:lnTo>
                <a:cubicBezTo>
                  <a:pt x="515644" y="4165749"/>
                  <a:pt x="493664" y="4181014"/>
                  <a:pt x="462802" y="4139011"/>
                </a:cubicBezTo>
                <a:lnTo>
                  <a:pt x="459434" y="4150059"/>
                </a:lnTo>
                <a:lnTo>
                  <a:pt x="452738" y="4141361"/>
                </a:lnTo>
                <a:cubicBezTo>
                  <a:pt x="430843" y="4121871"/>
                  <a:pt x="388461" y="4132123"/>
                  <a:pt x="367131" y="4093211"/>
                </a:cubicBezTo>
                <a:cubicBezTo>
                  <a:pt x="395351" y="4087096"/>
                  <a:pt x="391740" y="4119289"/>
                  <a:pt x="430257" y="4106050"/>
                </a:cubicBezTo>
                <a:lnTo>
                  <a:pt x="430234" y="4105978"/>
                </a:lnTo>
                <a:lnTo>
                  <a:pt x="437827" y="4110061"/>
                </a:lnTo>
                <a:cubicBezTo>
                  <a:pt x="441553" y="4112300"/>
                  <a:pt x="445318" y="4114381"/>
                  <a:pt x="449391" y="4115209"/>
                </a:cubicBezTo>
                <a:cubicBezTo>
                  <a:pt x="447106" y="4111452"/>
                  <a:pt x="442552" y="4108222"/>
                  <a:pt x="437984" y="4106139"/>
                </a:cubicBezTo>
                <a:lnTo>
                  <a:pt x="429755" y="4104584"/>
                </a:lnTo>
                <a:lnTo>
                  <a:pt x="426596" y="4095365"/>
                </a:lnTo>
                <a:cubicBezTo>
                  <a:pt x="431569" y="4092240"/>
                  <a:pt x="458416" y="4107825"/>
                  <a:pt x="470793" y="4106392"/>
                </a:cubicBezTo>
                <a:cubicBezTo>
                  <a:pt x="462340" y="4105990"/>
                  <a:pt x="458056" y="4110386"/>
                  <a:pt x="458248" y="4118327"/>
                </a:cubicBezTo>
                <a:cubicBezTo>
                  <a:pt x="468218" y="4125625"/>
                  <a:pt x="471292" y="4113080"/>
                  <a:pt x="477997" y="4124979"/>
                </a:cubicBezTo>
                <a:cubicBezTo>
                  <a:pt x="479129" y="4115989"/>
                  <a:pt x="475671" y="4112652"/>
                  <a:pt x="467219" y="4112251"/>
                </a:cubicBezTo>
                <a:cubicBezTo>
                  <a:pt x="520357" y="4130959"/>
                  <a:pt x="794213" y="4213000"/>
                  <a:pt x="799381" y="4231172"/>
                </a:cubicBezTo>
                <a:cubicBezTo>
                  <a:pt x="829196" y="4249092"/>
                  <a:pt x="965597" y="4303174"/>
                  <a:pt x="963176" y="4286877"/>
                </a:cubicBezTo>
                <a:cubicBezTo>
                  <a:pt x="960831" y="4287718"/>
                  <a:pt x="1057005" y="4340203"/>
                  <a:pt x="1031261" y="4323115"/>
                </a:cubicBezTo>
                <a:cubicBezTo>
                  <a:pt x="1035446" y="4314748"/>
                  <a:pt x="1272937" y="4401245"/>
                  <a:pt x="1339195" y="4431843"/>
                </a:cubicBezTo>
                <a:cubicBezTo>
                  <a:pt x="1336756" y="4428712"/>
                  <a:pt x="1337372" y="4426203"/>
                  <a:pt x="1338080" y="4427665"/>
                </a:cubicBezTo>
                <a:lnTo>
                  <a:pt x="1336687" y="4426522"/>
                </a:lnTo>
                <a:lnTo>
                  <a:pt x="1339111" y="4427483"/>
                </a:lnTo>
                <a:cubicBezTo>
                  <a:pt x="1344555" y="4429125"/>
                  <a:pt x="1352285" y="4430985"/>
                  <a:pt x="1349047" y="4429876"/>
                </a:cubicBezTo>
                <a:lnTo>
                  <a:pt x="1336214" y="4426136"/>
                </a:lnTo>
                <a:lnTo>
                  <a:pt x="1301828" y="4397968"/>
                </a:lnTo>
                <a:lnTo>
                  <a:pt x="1241737" y="4366251"/>
                </a:lnTo>
                <a:lnTo>
                  <a:pt x="1133805" y="4309282"/>
                </a:lnTo>
                <a:cubicBezTo>
                  <a:pt x="1074295" y="4285606"/>
                  <a:pt x="1016850" y="4269312"/>
                  <a:pt x="978178" y="4264904"/>
                </a:cubicBezTo>
                <a:cubicBezTo>
                  <a:pt x="974489" y="4279958"/>
                  <a:pt x="960928" y="4291688"/>
                  <a:pt x="942120" y="4268108"/>
                </a:cubicBezTo>
                <a:cubicBezTo>
                  <a:pt x="950360" y="4273734"/>
                  <a:pt x="957795" y="4273929"/>
                  <a:pt x="965749" y="4267645"/>
                </a:cubicBezTo>
                <a:cubicBezTo>
                  <a:pt x="899567" y="4254184"/>
                  <a:pt x="700059" y="4174093"/>
                  <a:pt x="652779" y="4118380"/>
                </a:cubicBezTo>
                <a:cubicBezTo>
                  <a:pt x="651549" y="4123399"/>
                  <a:pt x="665592" y="4131521"/>
                  <a:pt x="668339" y="4133399"/>
                </a:cubicBezTo>
                <a:cubicBezTo>
                  <a:pt x="661211" y="4131950"/>
                  <a:pt x="584042" y="4110985"/>
                  <a:pt x="591610" y="4088816"/>
                </a:cubicBezTo>
                <a:lnTo>
                  <a:pt x="592162" y="4097119"/>
                </a:lnTo>
                <a:lnTo>
                  <a:pt x="590164" y="4093626"/>
                </a:lnTo>
                <a:cubicBezTo>
                  <a:pt x="587631" y="4091960"/>
                  <a:pt x="584781" y="4092698"/>
                  <a:pt x="581312" y="4095941"/>
                </a:cubicBezTo>
                <a:cubicBezTo>
                  <a:pt x="588247" y="4089450"/>
                  <a:pt x="586422" y="4083810"/>
                  <a:pt x="575222" y="4081534"/>
                </a:cubicBezTo>
                <a:cubicBezTo>
                  <a:pt x="572424" y="4080964"/>
                  <a:pt x="574733" y="4081352"/>
                  <a:pt x="579845" y="4082433"/>
                </a:cubicBezTo>
                <a:lnTo>
                  <a:pt x="592825" y="4085496"/>
                </a:lnTo>
                <a:lnTo>
                  <a:pt x="607599" y="4093901"/>
                </a:lnTo>
                <a:cubicBezTo>
                  <a:pt x="622325" y="4101157"/>
                  <a:pt x="634057" y="4105353"/>
                  <a:pt x="639252" y="4103775"/>
                </a:cubicBezTo>
                <a:lnTo>
                  <a:pt x="637319" y="4102542"/>
                </a:lnTo>
                <a:lnTo>
                  <a:pt x="647709" y="4102532"/>
                </a:lnTo>
                <a:lnTo>
                  <a:pt x="648101" y="4102263"/>
                </a:lnTo>
                <a:lnTo>
                  <a:pt x="651479" y="4105659"/>
                </a:lnTo>
                <a:cubicBezTo>
                  <a:pt x="667830" y="4118437"/>
                  <a:pt x="723953" y="4148004"/>
                  <a:pt x="684264" y="4107660"/>
                </a:cubicBezTo>
                <a:cubicBezTo>
                  <a:pt x="672335" y="4117090"/>
                  <a:pt x="663181" y="4107818"/>
                  <a:pt x="655095" y="4103396"/>
                </a:cubicBezTo>
                <a:lnTo>
                  <a:pt x="648748" y="4101820"/>
                </a:lnTo>
                <a:lnTo>
                  <a:pt x="655229" y="4097393"/>
                </a:lnTo>
                <a:cubicBezTo>
                  <a:pt x="655134" y="4095399"/>
                  <a:pt x="651414" y="4093408"/>
                  <a:pt x="641002" y="4092277"/>
                </a:cubicBezTo>
                <a:cubicBezTo>
                  <a:pt x="638029" y="4095129"/>
                  <a:pt x="636454" y="4097340"/>
                  <a:pt x="635886" y="4099016"/>
                </a:cubicBezTo>
                <a:lnTo>
                  <a:pt x="636733" y="4102169"/>
                </a:lnTo>
                <a:lnTo>
                  <a:pt x="625705" y="4095134"/>
                </a:lnTo>
                <a:cubicBezTo>
                  <a:pt x="618607" y="4092333"/>
                  <a:pt x="609699" y="4089697"/>
                  <a:pt x="601284" y="4087494"/>
                </a:cubicBezTo>
                <a:lnTo>
                  <a:pt x="592825" y="4085496"/>
                </a:lnTo>
                <a:lnTo>
                  <a:pt x="557993" y="4065682"/>
                </a:lnTo>
                <a:cubicBezTo>
                  <a:pt x="523663" y="4044376"/>
                  <a:pt x="491539" y="4021707"/>
                  <a:pt x="489962" y="4019412"/>
                </a:cubicBezTo>
                <a:cubicBezTo>
                  <a:pt x="518759" y="4037122"/>
                  <a:pt x="626131" y="4091887"/>
                  <a:pt x="692448" y="4082985"/>
                </a:cubicBezTo>
                <a:cubicBezTo>
                  <a:pt x="688279" y="4078185"/>
                  <a:pt x="679945" y="4070481"/>
                  <a:pt x="668646" y="4061516"/>
                </a:cubicBezTo>
                <a:lnTo>
                  <a:pt x="663276" y="4057766"/>
                </a:lnTo>
                <a:lnTo>
                  <a:pt x="664476" y="4057540"/>
                </a:lnTo>
                <a:cubicBezTo>
                  <a:pt x="662438" y="4057126"/>
                  <a:pt x="660633" y="4055770"/>
                  <a:pt x="658790" y="4054571"/>
                </a:cubicBezTo>
                <a:lnTo>
                  <a:pt x="658616" y="4054511"/>
                </a:lnTo>
                <a:lnTo>
                  <a:pt x="627057" y="4032478"/>
                </a:lnTo>
                <a:cubicBezTo>
                  <a:pt x="595001" y="4012787"/>
                  <a:pt x="555894" y="3994625"/>
                  <a:pt x="519333" y="3991141"/>
                </a:cubicBezTo>
                <a:lnTo>
                  <a:pt x="516200" y="3997239"/>
                </a:lnTo>
                <a:lnTo>
                  <a:pt x="501247" y="3986845"/>
                </a:lnTo>
                <a:cubicBezTo>
                  <a:pt x="462080" y="3967148"/>
                  <a:pt x="380394" y="3933249"/>
                  <a:pt x="390810" y="3913635"/>
                </a:cubicBezTo>
                <a:cubicBezTo>
                  <a:pt x="370158" y="3897581"/>
                  <a:pt x="364721" y="3924133"/>
                  <a:pt x="330853" y="3892220"/>
                </a:cubicBezTo>
                <a:cubicBezTo>
                  <a:pt x="333628" y="3884718"/>
                  <a:pt x="356479" y="3905501"/>
                  <a:pt x="340613" y="3890552"/>
                </a:cubicBezTo>
                <a:lnTo>
                  <a:pt x="336904" y="3887062"/>
                </a:lnTo>
                <a:lnTo>
                  <a:pt x="341369" y="3883657"/>
                </a:lnTo>
                <a:lnTo>
                  <a:pt x="347174" y="3876125"/>
                </a:lnTo>
                <a:lnTo>
                  <a:pt x="355738" y="3884318"/>
                </a:lnTo>
                <a:cubicBezTo>
                  <a:pt x="368689" y="3901397"/>
                  <a:pt x="377941" y="3922543"/>
                  <a:pt x="385547" y="3891491"/>
                </a:cubicBezTo>
                <a:cubicBezTo>
                  <a:pt x="406908" y="3909007"/>
                  <a:pt x="470938" y="3931248"/>
                  <a:pt x="440721" y="3910615"/>
                </a:cubicBezTo>
                <a:cubicBezTo>
                  <a:pt x="440721" y="3910615"/>
                  <a:pt x="556623" y="3982920"/>
                  <a:pt x="490496" y="3929960"/>
                </a:cubicBezTo>
                <a:cubicBezTo>
                  <a:pt x="518295" y="3934295"/>
                  <a:pt x="525116" y="3936999"/>
                  <a:pt x="509325" y="3940372"/>
                </a:cubicBezTo>
                <a:cubicBezTo>
                  <a:pt x="511956" y="3951446"/>
                  <a:pt x="520121" y="3939935"/>
                  <a:pt x="525710" y="3947658"/>
                </a:cubicBezTo>
                <a:cubicBezTo>
                  <a:pt x="531417" y="3946185"/>
                  <a:pt x="495357" y="3949386"/>
                  <a:pt x="519486" y="3955609"/>
                </a:cubicBezTo>
                <a:cubicBezTo>
                  <a:pt x="521734" y="3950800"/>
                  <a:pt x="523875" y="3948601"/>
                  <a:pt x="526078" y="3948885"/>
                </a:cubicBezTo>
                <a:lnTo>
                  <a:pt x="532878" y="3956871"/>
                </a:lnTo>
                <a:lnTo>
                  <a:pt x="527939" y="3956012"/>
                </a:lnTo>
                <a:cubicBezTo>
                  <a:pt x="531493" y="3963321"/>
                  <a:pt x="536488" y="3960385"/>
                  <a:pt x="537506" y="3960593"/>
                </a:cubicBezTo>
                <a:cubicBezTo>
                  <a:pt x="536132" y="3959654"/>
                  <a:pt x="534913" y="3958089"/>
                  <a:pt x="533451" y="3956971"/>
                </a:cubicBezTo>
                <a:lnTo>
                  <a:pt x="532989" y="3956889"/>
                </a:lnTo>
                <a:lnTo>
                  <a:pt x="532601" y="3955458"/>
                </a:lnTo>
                <a:cubicBezTo>
                  <a:pt x="535687" y="3950839"/>
                  <a:pt x="547622" y="3938943"/>
                  <a:pt x="553124" y="3936111"/>
                </a:cubicBezTo>
                <a:cubicBezTo>
                  <a:pt x="557064" y="3959303"/>
                  <a:pt x="603920" y="3955660"/>
                  <a:pt x="586301" y="3953396"/>
                </a:cubicBezTo>
                <a:cubicBezTo>
                  <a:pt x="598636" y="3946684"/>
                  <a:pt x="658882" y="3980010"/>
                  <a:pt x="652140" y="3994444"/>
                </a:cubicBezTo>
                <a:cubicBezTo>
                  <a:pt x="682281" y="3997941"/>
                  <a:pt x="648489" y="3983165"/>
                  <a:pt x="636289" y="3967513"/>
                </a:cubicBezTo>
                <a:cubicBezTo>
                  <a:pt x="655251" y="3955564"/>
                  <a:pt x="808537" y="4023619"/>
                  <a:pt x="823273" y="4046373"/>
                </a:cubicBezTo>
                <a:cubicBezTo>
                  <a:pt x="855679" y="4031891"/>
                  <a:pt x="958557" y="4096278"/>
                  <a:pt x="977499" y="4097497"/>
                </a:cubicBezTo>
                <a:cubicBezTo>
                  <a:pt x="909627" y="4056033"/>
                  <a:pt x="870012" y="4051928"/>
                  <a:pt x="874527" y="4029138"/>
                </a:cubicBezTo>
                <a:cubicBezTo>
                  <a:pt x="817680" y="3968843"/>
                  <a:pt x="668218" y="4002982"/>
                  <a:pt x="617307" y="3922823"/>
                </a:cubicBezTo>
                <a:cubicBezTo>
                  <a:pt x="618635" y="3921776"/>
                  <a:pt x="538829" y="3889740"/>
                  <a:pt x="523172" y="3870749"/>
                </a:cubicBezTo>
                <a:cubicBezTo>
                  <a:pt x="576865" y="3856647"/>
                  <a:pt x="840850" y="4005167"/>
                  <a:pt x="851376" y="3979648"/>
                </a:cubicBezTo>
                <a:cubicBezTo>
                  <a:pt x="902880" y="4000660"/>
                  <a:pt x="955310" y="4017910"/>
                  <a:pt x="1010270" y="4042257"/>
                </a:cubicBezTo>
                <a:cubicBezTo>
                  <a:pt x="1002539" y="4036736"/>
                  <a:pt x="1011881" y="4038963"/>
                  <a:pt x="1017203" y="4039058"/>
                </a:cubicBezTo>
                <a:lnTo>
                  <a:pt x="1018036" y="4038092"/>
                </a:lnTo>
                <a:lnTo>
                  <a:pt x="1025758" y="4047218"/>
                </a:lnTo>
                <a:cubicBezTo>
                  <a:pt x="1033626" y="4054911"/>
                  <a:pt x="1041673" y="4055887"/>
                  <a:pt x="1052554" y="4031102"/>
                </a:cubicBezTo>
                <a:cubicBezTo>
                  <a:pt x="1057128" y="4038617"/>
                  <a:pt x="1319206" y="4164359"/>
                  <a:pt x="1325429" y="4156407"/>
                </a:cubicBezTo>
                <a:cubicBezTo>
                  <a:pt x="1296423" y="4143922"/>
                  <a:pt x="1305067" y="4152266"/>
                  <a:pt x="1280650" y="4134129"/>
                </a:cubicBezTo>
                <a:cubicBezTo>
                  <a:pt x="1289315" y="4129304"/>
                  <a:pt x="1305279" y="4147040"/>
                  <a:pt x="1316497" y="4136151"/>
                </a:cubicBezTo>
                <a:cubicBezTo>
                  <a:pt x="1315810" y="4135681"/>
                  <a:pt x="1312388" y="4134656"/>
                  <a:pt x="1307674" y="4133306"/>
                </a:cubicBezTo>
                <a:lnTo>
                  <a:pt x="1292489" y="4128916"/>
                </a:lnTo>
                <a:lnTo>
                  <a:pt x="1295675" y="4127753"/>
                </a:lnTo>
                <a:lnTo>
                  <a:pt x="1295755" y="4127786"/>
                </a:lnTo>
                <a:lnTo>
                  <a:pt x="1300822" y="4130329"/>
                </a:lnTo>
                <a:lnTo>
                  <a:pt x="1298827" y="4129033"/>
                </a:lnTo>
                <a:lnTo>
                  <a:pt x="1305669" y="4131807"/>
                </a:lnTo>
                <a:cubicBezTo>
                  <a:pt x="1311350" y="4133579"/>
                  <a:pt x="1315605" y="4133489"/>
                  <a:pt x="1307700" y="4124975"/>
                </a:cubicBezTo>
                <a:lnTo>
                  <a:pt x="1305754" y="4123152"/>
                </a:lnTo>
                <a:lnTo>
                  <a:pt x="1315708" y="4117552"/>
                </a:lnTo>
                <a:cubicBezTo>
                  <a:pt x="1310263" y="4115785"/>
                  <a:pt x="1305222" y="4113443"/>
                  <a:pt x="1300506" y="4110341"/>
                </a:cubicBezTo>
                <a:lnTo>
                  <a:pt x="1292752" y="4103481"/>
                </a:lnTo>
                <a:lnTo>
                  <a:pt x="1295953" y="4104993"/>
                </a:lnTo>
                <a:cubicBezTo>
                  <a:pt x="1321563" y="4115201"/>
                  <a:pt x="1385070" y="4133304"/>
                  <a:pt x="1372016" y="4127686"/>
                </a:cubicBezTo>
                <a:cubicBezTo>
                  <a:pt x="1307972" y="4071691"/>
                  <a:pt x="1235193" y="4031699"/>
                  <a:pt x="1159060" y="3997971"/>
                </a:cubicBezTo>
                <a:lnTo>
                  <a:pt x="1159053" y="3997968"/>
                </a:lnTo>
                <a:lnTo>
                  <a:pt x="1173185" y="3997785"/>
                </a:lnTo>
                <a:cubicBezTo>
                  <a:pt x="1177811" y="3998131"/>
                  <a:pt x="1180955" y="3998935"/>
                  <a:pt x="1179806" y="4000349"/>
                </a:cubicBezTo>
                <a:cubicBezTo>
                  <a:pt x="1157746" y="3988947"/>
                  <a:pt x="1131701" y="3979370"/>
                  <a:pt x="1104076" y="3970232"/>
                </a:cubicBezTo>
                <a:lnTo>
                  <a:pt x="1036629" y="3948482"/>
                </a:lnTo>
                <a:lnTo>
                  <a:pt x="953195" y="3916329"/>
                </a:lnTo>
                <a:lnTo>
                  <a:pt x="938676" y="3909634"/>
                </a:lnTo>
                <a:cubicBezTo>
                  <a:pt x="914378" y="3896726"/>
                  <a:pt x="893325" y="3881497"/>
                  <a:pt x="877920" y="3862558"/>
                </a:cubicBezTo>
                <a:cubicBezTo>
                  <a:pt x="885145" y="3867979"/>
                  <a:pt x="892272" y="3869428"/>
                  <a:pt x="901954" y="3864812"/>
                </a:cubicBezTo>
                <a:cubicBezTo>
                  <a:pt x="878633" y="3864022"/>
                  <a:pt x="866048" y="3832487"/>
                  <a:pt x="840689" y="3831279"/>
                </a:cubicBezTo>
                <a:cubicBezTo>
                  <a:pt x="845912" y="3809952"/>
                  <a:pt x="775774" y="3786466"/>
                  <a:pt x="750452" y="3758926"/>
                </a:cubicBezTo>
                <a:cubicBezTo>
                  <a:pt x="758962" y="3754730"/>
                  <a:pt x="762147" y="3753731"/>
                  <a:pt x="764935" y="3753804"/>
                </a:cubicBezTo>
                <a:lnTo>
                  <a:pt x="776869" y="3755096"/>
                </a:lnTo>
                <a:lnTo>
                  <a:pt x="764934" y="3751327"/>
                </a:lnTo>
                <a:cubicBezTo>
                  <a:pt x="713775" y="3737629"/>
                  <a:pt x="665287" y="3726121"/>
                  <a:pt x="634260" y="3700054"/>
                </a:cubicBezTo>
                <a:cubicBezTo>
                  <a:pt x="609690" y="3717448"/>
                  <a:pt x="455752" y="3678238"/>
                  <a:pt x="421191" y="3631693"/>
                </a:cubicBezTo>
                <a:cubicBezTo>
                  <a:pt x="432847" y="3635382"/>
                  <a:pt x="441864" y="3638389"/>
                  <a:pt x="448761" y="3640813"/>
                </a:cubicBezTo>
                <a:lnTo>
                  <a:pt x="456837" y="3643870"/>
                </a:lnTo>
                <a:lnTo>
                  <a:pt x="458051" y="3645675"/>
                </a:lnTo>
                <a:cubicBezTo>
                  <a:pt x="463389" y="3649516"/>
                  <a:pt x="476310" y="3651857"/>
                  <a:pt x="463608" y="3646434"/>
                </a:cubicBezTo>
                <a:lnTo>
                  <a:pt x="456837" y="3643870"/>
                </a:lnTo>
                <a:lnTo>
                  <a:pt x="455986" y="3642608"/>
                </a:lnTo>
                <a:cubicBezTo>
                  <a:pt x="456119" y="3641555"/>
                  <a:pt x="457243" y="3640509"/>
                  <a:pt x="459880" y="3639564"/>
                </a:cubicBezTo>
                <a:cubicBezTo>
                  <a:pt x="456731" y="3634972"/>
                  <a:pt x="432312" y="3616833"/>
                  <a:pt x="430276" y="3616420"/>
                </a:cubicBezTo>
                <a:cubicBezTo>
                  <a:pt x="439841" y="3621000"/>
                  <a:pt x="441667" y="3626639"/>
                  <a:pt x="434426" y="3634386"/>
                </a:cubicBezTo>
                <a:cubicBezTo>
                  <a:pt x="424311" y="3621135"/>
                  <a:pt x="399940" y="3604983"/>
                  <a:pt x="374395" y="3592543"/>
                </a:cubicBezTo>
                <a:lnTo>
                  <a:pt x="346058" y="3581193"/>
                </a:lnTo>
                <a:lnTo>
                  <a:pt x="366567" y="3581402"/>
                </a:lnTo>
                <a:cubicBezTo>
                  <a:pt x="378319" y="3581569"/>
                  <a:pt x="390041" y="3581957"/>
                  <a:pt x="401374" y="3583084"/>
                </a:cubicBezTo>
                <a:lnTo>
                  <a:pt x="433290" y="3589094"/>
                </a:lnTo>
                <a:lnTo>
                  <a:pt x="434130" y="3589336"/>
                </a:lnTo>
                <a:lnTo>
                  <a:pt x="461852" y="3602866"/>
                </a:lnTo>
                <a:lnTo>
                  <a:pt x="481809" y="3625582"/>
                </a:lnTo>
                <a:lnTo>
                  <a:pt x="475304" y="3626237"/>
                </a:lnTo>
                <a:cubicBezTo>
                  <a:pt x="466034" y="3628632"/>
                  <a:pt x="460043" y="3632353"/>
                  <a:pt x="483220" y="3627190"/>
                </a:cubicBezTo>
                <a:lnTo>
                  <a:pt x="481809" y="3625582"/>
                </a:lnTo>
                <a:lnTo>
                  <a:pt x="485008" y="3625260"/>
                </a:lnTo>
                <a:lnTo>
                  <a:pt x="486312" y="3630276"/>
                </a:lnTo>
                <a:lnTo>
                  <a:pt x="483933" y="3628652"/>
                </a:lnTo>
                <a:cubicBezTo>
                  <a:pt x="489638" y="3644628"/>
                  <a:pt x="493086" y="3637920"/>
                  <a:pt x="489729" y="3632607"/>
                </a:cubicBezTo>
                <a:lnTo>
                  <a:pt x="488163" y="3631539"/>
                </a:lnTo>
                <a:lnTo>
                  <a:pt x="490785" y="3627394"/>
                </a:lnTo>
                <a:cubicBezTo>
                  <a:pt x="490875" y="3626059"/>
                  <a:pt x="489959" y="3625285"/>
                  <a:pt x="488439" y="3624916"/>
                </a:cubicBezTo>
                <a:lnTo>
                  <a:pt x="485008" y="3625260"/>
                </a:lnTo>
                <a:lnTo>
                  <a:pt x="484581" y="3623616"/>
                </a:lnTo>
                <a:cubicBezTo>
                  <a:pt x="485156" y="3620318"/>
                  <a:pt x="490122" y="3622273"/>
                  <a:pt x="498912" y="3623608"/>
                </a:cubicBezTo>
                <a:lnTo>
                  <a:pt x="510504" y="3624192"/>
                </a:lnTo>
                <a:lnTo>
                  <a:pt x="520026" y="3636010"/>
                </a:lnTo>
                <a:cubicBezTo>
                  <a:pt x="523197" y="3640175"/>
                  <a:pt x="525846" y="3644090"/>
                  <a:pt x="526581" y="3646543"/>
                </a:cubicBezTo>
                <a:cubicBezTo>
                  <a:pt x="530271" y="3648941"/>
                  <a:pt x="537166" y="3651331"/>
                  <a:pt x="545957" y="3653696"/>
                </a:cubicBezTo>
                <a:lnTo>
                  <a:pt x="576575" y="3660661"/>
                </a:lnTo>
                <a:lnTo>
                  <a:pt x="576568" y="3660663"/>
                </a:lnTo>
                <a:cubicBezTo>
                  <a:pt x="578701" y="3665048"/>
                  <a:pt x="583695" y="3662113"/>
                  <a:pt x="586751" y="3662734"/>
                </a:cubicBezTo>
                <a:lnTo>
                  <a:pt x="586662" y="3662642"/>
                </a:lnTo>
                <a:lnTo>
                  <a:pt x="610910" y="3667400"/>
                </a:lnTo>
                <a:cubicBezTo>
                  <a:pt x="622019" y="3669578"/>
                  <a:pt x="632392" y="3671687"/>
                  <a:pt x="640715" y="3673710"/>
                </a:cubicBezTo>
                <a:cubicBezTo>
                  <a:pt x="641233" y="3667228"/>
                  <a:pt x="638178" y="3666608"/>
                  <a:pt x="632165" y="3669336"/>
                </a:cubicBezTo>
                <a:cubicBezTo>
                  <a:pt x="632779" y="3666827"/>
                  <a:pt x="632377" y="3664111"/>
                  <a:pt x="630648" y="3662440"/>
                </a:cubicBezTo>
                <a:cubicBezTo>
                  <a:pt x="631819" y="3662021"/>
                  <a:pt x="653206" y="3663079"/>
                  <a:pt x="675836" y="3666693"/>
                </a:cubicBezTo>
                <a:lnTo>
                  <a:pt x="682582" y="3668245"/>
                </a:lnTo>
                <a:lnTo>
                  <a:pt x="674142" y="3654330"/>
                </a:lnTo>
                <a:lnTo>
                  <a:pt x="643708" y="3645669"/>
                </a:lnTo>
                <a:cubicBezTo>
                  <a:pt x="592095" y="3628918"/>
                  <a:pt x="546339" y="3611708"/>
                  <a:pt x="548517" y="3618079"/>
                </a:cubicBezTo>
                <a:cubicBezTo>
                  <a:pt x="540040" y="3618331"/>
                  <a:pt x="503403" y="3608964"/>
                  <a:pt x="460790" y="3596995"/>
                </a:cubicBezTo>
                <a:lnTo>
                  <a:pt x="434130" y="3589336"/>
                </a:lnTo>
                <a:lnTo>
                  <a:pt x="433853" y="3589201"/>
                </a:lnTo>
                <a:lnTo>
                  <a:pt x="433290" y="3589094"/>
                </a:lnTo>
                <a:lnTo>
                  <a:pt x="417006" y="3584417"/>
                </a:lnTo>
                <a:cubicBezTo>
                  <a:pt x="358160" y="3567179"/>
                  <a:pt x="301839" y="3549469"/>
                  <a:pt x="300618" y="3547902"/>
                </a:cubicBezTo>
                <a:cubicBezTo>
                  <a:pt x="290108" y="3542802"/>
                  <a:pt x="284151" y="3538215"/>
                  <a:pt x="280591" y="3534075"/>
                </a:cubicBezTo>
                <a:lnTo>
                  <a:pt x="276256" y="3525526"/>
                </a:lnTo>
                <a:lnTo>
                  <a:pt x="277763" y="3522840"/>
                </a:lnTo>
                <a:cubicBezTo>
                  <a:pt x="278885" y="3522080"/>
                  <a:pt x="279879" y="3521295"/>
                  <a:pt x="278660" y="3519730"/>
                </a:cubicBezTo>
                <a:cubicBezTo>
                  <a:pt x="277286" y="3518792"/>
                  <a:pt x="276058" y="3518623"/>
                  <a:pt x="275084" y="3518920"/>
                </a:cubicBezTo>
                <a:lnTo>
                  <a:pt x="273680" y="3520267"/>
                </a:lnTo>
                <a:lnTo>
                  <a:pt x="270733" y="3514043"/>
                </a:lnTo>
                <a:cubicBezTo>
                  <a:pt x="268136" y="3511414"/>
                  <a:pt x="263627" y="3509100"/>
                  <a:pt x="255050" y="3507026"/>
                </a:cubicBezTo>
                <a:cubicBezTo>
                  <a:pt x="263500" y="3507427"/>
                  <a:pt x="272567" y="3505321"/>
                  <a:pt x="281636" y="3503212"/>
                </a:cubicBezTo>
                <a:cubicBezTo>
                  <a:pt x="272930" y="3485308"/>
                  <a:pt x="173513" y="3480214"/>
                  <a:pt x="153468" y="3457230"/>
                </a:cubicBezTo>
                <a:lnTo>
                  <a:pt x="150426" y="3446855"/>
                </a:lnTo>
                <a:lnTo>
                  <a:pt x="162072" y="3449701"/>
                </a:lnTo>
                <a:cubicBezTo>
                  <a:pt x="168510" y="3451145"/>
                  <a:pt x="177160" y="3452988"/>
                  <a:pt x="188616" y="3455317"/>
                </a:cubicBezTo>
                <a:cubicBezTo>
                  <a:pt x="157975" y="3445135"/>
                  <a:pt x="154517" y="3441798"/>
                  <a:pt x="178242" y="3445306"/>
                </a:cubicBezTo>
                <a:cubicBezTo>
                  <a:pt x="167972" y="3432681"/>
                  <a:pt x="145221" y="3424102"/>
                  <a:pt x="120726" y="3416651"/>
                </a:cubicBezTo>
                <a:lnTo>
                  <a:pt x="119566" y="3416312"/>
                </a:lnTo>
                <a:lnTo>
                  <a:pt x="119416" y="3414901"/>
                </a:lnTo>
                <a:lnTo>
                  <a:pt x="118695" y="3416058"/>
                </a:lnTo>
                <a:lnTo>
                  <a:pt x="84013" y="3405953"/>
                </a:lnTo>
                <a:lnTo>
                  <a:pt x="60292" y="3397462"/>
                </a:lnTo>
                <a:lnTo>
                  <a:pt x="60221" y="3396853"/>
                </a:lnTo>
                <a:lnTo>
                  <a:pt x="58169" y="3396699"/>
                </a:lnTo>
                <a:lnTo>
                  <a:pt x="52734" y="3394755"/>
                </a:lnTo>
                <a:lnTo>
                  <a:pt x="57895" y="3403236"/>
                </a:lnTo>
                <a:lnTo>
                  <a:pt x="58206" y="3403853"/>
                </a:lnTo>
                <a:lnTo>
                  <a:pt x="58248" y="3403817"/>
                </a:lnTo>
                <a:lnTo>
                  <a:pt x="61880" y="3409785"/>
                </a:lnTo>
                <a:cubicBezTo>
                  <a:pt x="55656" y="3417740"/>
                  <a:pt x="2230" y="3387116"/>
                  <a:pt x="0" y="3378760"/>
                </a:cubicBezTo>
                <a:cubicBezTo>
                  <a:pt x="7724" y="3390868"/>
                  <a:pt x="40227" y="3380356"/>
                  <a:pt x="15791" y="3375388"/>
                </a:cubicBezTo>
                <a:cubicBezTo>
                  <a:pt x="14725" y="3373194"/>
                  <a:pt x="92511" y="3395189"/>
                  <a:pt x="134487" y="3401379"/>
                </a:cubicBezTo>
                <a:lnTo>
                  <a:pt x="139779" y="3401863"/>
                </a:lnTo>
                <a:lnTo>
                  <a:pt x="146799" y="3407917"/>
                </a:lnTo>
                <a:cubicBezTo>
                  <a:pt x="168659" y="3422983"/>
                  <a:pt x="196494" y="3429220"/>
                  <a:pt x="219141" y="3431274"/>
                </a:cubicBezTo>
                <a:lnTo>
                  <a:pt x="247392" y="3431791"/>
                </a:lnTo>
                <a:lnTo>
                  <a:pt x="253742" y="3434154"/>
                </a:lnTo>
                <a:cubicBezTo>
                  <a:pt x="255694" y="3433482"/>
                  <a:pt x="255895" y="3430477"/>
                  <a:pt x="252010" y="3423431"/>
                </a:cubicBezTo>
                <a:cubicBezTo>
                  <a:pt x="243432" y="3421358"/>
                  <a:pt x="240115" y="3422081"/>
                  <a:pt x="239721" y="3423894"/>
                </a:cubicBezTo>
                <a:lnTo>
                  <a:pt x="242578" y="3427703"/>
                </a:lnTo>
                <a:lnTo>
                  <a:pt x="234985" y="3421771"/>
                </a:lnTo>
                <a:cubicBezTo>
                  <a:pt x="206127" y="3403747"/>
                  <a:pt x="184146" y="3419012"/>
                  <a:pt x="153285" y="3377009"/>
                </a:cubicBezTo>
                <a:lnTo>
                  <a:pt x="149916" y="3388058"/>
                </a:lnTo>
                <a:lnTo>
                  <a:pt x="143219" y="3379359"/>
                </a:lnTo>
                <a:cubicBezTo>
                  <a:pt x="121324" y="3359870"/>
                  <a:pt x="78943" y="3370123"/>
                  <a:pt x="57612" y="3331210"/>
                </a:cubicBezTo>
                <a:cubicBezTo>
                  <a:pt x="85832" y="3325095"/>
                  <a:pt x="82222" y="3357288"/>
                  <a:pt x="120739" y="3344050"/>
                </a:cubicBezTo>
                <a:lnTo>
                  <a:pt x="120715" y="3343977"/>
                </a:lnTo>
                <a:lnTo>
                  <a:pt x="128309" y="3348059"/>
                </a:lnTo>
                <a:cubicBezTo>
                  <a:pt x="132035" y="3350299"/>
                  <a:pt x="135801" y="3352381"/>
                  <a:pt x="139872" y="3353207"/>
                </a:cubicBezTo>
                <a:cubicBezTo>
                  <a:pt x="137589" y="3349450"/>
                  <a:pt x="133035" y="3346220"/>
                  <a:pt x="128465" y="3344138"/>
                </a:cubicBezTo>
                <a:lnTo>
                  <a:pt x="120236" y="3342582"/>
                </a:lnTo>
                <a:lnTo>
                  <a:pt x="117077" y="3333365"/>
                </a:lnTo>
                <a:cubicBezTo>
                  <a:pt x="122050" y="3330238"/>
                  <a:pt x="148897" y="3345824"/>
                  <a:pt x="161276" y="3344391"/>
                </a:cubicBezTo>
                <a:cubicBezTo>
                  <a:pt x="152821" y="3343989"/>
                  <a:pt x="148538" y="3348385"/>
                  <a:pt x="148731" y="3356326"/>
                </a:cubicBezTo>
                <a:cubicBezTo>
                  <a:pt x="158700" y="3363623"/>
                  <a:pt x="161775" y="3351079"/>
                  <a:pt x="168479" y="3362979"/>
                </a:cubicBezTo>
                <a:cubicBezTo>
                  <a:pt x="169611" y="3353988"/>
                  <a:pt x="166154" y="3350651"/>
                  <a:pt x="157701" y="3350249"/>
                </a:cubicBezTo>
                <a:cubicBezTo>
                  <a:pt x="210840" y="3368958"/>
                  <a:pt x="484696" y="3450999"/>
                  <a:pt x="489863" y="3469171"/>
                </a:cubicBezTo>
                <a:cubicBezTo>
                  <a:pt x="519677" y="3487091"/>
                  <a:pt x="656079" y="3541173"/>
                  <a:pt x="653658" y="3524876"/>
                </a:cubicBezTo>
                <a:cubicBezTo>
                  <a:pt x="651313" y="3525717"/>
                  <a:pt x="747486" y="3578203"/>
                  <a:pt x="721742" y="3561114"/>
                </a:cubicBezTo>
                <a:cubicBezTo>
                  <a:pt x="725928" y="3552746"/>
                  <a:pt x="963419" y="3639245"/>
                  <a:pt x="1029678" y="3669842"/>
                </a:cubicBezTo>
                <a:cubicBezTo>
                  <a:pt x="1027238" y="3666710"/>
                  <a:pt x="1027853" y="3664203"/>
                  <a:pt x="1028563" y="3665663"/>
                </a:cubicBezTo>
                <a:lnTo>
                  <a:pt x="1027170" y="3664522"/>
                </a:lnTo>
                <a:lnTo>
                  <a:pt x="1029593" y="3665483"/>
                </a:lnTo>
                <a:cubicBezTo>
                  <a:pt x="1035037" y="3667123"/>
                  <a:pt x="1042767" y="3668984"/>
                  <a:pt x="1039529" y="3667874"/>
                </a:cubicBezTo>
                <a:lnTo>
                  <a:pt x="1026697" y="3664135"/>
                </a:lnTo>
                <a:lnTo>
                  <a:pt x="992310" y="3635968"/>
                </a:lnTo>
                <a:lnTo>
                  <a:pt x="932219" y="3604250"/>
                </a:lnTo>
                <a:lnTo>
                  <a:pt x="824287" y="3547281"/>
                </a:lnTo>
                <a:cubicBezTo>
                  <a:pt x="764778" y="3523605"/>
                  <a:pt x="707331" y="3507311"/>
                  <a:pt x="668660" y="3502903"/>
                </a:cubicBezTo>
                <a:cubicBezTo>
                  <a:pt x="664971" y="3517956"/>
                  <a:pt x="651410" y="3529686"/>
                  <a:pt x="632602" y="3506106"/>
                </a:cubicBezTo>
                <a:cubicBezTo>
                  <a:pt x="640842" y="3511734"/>
                  <a:pt x="648277" y="3511928"/>
                  <a:pt x="656231" y="3505644"/>
                </a:cubicBezTo>
                <a:cubicBezTo>
                  <a:pt x="590049" y="3492182"/>
                  <a:pt x="390540" y="3412093"/>
                  <a:pt x="343261" y="3356378"/>
                </a:cubicBezTo>
                <a:cubicBezTo>
                  <a:pt x="342031" y="3361398"/>
                  <a:pt x="356074" y="3369521"/>
                  <a:pt x="358821" y="3371398"/>
                </a:cubicBezTo>
                <a:cubicBezTo>
                  <a:pt x="351693" y="3369948"/>
                  <a:pt x="274523" y="3348985"/>
                  <a:pt x="282091" y="3326815"/>
                </a:cubicBezTo>
                <a:lnTo>
                  <a:pt x="282644" y="3335119"/>
                </a:lnTo>
                <a:lnTo>
                  <a:pt x="280646" y="3331626"/>
                </a:lnTo>
                <a:cubicBezTo>
                  <a:pt x="278113" y="3329958"/>
                  <a:pt x="275262" y="3330696"/>
                  <a:pt x="271794" y="3333941"/>
                </a:cubicBezTo>
                <a:cubicBezTo>
                  <a:pt x="278729" y="3327448"/>
                  <a:pt x="276905" y="3321810"/>
                  <a:pt x="265703" y="3319532"/>
                </a:cubicBezTo>
                <a:cubicBezTo>
                  <a:pt x="262906" y="3318964"/>
                  <a:pt x="265215" y="3319351"/>
                  <a:pt x="270327" y="3320432"/>
                </a:cubicBezTo>
                <a:lnTo>
                  <a:pt x="283308" y="3323495"/>
                </a:lnTo>
                <a:lnTo>
                  <a:pt x="298081" y="3331899"/>
                </a:lnTo>
                <a:cubicBezTo>
                  <a:pt x="312807" y="3339155"/>
                  <a:pt x="324538" y="3343351"/>
                  <a:pt x="329733" y="3341774"/>
                </a:cubicBezTo>
                <a:lnTo>
                  <a:pt x="327800" y="3340541"/>
                </a:lnTo>
                <a:lnTo>
                  <a:pt x="338191" y="3340531"/>
                </a:lnTo>
                <a:lnTo>
                  <a:pt x="338584" y="3340262"/>
                </a:lnTo>
                <a:lnTo>
                  <a:pt x="341961" y="3343657"/>
                </a:lnTo>
                <a:cubicBezTo>
                  <a:pt x="358312" y="3356436"/>
                  <a:pt x="414435" y="3386003"/>
                  <a:pt x="374746" y="3345660"/>
                </a:cubicBezTo>
                <a:cubicBezTo>
                  <a:pt x="362817" y="3355088"/>
                  <a:pt x="353663" y="3345817"/>
                  <a:pt x="345578" y="3341395"/>
                </a:cubicBezTo>
                <a:lnTo>
                  <a:pt x="339231" y="3339819"/>
                </a:lnTo>
                <a:lnTo>
                  <a:pt x="345712" y="3335391"/>
                </a:lnTo>
                <a:cubicBezTo>
                  <a:pt x="345615" y="3333398"/>
                  <a:pt x="341896" y="3331406"/>
                  <a:pt x="331484" y="3330276"/>
                </a:cubicBezTo>
                <a:cubicBezTo>
                  <a:pt x="328511" y="3333128"/>
                  <a:pt x="326935" y="3335340"/>
                  <a:pt x="326368" y="3337015"/>
                </a:cubicBezTo>
                <a:lnTo>
                  <a:pt x="327215" y="3340168"/>
                </a:lnTo>
                <a:lnTo>
                  <a:pt x="316186" y="3333132"/>
                </a:lnTo>
                <a:cubicBezTo>
                  <a:pt x="309089" y="3330332"/>
                  <a:pt x="300181" y="3327695"/>
                  <a:pt x="291767" y="3325493"/>
                </a:cubicBezTo>
                <a:lnTo>
                  <a:pt x="283308" y="3323495"/>
                </a:lnTo>
                <a:lnTo>
                  <a:pt x="248476" y="3303681"/>
                </a:lnTo>
                <a:cubicBezTo>
                  <a:pt x="214144" y="3282375"/>
                  <a:pt x="182020" y="3259706"/>
                  <a:pt x="180443" y="3257410"/>
                </a:cubicBezTo>
                <a:cubicBezTo>
                  <a:pt x="209241" y="3275121"/>
                  <a:pt x="316614" y="3329887"/>
                  <a:pt x="382930" y="3320984"/>
                </a:cubicBezTo>
                <a:cubicBezTo>
                  <a:pt x="378761" y="3316183"/>
                  <a:pt x="370426" y="3308479"/>
                  <a:pt x="359128" y="3299514"/>
                </a:cubicBezTo>
                <a:lnTo>
                  <a:pt x="353758" y="3295765"/>
                </a:lnTo>
                <a:lnTo>
                  <a:pt x="354958" y="3295539"/>
                </a:lnTo>
                <a:cubicBezTo>
                  <a:pt x="352919" y="3295125"/>
                  <a:pt x="351114" y="3293768"/>
                  <a:pt x="349272" y="3292570"/>
                </a:cubicBezTo>
                <a:lnTo>
                  <a:pt x="349098" y="3292510"/>
                </a:lnTo>
                <a:lnTo>
                  <a:pt x="317539" y="3270478"/>
                </a:lnTo>
                <a:cubicBezTo>
                  <a:pt x="285483" y="3250785"/>
                  <a:pt x="246375" y="3232623"/>
                  <a:pt x="209815" y="3229139"/>
                </a:cubicBezTo>
                <a:lnTo>
                  <a:pt x="206682" y="3235238"/>
                </a:lnTo>
                <a:lnTo>
                  <a:pt x="191728" y="3224843"/>
                </a:lnTo>
                <a:cubicBezTo>
                  <a:pt x="152563" y="3205148"/>
                  <a:pt x="70875" y="3171248"/>
                  <a:pt x="81292" y="3151635"/>
                </a:cubicBezTo>
                <a:cubicBezTo>
                  <a:pt x="60640" y="3135579"/>
                  <a:pt x="55203" y="3162132"/>
                  <a:pt x="21335" y="3130218"/>
                </a:cubicBezTo>
                <a:cubicBezTo>
                  <a:pt x="24109" y="3122717"/>
                  <a:pt x="46960" y="3143500"/>
                  <a:pt x="31095" y="3128551"/>
                </a:cubicBezTo>
                <a:lnTo>
                  <a:pt x="27385" y="3125061"/>
                </a:lnTo>
                <a:lnTo>
                  <a:pt x="31851" y="3121657"/>
                </a:lnTo>
                <a:lnTo>
                  <a:pt x="37656" y="3114123"/>
                </a:lnTo>
                <a:lnTo>
                  <a:pt x="46221" y="3122317"/>
                </a:lnTo>
                <a:cubicBezTo>
                  <a:pt x="59171" y="3139397"/>
                  <a:pt x="68423" y="3160542"/>
                  <a:pt x="76030" y="3129490"/>
                </a:cubicBezTo>
                <a:cubicBezTo>
                  <a:pt x="97389" y="3147007"/>
                  <a:pt x="161421" y="3169248"/>
                  <a:pt x="131203" y="3148614"/>
                </a:cubicBezTo>
                <a:cubicBezTo>
                  <a:pt x="131203" y="3148614"/>
                  <a:pt x="247106" y="3220919"/>
                  <a:pt x="180979" y="3167958"/>
                </a:cubicBezTo>
                <a:cubicBezTo>
                  <a:pt x="208778" y="3172294"/>
                  <a:pt x="215597" y="3174999"/>
                  <a:pt x="199806" y="3178372"/>
                </a:cubicBezTo>
                <a:cubicBezTo>
                  <a:pt x="202439" y="3189444"/>
                  <a:pt x="210603" y="3177934"/>
                  <a:pt x="216192" y="3185657"/>
                </a:cubicBezTo>
                <a:cubicBezTo>
                  <a:pt x="221900" y="3184184"/>
                  <a:pt x="185839" y="3187385"/>
                  <a:pt x="209968" y="3193609"/>
                </a:cubicBezTo>
                <a:cubicBezTo>
                  <a:pt x="212215" y="3188799"/>
                  <a:pt x="214357" y="3186599"/>
                  <a:pt x="216561" y="3186883"/>
                </a:cubicBezTo>
                <a:lnTo>
                  <a:pt x="223361" y="3194871"/>
                </a:lnTo>
                <a:lnTo>
                  <a:pt x="218420" y="3194012"/>
                </a:lnTo>
                <a:cubicBezTo>
                  <a:pt x="221976" y="3201320"/>
                  <a:pt x="226970" y="3198384"/>
                  <a:pt x="227987" y="3198593"/>
                </a:cubicBezTo>
                <a:cubicBezTo>
                  <a:pt x="226614" y="3197654"/>
                  <a:pt x="225396" y="3196088"/>
                  <a:pt x="223933" y="3194969"/>
                </a:cubicBezTo>
                <a:lnTo>
                  <a:pt x="223471" y="3194888"/>
                </a:lnTo>
                <a:lnTo>
                  <a:pt x="223083" y="3193458"/>
                </a:lnTo>
                <a:cubicBezTo>
                  <a:pt x="226169" y="3188838"/>
                  <a:pt x="238104" y="3176942"/>
                  <a:pt x="243606" y="3174110"/>
                </a:cubicBezTo>
                <a:cubicBezTo>
                  <a:pt x="247546" y="3197301"/>
                  <a:pt x="294401" y="3193659"/>
                  <a:pt x="276784" y="3191395"/>
                </a:cubicBezTo>
                <a:cubicBezTo>
                  <a:pt x="289118" y="3184682"/>
                  <a:pt x="349363" y="3218010"/>
                  <a:pt x="342621" y="3232443"/>
                </a:cubicBezTo>
                <a:cubicBezTo>
                  <a:pt x="372762" y="3235939"/>
                  <a:pt x="338970" y="3221164"/>
                  <a:pt x="326771" y="3205512"/>
                </a:cubicBezTo>
                <a:cubicBezTo>
                  <a:pt x="345733" y="3193563"/>
                  <a:pt x="499018" y="3261618"/>
                  <a:pt x="513756" y="3284372"/>
                </a:cubicBezTo>
                <a:cubicBezTo>
                  <a:pt x="546162" y="3269890"/>
                  <a:pt x="649039" y="3334277"/>
                  <a:pt x="667981" y="3335495"/>
                </a:cubicBezTo>
                <a:cubicBezTo>
                  <a:pt x="600108" y="3294031"/>
                  <a:pt x="560494" y="3289927"/>
                  <a:pt x="565009" y="3267137"/>
                </a:cubicBezTo>
                <a:cubicBezTo>
                  <a:pt x="508161" y="3206842"/>
                  <a:pt x="358700" y="3240982"/>
                  <a:pt x="307789" y="3160821"/>
                </a:cubicBezTo>
                <a:cubicBezTo>
                  <a:pt x="309116" y="3159774"/>
                  <a:pt x="229311" y="3127739"/>
                  <a:pt x="213654" y="3108748"/>
                </a:cubicBezTo>
                <a:cubicBezTo>
                  <a:pt x="267347" y="3094645"/>
                  <a:pt x="531332" y="3243165"/>
                  <a:pt x="541858" y="3217646"/>
                </a:cubicBezTo>
                <a:cubicBezTo>
                  <a:pt x="593362" y="3238660"/>
                  <a:pt x="645791" y="3255909"/>
                  <a:pt x="700752" y="3280256"/>
                </a:cubicBezTo>
                <a:cubicBezTo>
                  <a:pt x="693022" y="3274735"/>
                  <a:pt x="702363" y="3276962"/>
                  <a:pt x="707685" y="3277056"/>
                </a:cubicBezTo>
                <a:lnTo>
                  <a:pt x="708517" y="3276092"/>
                </a:lnTo>
                <a:lnTo>
                  <a:pt x="716241" y="3285218"/>
                </a:lnTo>
                <a:cubicBezTo>
                  <a:pt x="724108" y="3292910"/>
                  <a:pt x="732154" y="3293886"/>
                  <a:pt x="743036" y="3269102"/>
                </a:cubicBezTo>
                <a:cubicBezTo>
                  <a:pt x="747609" y="3276617"/>
                  <a:pt x="1009688" y="3402359"/>
                  <a:pt x="1015911" y="3394405"/>
                </a:cubicBezTo>
                <a:cubicBezTo>
                  <a:pt x="986905" y="3381921"/>
                  <a:pt x="995549" y="3390264"/>
                  <a:pt x="971133" y="3372127"/>
                </a:cubicBezTo>
                <a:cubicBezTo>
                  <a:pt x="979797" y="3367303"/>
                  <a:pt x="995761" y="3385039"/>
                  <a:pt x="1006979" y="3374150"/>
                </a:cubicBezTo>
                <a:cubicBezTo>
                  <a:pt x="1006291" y="3373680"/>
                  <a:pt x="1002871" y="3372655"/>
                  <a:pt x="998156" y="3371305"/>
                </a:cubicBezTo>
                <a:lnTo>
                  <a:pt x="982970" y="3366914"/>
                </a:lnTo>
                <a:lnTo>
                  <a:pt x="986157" y="3365751"/>
                </a:lnTo>
                <a:lnTo>
                  <a:pt x="986237" y="3365785"/>
                </a:lnTo>
                <a:lnTo>
                  <a:pt x="991305" y="3368328"/>
                </a:lnTo>
                <a:lnTo>
                  <a:pt x="989308" y="3367031"/>
                </a:lnTo>
                <a:lnTo>
                  <a:pt x="996150" y="3369806"/>
                </a:lnTo>
                <a:cubicBezTo>
                  <a:pt x="1001831" y="3371578"/>
                  <a:pt x="1006086" y="3371488"/>
                  <a:pt x="998182" y="3362974"/>
                </a:cubicBezTo>
                <a:lnTo>
                  <a:pt x="996236" y="3361151"/>
                </a:lnTo>
                <a:lnTo>
                  <a:pt x="1006190" y="3355550"/>
                </a:lnTo>
                <a:cubicBezTo>
                  <a:pt x="1000745" y="3353784"/>
                  <a:pt x="995705" y="3351441"/>
                  <a:pt x="990987" y="3348341"/>
                </a:cubicBezTo>
                <a:lnTo>
                  <a:pt x="983235" y="3341481"/>
                </a:lnTo>
                <a:lnTo>
                  <a:pt x="986436" y="3342992"/>
                </a:lnTo>
                <a:cubicBezTo>
                  <a:pt x="1012044" y="3353201"/>
                  <a:pt x="1075551" y="3371304"/>
                  <a:pt x="1062498" y="3365685"/>
                </a:cubicBezTo>
                <a:cubicBezTo>
                  <a:pt x="998454" y="3309689"/>
                  <a:pt x="925675" y="3269698"/>
                  <a:pt x="849541" y="3235970"/>
                </a:cubicBezTo>
                <a:lnTo>
                  <a:pt x="849535" y="3235968"/>
                </a:lnTo>
                <a:lnTo>
                  <a:pt x="863667" y="3235785"/>
                </a:lnTo>
                <a:cubicBezTo>
                  <a:pt x="868292" y="3236131"/>
                  <a:pt x="871437" y="3236934"/>
                  <a:pt x="870288" y="3238348"/>
                </a:cubicBezTo>
                <a:cubicBezTo>
                  <a:pt x="848229" y="3226946"/>
                  <a:pt x="822183" y="3217369"/>
                  <a:pt x="794559" y="3208232"/>
                </a:cubicBezTo>
                <a:lnTo>
                  <a:pt x="727111" y="3186481"/>
                </a:lnTo>
                <a:lnTo>
                  <a:pt x="643677" y="3154328"/>
                </a:lnTo>
                <a:lnTo>
                  <a:pt x="629158" y="3147632"/>
                </a:lnTo>
                <a:cubicBezTo>
                  <a:pt x="604861" y="3134726"/>
                  <a:pt x="583807" y="3119495"/>
                  <a:pt x="568401" y="3100557"/>
                </a:cubicBezTo>
                <a:cubicBezTo>
                  <a:pt x="575626" y="3105977"/>
                  <a:pt x="582754" y="3107427"/>
                  <a:pt x="592435" y="3102811"/>
                </a:cubicBezTo>
                <a:cubicBezTo>
                  <a:pt x="569115" y="3102021"/>
                  <a:pt x="556530" y="3070485"/>
                  <a:pt x="531171" y="3069277"/>
                </a:cubicBezTo>
                <a:cubicBezTo>
                  <a:pt x="536395" y="3047950"/>
                  <a:pt x="466257" y="3024465"/>
                  <a:pt x="440934" y="2996925"/>
                </a:cubicBezTo>
                <a:cubicBezTo>
                  <a:pt x="457956" y="2988532"/>
                  <a:pt x="453671" y="2992930"/>
                  <a:pt x="467523" y="2993114"/>
                </a:cubicBezTo>
                <a:cubicBezTo>
                  <a:pt x="444046" y="2958045"/>
                  <a:pt x="372082" y="2928919"/>
                  <a:pt x="363377" y="2890272"/>
                </a:cubicBezTo>
                <a:cubicBezTo>
                  <a:pt x="367189" y="2894340"/>
                  <a:pt x="371287" y="2896161"/>
                  <a:pt x="375375" y="2895840"/>
                </a:cubicBezTo>
                <a:lnTo>
                  <a:pt x="384498" y="2890272"/>
                </a:lnTo>
                <a:lnTo>
                  <a:pt x="391473" y="2891211"/>
                </a:lnTo>
                <a:cubicBezTo>
                  <a:pt x="397850" y="2891355"/>
                  <a:pt x="404930" y="2890821"/>
                  <a:pt x="409713" y="2893109"/>
                </a:cubicBezTo>
                <a:cubicBezTo>
                  <a:pt x="405737" y="2896251"/>
                  <a:pt x="389675" y="2874546"/>
                  <a:pt x="387234" y="2871416"/>
                </a:cubicBezTo>
                <a:cubicBezTo>
                  <a:pt x="395073" y="2874327"/>
                  <a:pt x="404738" y="2882877"/>
                  <a:pt x="385815" y="2868493"/>
                </a:cubicBezTo>
                <a:cubicBezTo>
                  <a:pt x="415033" y="2875754"/>
                  <a:pt x="469995" y="2900102"/>
                  <a:pt x="452419" y="2871502"/>
                </a:cubicBezTo>
                <a:lnTo>
                  <a:pt x="467995" y="2879054"/>
                </a:lnTo>
                <a:lnTo>
                  <a:pt x="466059" y="2880245"/>
                </a:lnTo>
                <a:cubicBezTo>
                  <a:pt x="465996" y="2880849"/>
                  <a:pt x="466943" y="2881205"/>
                  <a:pt x="468064" y="2881270"/>
                </a:cubicBezTo>
                <a:lnTo>
                  <a:pt x="471057" y="2880540"/>
                </a:lnTo>
                <a:lnTo>
                  <a:pt x="471573" y="2880789"/>
                </a:lnTo>
                <a:lnTo>
                  <a:pt x="473556" y="2881707"/>
                </a:lnTo>
                <a:lnTo>
                  <a:pt x="474248" y="2883844"/>
                </a:lnTo>
                <a:cubicBezTo>
                  <a:pt x="474984" y="2884654"/>
                  <a:pt x="475607" y="2885110"/>
                  <a:pt x="475565" y="2884606"/>
                </a:cubicBezTo>
                <a:lnTo>
                  <a:pt x="474154" y="2881984"/>
                </a:lnTo>
                <a:lnTo>
                  <a:pt x="499007" y="2893489"/>
                </a:lnTo>
                <a:cubicBezTo>
                  <a:pt x="517738" y="2901582"/>
                  <a:pt x="535017" y="2907399"/>
                  <a:pt x="536908" y="2901858"/>
                </a:cubicBezTo>
                <a:cubicBezTo>
                  <a:pt x="530397" y="2897900"/>
                  <a:pt x="533241" y="2903745"/>
                  <a:pt x="546802" y="2892015"/>
                </a:cubicBezTo>
                <a:cubicBezTo>
                  <a:pt x="528878" y="2873553"/>
                  <a:pt x="516520" y="2888820"/>
                  <a:pt x="513099" y="2894607"/>
                </a:cubicBezTo>
                <a:lnTo>
                  <a:pt x="512615" y="2895572"/>
                </a:lnTo>
                <a:lnTo>
                  <a:pt x="492408" y="2888321"/>
                </a:lnTo>
                <a:cubicBezTo>
                  <a:pt x="465613" y="2876819"/>
                  <a:pt x="424741" y="2854678"/>
                  <a:pt x="416511" y="2839176"/>
                </a:cubicBezTo>
                <a:cubicBezTo>
                  <a:pt x="440662" y="2832233"/>
                  <a:pt x="439700" y="2862331"/>
                  <a:pt x="474147" y="2848262"/>
                </a:cubicBezTo>
                <a:cubicBezTo>
                  <a:pt x="458699" y="2824046"/>
                  <a:pt x="495431" y="2848640"/>
                  <a:pt x="511221" y="2845267"/>
                </a:cubicBezTo>
                <a:cubicBezTo>
                  <a:pt x="502461" y="2846118"/>
                  <a:pt x="499196" y="2850724"/>
                  <a:pt x="499695" y="2857412"/>
                </a:cubicBezTo>
                <a:cubicBezTo>
                  <a:pt x="504836" y="2860432"/>
                  <a:pt x="507665" y="2858702"/>
                  <a:pt x="510008" y="2857862"/>
                </a:cubicBezTo>
                <a:lnTo>
                  <a:pt x="513380" y="2857973"/>
                </a:lnTo>
                <a:lnTo>
                  <a:pt x="517409" y="2863647"/>
                </a:lnTo>
                <a:cubicBezTo>
                  <a:pt x="515809" y="2860359"/>
                  <a:pt x="514545" y="2858702"/>
                  <a:pt x="513387" y="2857973"/>
                </a:cubicBezTo>
                <a:lnTo>
                  <a:pt x="513380" y="2857973"/>
                </a:lnTo>
                <a:lnTo>
                  <a:pt x="508667" y="2851332"/>
                </a:lnTo>
                <a:cubicBezTo>
                  <a:pt x="558347" y="2866706"/>
                  <a:pt x="808994" y="2938756"/>
                  <a:pt x="812339" y="2951291"/>
                </a:cubicBezTo>
                <a:cubicBezTo>
                  <a:pt x="835641" y="2965250"/>
                  <a:pt x="963684" y="3022902"/>
                  <a:pt x="961473" y="3001379"/>
                </a:cubicBezTo>
                <a:cubicBezTo>
                  <a:pt x="957806" y="3003266"/>
                  <a:pt x="1046139" y="3052842"/>
                  <a:pt x="1022740" y="3034913"/>
                </a:cubicBezTo>
                <a:cubicBezTo>
                  <a:pt x="1021616" y="3037319"/>
                  <a:pt x="1046911" y="3046414"/>
                  <a:pt x="1070822" y="3054077"/>
                </a:cubicBezTo>
                <a:lnTo>
                  <a:pt x="1071502" y="3054280"/>
                </a:lnTo>
                <a:lnTo>
                  <a:pt x="1071510" y="3054546"/>
                </a:lnTo>
                <a:cubicBezTo>
                  <a:pt x="1074811" y="3060155"/>
                  <a:pt x="1083441" y="3067879"/>
                  <a:pt x="1077139" y="3058161"/>
                </a:cubicBezTo>
                <a:lnTo>
                  <a:pt x="1075163" y="3055378"/>
                </a:lnTo>
                <a:lnTo>
                  <a:pt x="1102175" y="3063479"/>
                </a:lnTo>
                <a:cubicBezTo>
                  <a:pt x="1109959" y="3065578"/>
                  <a:pt x="1113925" y="3066299"/>
                  <a:pt x="1110590" y="3064635"/>
                </a:cubicBezTo>
                <a:cubicBezTo>
                  <a:pt x="1073745" y="3031786"/>
                  <a:pt x="1043531" y="3048690"/>
                  <a:pt x="1040195" y="3035641"/>
                </a:cubicBezTo>
                <a:lnTo>
                  <a:pt x="1040270" y="3033537"/>
                </a:lnTo>
                <a:lnTo>
                  <a:pt x="1041852" y="3034353"/>
                </a:lnTo>
                <a:cubicBezTo>
                  <a:pt x="1047335" y="3035964"/>
                  <a:pt x="1054870" y="3036838"/>
                  <a:pt x="1055531" y="3036312"/>
                </a:cubicBezTo>
                <a:cubicBezTo>
                  <a:pt x="1055531" y="3036312"/>
                  <a:pt x="1046175" y="3026509"/>
                  <a:pt x="1046175" y="3026509"/>
                </a:cubicBezTo>
                <a:cubicBezTo>
                  <a:pt x="1052700" y="3023884"/>
                  <a:pt x="1070867" y="3031530"/>
                  <a:pt x="1089174" y="3039700"/>
                </a:cubicBezTo>
                <a:lnTo>
                  <a:pt x="1093137" y="3041433"/>
                </a:lnTo>
                <a:lnTo>
                  <a:pt x="1107244" y="3049321"/>
                </a:lnTo>
                <a:cubicBezTo>
                  <a:pt x="1120682" y="3055903"/>
                  <a:pt x="1130385" y="3059112"/>
                  <a:pt x="1133012" y="3056024"/>
                </a:cubicBezTo>
                <a:cubicBezTo>
                  <a:pt x="1129471" y="3056292"/>
                  <a:pt x="1123092" y="3054252"/>
                  <a:pt x="1115306" y="3051125"/>
                </a:cubicBezTo>
                <a:lnTo>
                  <a:pt x="1093137" y="3041433"/>
                </a:lnTo>
                <a:lnTo>
                  <a:pt x="1059078" y="3022382"/>
                </a:lnTo>
                <a:cubicBezTo>
                  <a:pt x="1023958" y="3001573"/>
                  <a:pt x="987272" y="2978967"/>
                  <a:pt x="975767" y="2977943"/>
                </a:cubicBezTo>
                <a:cubicBezTo>
                  <a:pt x="970751" y="2994046"/>
                  <a:pt x="955364" y="3000136"/>
                  <a:pt x="941744" y="2981561"/>
                </a:cubicBezTo>
                <a:cubicBezTo>
                  <a:pt x="943779" y="2981976"/>
                  <a:pt x="944798" y="2982181"/>
                  <a:pt x="945105" y="2980926"/>
                </a:cubicBezTo>
                <a:cubicBezTo>
                  <a:pt x="953347" y="2986556"/>
                  <a:pt x="954979" y="2984252"/>
                  <a:pt x="963335" y="2980685"/>
                </a:cubicBezTo>
                <a:cubicBezTo>
                  <a:pt x="905300" y="2968881"/>
                  <a:pt x="719124" y="2895455"/>
                  <a:pt x="679067" y="2845160"/>
                </a:cubicBezTo>
                <a:cubicBezTo>
                  <a:pt x="677840" y="2850177"/>
                  <a:pt x="689846" y="2857889"/>
                  <a:pt x="692899" y="2858508"/>
                </a:cubicBezTo>
                <a:cubicBezTo>
                  <a:pt x="686791" y="2857269"/>
                  <a:pt x="615115" y="2840056"/>
                  <a:pt x="622375" y="2819143"/>
                </a:cubicBezTo>
                <a:lnTo>
                  <a:pt x="622887" y="2826816"/>
                </a:lnTo>
                <a:lnTo>
                  <a:pt x="621796" y="2824786"/>
                </a:lnTo>
                <a:cubicBezTo>
                  <a:pt x="619443" y="2823485"/>
                  <a:pt x="616766" y="2824587"/>
                  <a:pt x="613807" y="2827936"/>
                </a:cubicBezTo>
                <a:cubicBezTo>
                  <a:pt x="619724" y="2821235"/>
                  <a:pt x="618611" y="2817060"/>
                  <a:pt x="608430" y="2814988"/>
                </a:cubicBezTo>
                <a:cubicBezTo>
                  <a:pt x="607156" y="2814728"/>
                  <a:pt x="609930" y="2815128"/>
                  <a:pt x="614886" y="2816033"/>
                </a:cubicBezTo>
                <a:lnTo>
                  <a:pt x="628189" y="2818811"/>
                </a:lnTo>
                <a:lnTo>
                  <a:pt x="639445" y="2824939"/>
                </a:lnTo>
                <a:cubicBezTo>
                  <a:pt x="652982" y="2831376"/>
                  <a:pt x="663626" y="2835104"/>
                  <a:pt x="667983" y="2833686"/>
                </a:cubicBezTo>
                <a:cubicBezTo>
                  <a:pt x="665496" y="2828571"/>
                  <a:pt x="649332" y="2823636"/>
                  <a:pt x="634432" y="2820112"/>
                </a:cubicBezTo>
                <a:lnTo>
                  <a:pt x="628189" y="2818811"/>
                </a:lnTo>
                <a:lnTo>
                  <a:pt x="593540" y="2799943"/>
                </a:lnTo>
                <a:cubicBezTo>
                  <a:pt x="561677" y="2781113"/>
                  <a:pt x="531813" y="2761210"/>
                  <a:pt x="531102" y="2759747"/>
                </a:cubicBezTo>
                <a:cubicBezTo>
                  <a:pt x="554405" y="2773708"/>
                  <a:pt x="658934" y="2822626"/>
                  <a:pt x="717105" y="2812067"/>
                </a:cubicBezTo>
                <a:cubicBezTo>
                  <a:pt x="703176" y="2794746"/>
                  <a:pt x="624024" y="2733866"/>
                  <a:pt x="558437" y="2731065"/>
                </a:cubicBezTo>
                <a:lnTo>
                  <a:pt x="555209" y="2737349"/>
                </a:lnTo>
                <a:lnTo>
                  <a:pt x="541764" y="2727200"/>
                </a:lnTo>
                <a:cubicBezTo>
                  <a:pt x="505921" y="2710094"/>
                  <a:pt x="429287" y="2683394"/>
                  <a:pt x="437945" y="2664412"/>
                </a:cubicBezTo>
                <a:cubicBezTo>
                  <a:pt x="417696" y="2651073"/>
                  <a:pt x="414604" y="2676786"/>
                  <a:pt x="381848" y="2649050"/>
                </a:cubicBezTo>
                <a:cubicBezTo>
                  <a:pt x="384227" y="2642619"/>
                  <a:pt x="399982" y="2655207"/>
                  <a:pt x="395181" y="2650466"/>
                </a:cubicBezTo>
                <a:lnTo>
                  <a:pt x="387383" y="2643299"/>
                </a:lnTo>
                <a:lnTo>
                  <a:pt x="392201" y="2638973"/>
                </a:lnTo>
                <a:lnTo>
                  <a:pt x="396783" y="2632161"/>
                </a:lnTo>
                <a:lnTo>
                  <a:pt x="404679" y="2639371"/>
                </a:lnTo>
                <a:lnTo>
                  <a:pt x="413564" y="2651057"/>
                </a:lnTo>
                <a:lnTo>
                  <a:pt x="412693" y="2651865"/>
                </a:lnTo>
                <a:cubicBezTo>
                  <a:pt x="411933" y="2652782"/>
                  <a:pt x="411644" y="2653422"/>
                  <a:pt x="412391" y="2653100"/>
                </a:cubicBezTo>
                <a:lnTo>
                  <a:pt x="414112" y="2651780"/>
                </a:lnTo>
                <a:lnTo>
                  <a:pt x="415782" y="2653977"/>
                </a:lnTo>
                <a:cubicBezTo>
                  <a:pt x="422520" y="2661932"/>
                  <a:pt x="427965" y="2663697"/>
                  <a:pt x="432374" y="2643521"/>
                </a:cubicBezTo>
                <a:cubicBezTo>
                  <a:pt x="454043" y="2659784"/>
                  <a:pt x="511158" y="2675350"/>
                  <a:pt x="484396" y="2658054"/>
                </a:cubicBezTo>
                <a:cubicBezTo>
                  <a:pt x="484396" y="2658054"/>
                  <a:pt x="591654" y="2722015"/>
                  <a:pt x="530714" y="2674060"/>
                </a:cubicBezTo>
                <a:cubicBezTo>
                  <a:pt x="556784" y="2676725"/>
                  <a:pt x="562586" y="2679223"/>
                  <a:pt x="548830" y="2683012"/>
                </a:cubicBezTo>
                <a:cubicBezTo>
                  <a:pt x="551770" y="2692830"/>
                  <a:pt x="558609" y="2682367"/>
                  <a:pt x="563183" y="2689882"/>
                </a:cubicBezTo>
                <a:cubicBezTo>
                  <a:pt x="568889" y="2688408"/>
                  <a:pt x="533539" y="2693073"/>
                  <a:pt x="557977" y="2698044"/>
                </a:cubicBezTo>
                <a:cubicBezTo>
                  <a:pt x="562472" y="2688420"/>
                  <a:pt x="565526" y="2689042"/>
                  <a:pt x="570503" y="2699274"/>
                </a:cubicBezTo>
                <a:cubicBezTo>
                  <a:pt x="567496" y="2700638"/>
                  <a:pt x="568931" y="2693687"/>
                  <a:pt x="571132" y="2686889"/>
                </a:cubicBezTo>
                <a:lnTo>
                  <a:pt x="573426" y="2680821"/>
                </a:lnTo>
                <a:lnTo>
                  <a:pt x="578990" y="2684806"/>
                </a:lnTo>
                <a:cubicBezTo>
                  <a:pt x="597776" y="2692391"/>
                  <a:pt x="651529" y="2694679"/>
                  <a:pt x="619297" y="2692076"/>
                </a:cubicBezTo>
                <a:cubicBezTo>
                  <a:pt x="631937" y="2684111"/>
                  <a:pt x="686383" y="2714940"/>
                  <a:pt x="680965" y="2728326"/>
                </a:cubicBezTo>
                <a:cubicBezTo>
                  <a:pt x="709378" y="2730154"/>
                  <a:pt x="677314" y="2717047"/>
                  <a:pt x="666845" y="2703063"/>
                </a:cubicBezTo>
                <a:cubicBezTo>
                  <a:pt x="679309" y="2694732"/>
                  <a:pt x="762466" y="2726709"/>
                  <a:pt x="808883" y="2751585"/>
                </a:cubicBezTo>
                <a:lnTo>
                  <a:pt x="818092" y="2757034"/>
                </a:lnTo>
                <a:lnTo>
                  <a:pt x="819134" y="2757742"/>
                </a:lnTo>
                <a:lnTo>
                  <a:pt x="819293" y="2757742"/>
                </a:lnTo>
                <a:lnTo>
                  <a:pt x="828533" y="2763210"/>
                </a:lnTo>
                <a:cubicBezTo>
                  <a:pt x="833730" y="2766742"/>
                  <a:pt x="837407" y="2769857"/>
                  <a:pt x="839072" y="2772336"/>
                </a:cubicBezTo>
                <a:lnTo>
                  <a:pt x="847239" y="2770263"/>
                </a:lnTo>
                <a:lnTo>
                  <a:pt x="849610" y="2775139"/>
                </a:lnTo>
                <a:cubicBezTo>
                  <a:pt x="851416" y="2776493"/>
                  <a:pt x="853886" y="2777324"/>
                  <a:pt x="856076" y="2777112"/>
                </a:cubicBezTo>
                <a:cubicBezTo>
                  <a:pt x="856690" y="2774602"/>
                  <a:pt x="855217" y="2772986"/>
                  <a:pt x="853204" y="2771918"/>
                </a:cubicBezTo>
                <a:lnTo>
                  <a:pt x="847602" y="2770172"/>
                </a:lnTo>
                <a:lnTo>
                  <a:pt x="855454" y="2768176"/>
                </a:lnTo>
                <a:lnTo>
                  <a:pt x="867558" y="2768495"/>
                </a:lnTo>
                <a:lnTo>
                  <a:pt x="891577" y="2778070"/>
                </a:lnTo>
                <a:cubicBezTo>
                  <a:pt x="950290" y="2800430"/>
                  <a:pt x="999920" y="2816080"/>
                  <a:pt x="1011646" y="2814021"/>
                </a:cubicBezTo>
                <a:lnTo>
                  <a:pt x="1003586" y="2804743"/>
                </a:lnTo>
                <a:lnTo>
                  <a:pt x="1010221" y="2807028"/>
                </a:lnTo>
                <a:lnTo>
                  <a:pt x="1015960" y="2809382"/>
                </a:lnTo>
                <a:lnTo>
                  <a:pt x="1029121" y="2817409"/>
                </a:lnTo>
                <a:cubicBezTo>
                  <a:pt x="1043177" y="2826031"/>
                  <a:pt x="1056888" y="2834417"/>
                  <a:pt x="1057043" y="2833790"/>
                </a:cubicBezTo>
                <a:cubicBezTo>
                  <a:pt x="1064629" y="2833356"/>
                  <a:pt x="1074274" y="2835237"/>
                  <a:pt x="1085420" y="2838788"/>
                </a:cubicBezTo>
                <a:lnTo>
                  <a:pt x="1109097" y="2848303"/>
                </a:lnTo>
                <a:lnTo>
                  <a:pt x="1137029" y="2860819"/>
                </a:lnTo>
                <a:lnTo>
                  <a:pt x="1165861" y="2875022"/>
                </a:lnTo>
                <a:cubicBezTo>
                  <a:pt x="1210646" y="2898046"/>
                  <a:pt x="1258946" y="2924584"/>
                  <a:pt x="1295780" y="2937355"/>
                </a:cubicBezTo>
                <a:lnTo>
                  <a:pt x="1305146" y="2939531"/>
                </a:lnTo>
                <a:lnTo>
                  <a:pt x="1317386" y="2945252"/>
                </a:lnTo>
                <a:cubicBezTo>
                  <a:pt x="1323277" y="2947948"/>
                  <a:pt x="1328120" y="2950084"/>
                  <a:pt x="1331763" y="2951566"/>
                </a:cubicBezTo>
                <a:cubicBezTo>
                  <a:pt x="1353243" y="2959886"/>
                  <a:pt x="1379162" y="2969440"/>
                  <a:pt x="1406821" y="2979530"/>
                </a:cubicBezTo>
                <a:lnTo>
                  <a:pt x="1479208" y="3005947"/>
                </a:lnTo>
                <a:lnTo>
                  <a:pt x="1490953" y="3012426"/>
                </a:lnTo>
                <a:cubicBezTo>
                  <a:pt x="1553327" y="3046350"/>
                  <a:pt x="1615283" y="3077061"/>
                  <a:pt x="1629709" y="3066166"/>
                </a:cubicBezTo>
                <a:cubicBezTo>
                  <a:pt x="1602180" y="3052005"/>
                  <a:pt x="1549171" y="3031676"/>
                  <a:pt x="1492306" y="3010725"/>
                </a:cubicBezTo>
                <a:lnTo>
                  <a:pt x="1479208" y="3005947"/>
                </a:lnTo>
                <a:lnTo>
                  <a:pt x="1444835" y="2986981"/>
                </a:lnTo>
                <a:cubicBezTo>
                  <a:pt x="1400108" y="2962134"/>
                  <a:pt x="1361773" y="2940877"/>
                  <a:pt x="1349705" y="2939411"/>
                </a:cubicBezTo>
                <a:cubicBezTo>
                  <a:pt x="1344746" y="2943835"/>
                  <a:pt x="1337404" y="2945449"/>
                  <a:pt x="1328231" y="2944895"/>
                </a:cubicBezTo>
                <a:lnTo>
                  <a:pt x="1305146" y="2939531"/>
                </a:lnTo>
                <a:lnTo>
                  <a:pt x="1296708" y="2935586"/>
                </a:lnTo>
                <a:cubicBezTo>
                  <a:pt x="1265329" y="2920719"/>
                  <a:pt x="1219504" y="2898461"/>
                  <a:pt x="1168625" y="2874977"/>
                </a:cubicBezTo>
                <a:lnTo>
                  <a:pt x="1137029" y="2860819"/>
                </a:lnTo>
                <a:lnTo>
                  <a:pt x="1122805" y="2853812"/>
                </a:lnTo>
                <a:lnTo>
                  <a:pt x="1109097" y="2848303"/>
                </a:lnTo>
                <a:lnTo>
                  <a:pt x="1089689" y="2839607"/>
                </a:lnTo>
                <a:lnTo>
                  <a:pt x="1015960" y="2809382"/>
                </a:lnTo>
                <a:lnTo>
                  <a:pt x="1009432" y="2805401"/>
                </a:lnTo>
                <a:cubicBezTo>
                  <a:pt x="1003883" y="2802070"/>
                  <a:pt x="999903" y="2799777"/>
                  <a:pt x="999139" y="2799623"/>
                </a:cubicBezTo>
                <a:lnTo>
                  <a:pt x="1003586" y="2804743"/>
                </a:lnTo>
                <a:lnTo>
                  <a:pt x="937265" y="2781874"/>
                </a:lnTo>
                <a:cubicBezTo>
                  <a:pt x="914816" y="2775238"/>
                  <a:pt x="894624" y="2770613"/>
                  <a:pt x="877869" y="2768767"/>
                </a:cubicBezTo>
                <a:lnTo>
                  <a:pt x="867558" y="2768495"/>
                </a:lnTo>
                <a:lnTo>
                  <a:pt x="830902" y="2753882"/>
                </a:lnTo>
                <a:cubicBezTo>
                  <a:pt x="748810" y="2719733"/>
                  <a:pt x="667642" y="2680177"/>
                  <a:pt x="655701" y="2661286"/>
                </a:cubicBezTo>
                <a:cubicBezTo>
                  <a:pt x="658045" y="2660443"/>
                  <a:pt x="583427" y="2633415"/>
                  <a:pt x="568481" y="2615886"/>
                </a:cubicBezTo>
                <a:cubicBezTo>
                  <a:pt x="574762" y="2613705"/>
                  <a:pt x="584074" y="2613872"/>
                  <a:pt x="595580" y="2615780"/>
                </a:cubicBezTo>
                <a:cubicBezTo>
                  <a:pt x="676131" y="2629157"/>
                  <a:pt x="864216" y="2728059"/>
                  <a:pt x="872269" y="2706647"/>
                </a:cubicBezTo>
                <a:cubicBezTo>
                  <a:pt x="899039" y="2717360"/>
                  <a:pt x="927082" y="2728333"/>
                  <a:pt x="955874" y="2739456"/>
                </a:cubicBezTo>
                <a:lnTo>
                  <a:pt x="992929" y="2753641"/>
                </a:lnTo>
                <a:lnTo>
                  <a:pt x="993868" y="2756240"/>
                </a:lnTo>
                <a:cubicBezTo>
                  <a:pt x="994666" y="2757883"/>
                  <a:pt x="995788" y="2758770"/>
                  <a:pt x="997775" y="2757198"/>
                </a:cubicBezTo>
                <a:lnTo>
                  <a:pt x="997618" y="2755437"/>
                </a:lnTo>
                <a:lnTo>
                  <a:pt x="1043966" y="2773178"/>
                </a:lnTo>
                <a:cubicBezTo>
                  <a:pt x="1103490" y="2795820"/>
                  <a:pt x="1163904" y="2818646"/>
                  <a:pt x="1221008" y="2840796"/>
                </a:cubicBezTo>
                <a:cubicBezTo>
                  <a:pt x="1289517" y="2866584"/>
                  <a:pt x="1610574" y="3057005"/>
                  <a:pt x="1695468" y="3020270"/>
                </a:cubicBezTo>
                <a:cubicBezTo>
                  <a:pt x="1680020" y="2996057"/>
                  <a:pt x="1716753" y="3020648"/>
                  <a:pt x="1732545" y="3017275"/>
                </a:cubicBezTo>
                <a:cubicBezTo>
                  <a:pt x="1723785" y="3018127"/>
                  <a:pt x="1720520" y="3022731"/>
                  <a:pt x="1721019" y="3029419"/>
                </a:cubicBezTo>
                <a:cubicBezTo>
                  <a:pt x="1726157" y="3032440"/>
                  <a:pt x="1728986" y="3030711"/>
                  <a:pt x="1731330" y="3029871"/>
                </a:cubicBezTo>
                <a:lnTo>
                  <a:pt x="1734704" y="3029982"/>
                </a:lnTo>
                <a:lnTo>
                  <a:pt x="1738731" y="3035656"/>
                </a:lnTo>
                <a:cubicBezTo>
                  <a:pt x="1737132" y="3032367"/>
                  <a:pt x="1735868" y="3030711"/>
                  <a:pt x="1734710" y="3029982"/>
                </a:cubicBezTo>
                <a:lnTo>
                  <a:pt x="1734704" y="3029982"/>
                </a:lnTo>
                <a:lnTo>
                  <a:pt x="1729989" y="3023341"/>
                </a:lnTo>
                <a:cubicBezTo>
                  <a:pt x="1779670" y="3038714"/>
                  <a:pt x="2030317" y="3110765"/>
                  <a:pt x="2033661" y="3123298"/>
                </a:cubicBezTo>
                <a:cubicBezTo>
                  <a:pt x="2056965" y="3137258"/>
                  <a:pt x="2185008" y="3194909"/>
                  <a:pt x="2182797" y="3173388"/>
                </a:cubicBezTo>
                <a:cubicBezTo>
                  <a:pt x="2179125" y="3175276"/>
                  <a:pt x="2267460" y="3224851"/>
                  <a:pt x="2244061" y="3206920"/>
                </a:cubicBezTo>
                <a:cubicBezTo>
                  <a:pt x="2242937" y="3209326"/>
                  <a:pt x="2268233" y="3218424"/>
                  <a:pt x="2292144" y="3226084"/>
                </a:cubicBezTo>
                <a:lnTo>
                  <a:pt x="2293776" y="3226575"/>
                </a:lnTo>
                <a:lnTo>
                  <a:pt x="2296632" y="3230126"/>
                </a:lnTo>
                <a:cubicBezTo>
                  <a:pt x="2298361" y="3231793"/>
                  <a:pt x="2299645" y="3232549"/>
                  <a:pt x="2299190" y="3231139"/>
                </a:cubicBezTo>
                <a:lnTo>
                  <a:pt x="2297242" y="3227613"/>
                </a:lnTo>
                <a:lnTo>
                  <a:pt x="2323494" y="3235486"/>
                </a:lnTo>
                <a:cubicBezTo>
                  <a:pt x="2331281" y="3237584"/>
                  <a:pt x="2335247" y="3238309"/>
                  <a:pt x="2331914" y="3236644"/>
                </a:cubicBezTo>
                <a:cubicBezTo>
                  <a:pt x="2295065" y="3203794"/>
                  <a:pt x="2264855" y="3220698"/>
                  <a:pt x="2261519" y="3207649"/>
                </a:cubicBezTo>
                <a:lnTo>
                  <a:pt x="2261594" y="3205546"/>
                </a:lnTo>
                <a:lnTo>
                  <a:pt x="2263171" y="3206363"/>
                </a:lnTo>
                <a:cubicBezTo>
                  <a:pt x="2268654" y="3207972"/>
                  <a:pt x="2276189" y="3208847"/>
                  <a:pt x="2276854" y="3208323"/>
                </a:cubicBezTo>
                <a:cubicBezTo>
                  <a:pt x="2276854" y="3208323"/>
                  <a:pt x="2267498" y="3198517"/>
                  <a:pt x="2267498" y="3198517"/>
                </a:cubicBezTo>
                <a:cubicBezTo>
                  <a:pt x="2274019" y="3195891"/>
                  <a:pt x="2292189" y="3203538"/>
                  <a:pt x="2310496" y="3211707"/>
                </a:cubicBezTo>
                <a:lnTo>
                  <a:pt x="2314460" y="3213441"/>
                </a:lnTo>
                <a:lnTo>
                  <a:pt x="2328565" y="3221330"/>
                </a:lnTo>
                <a:lnTo>
                  <a:pt x="2342580" y="3227102"/>
                </a:lnTo>
                <a:lnTo>
                  <a:pt x="2358499" y="3246005"/>
                </a:lnTo>
                <a:cubicBezTo>
                  <a:pt x="2380668" y="3263361"/>
                  <a:pt x="2415511" y="3271467"/>
                  <a:pt x="2448589" y="3276343"/>
                </a:cubicBezTo>
                <a:lnTo>
                  <a:pt x="2490936" y="3281486"/>
                </a:lnTo>
                <a:lnTo>
                  <a:pt x="2495344" y="3284289"/>
                </a:lnTo>
                <a:lnTo>
                  <a:pt x="2495595" y="3284397"/>
                </a:lnTo>
                <a:lnTo>
                  <a:pt x="2495268" y="3286494"/>
                </a:lnTo>
                <a:cubicBezTo>
                  <a:pt x="2497999" y="3292812"/>
                  <a:pt x="2507407" y="3301312"/>
                  <a:pt x="2523506" y="3296683"/>
                </a:cubicBezTo>
                <a:cubicBezTo>
                  <a:pt x="2520807" y="3296793"/>
                  <a:pt x="2521042" y="3292561"/>
                  <a:pt x="2520211" y="3287781"/>
                </a:cubicBezTo>
                <a:lnTo>
                  <a:pt x="2519457" y="3285691"/>
                </a:lnTo>
                <a:lnTo>
                  <a:pt x="2528087" y="3287302"/>
                </a:lnTo>
                <a:cubicBezTo>
                  <a:pt x="2533124" y="3288781"/>
                  <a:pt x="2536362" y="3290572"/>
                  <a:pt x="2537261" y="3292896"/>
                </a:cubicBezTo>
                <a:cubicBezTo>
                  <a:pt x="2531458" y="3290398"/>
                  <a:pt x="2530574" y="3267828"/>
                  <a:pt x="2510499" y="3275600"/>
                </a:cubicBezTo>
                <a:cubicBezTo>
                  <a:pt x="2513987" y="3276638"/>
                  <a:pt x="2516205" y="3278486"/>
                  <a:pt x="2517657" y="3280676"/>
                </a:cubicBezTo>
                <a:lnTo>
                  <a:pt x="2519457" y="3285691"/>
                </a:lnTo>
                <a:lnTo>
                  <a:pt x="2514671" y="3284796"/>
                </a:lnTo>
                <a:lnTo>
                  <a:pt x="2515339" y="3283663"/>
                </a:lnTo>
                <a:cubicBezTo>
                  <a:pt x="2514616" y="3281704"/>
                  <a:pt x="2512630" y="3279982"/>
                  <a:pt x="2510288" y="3280824"/>
                </a:cubicBezTo>
                <a:lnTo>
                  <a:pt x="2511134" y="3284136"/>
                </a:lnTo>
                <a:lnTo>
                  <a:pt x="2508112" y="3283570"/>
                </a:lnTo>
                <a:lnTo>
                  <a:pt x="2500632" y="3282663"/>
                </a:lnTo>
                <a:lnTo>
                  <a:pt x="2500402" y="3282423"/>
                </a:lnTo>
                <a:cubicBezTo>
                  <a:pt x="2498579" y="3281030"/>
                  <a:pt x="2497174" y="3280494"/>
                  <a:pt x="2496188" y="3280571"/>
                </a:cubicBezTo>
                <a:lnTo>
                  <a:pt x="2495950" y="3282095"/>
                </a:lnTo>
                <a:lnTo>
                  <a:pt x="2490936" y="3281486"/>
                </a:lnTo>
                <a:lnTo>
                  <a:pt x="2471931" y="3269401"/>
                </a:lnTo>
                <a:cubicBezTo>
                  <a:pt x="2455451" y="3258146"/>
                  <a:pt x="2440216" y="3246157"/>
                  <a:pt x="2444239" y="3245000"/>
                </a:cubicBezTo>
                <a:cubicBezTo>
                  <a:pt x="2440070" y="3240202"/>
                  <a:pt x="2376828" y="3236558"/>
                  <a:pt x="2357097" y="3216740"/>
                </a:cubicBezTo>
                <a:lnTo>
                  <a:pt x="2352355" y="3227485"/>
                </a:lnTo>
                <a:lnTo>
                  <a:pt x="2336625" y="3223132"/>
                </a:lnTo>
                <a:lnTo>
                  <a:pt x="2314460" y="3213441"/>
                </a:lnTo>
                <a:lnTo>
                  <a:pt x="2280401" y="3194391"/>
                </a:lnTo>
                <a:cubicBezTo>
                  <a:pt x="2245281" y="3173582"/>
                  <a:pt x="2208596" y="3150976"/>
                  <a:pt x="2197088" y="3149952"/>
                </a:cubicBezTo>
                <a:cubicBezTo>
                  <a:pt x="2192074" y="3166055"/>
                  <a:pt x="2176687" y="3172145"/>
                  <a:pt x="2163066" y="3153570"/>
                </a:cubicBezTo>
                <a:cubicBezTo>
                  <a:pt x="2165101" y="3153983"/>
                  <a:pt x="2166121" y="3154191"/>
                  <a:pt x="2166429" y="3152937"/>
                </a:cubicBezTo>
                <a:cubicBezTo>
                  <a:pt x="2174668" y="3158564"/>
                  <a:pt x="2176303" y="3156262"/>
                  <a:pt x="2184659" y="3152693"/>
                </a:cubicBezTo>
                <a:cubicBezTo>
                  <a:pt x="2126625" y="3140888"/>
                  <a:pt x="1940447" y="3067463"/>
                  <a:pt x="1900389" y="3017169"/>
                </a:cubicBezTo>
                <a:cubicBezTo>
                  <a:pt x="1899161" y="3022188"/>
                  <a:pt x="1911168" y="3029897"/>
                  <a:pt x="1914222" y="3030517"/>
                </a:cubicBezTo>
                <a:cubicBezTo>
                  <a:pt x="1908115" y="3029277"/>
                  <a:pt x="1836436" y="3012065"/>
                  <a:pt x="1843697" y="2991150"/>
                </a:cubicBezTo>
                <a:lnTo>
                  <a:pt x="1844207" y="2998824"/>
                </a:lnTo>
                <a:lnTo>
                  <a:pt x="1843119" y="2996795"/>
                </a:lnTo>
                <a:cubicBezTo>
                  <a:pt x="1840765" y="2995493"/>
                  <a:pt x="1838089" y="2996594"/>
                  <a:pt x="1835131" y="2999944"/>
                </a:cubicBezTo>
                <a:cubicBezTo>
                  <a:pt x="1841048" y="2993247"/>
                  <a:pt x="1839933" y="2989067"/>
                  <a:pt x="1829752" y="2986999"/>
                </a:cubicBezTo>
                <a:cubicBezTo>
                  <a:pt x="1828480" y="2986737"/>
                  <a:pt x="1831253" y="2987138"/>
                  <a:pt x="1836209" y="2988042"/>
                </a:cubicBezTo>
                <a:lnTo>
                  <a:pt x="1849513" y="2990819"/>
                </a:lnTo>
                <a:lnTo>
                  <a:pt x="1860767" y="2996947"/>
                </a:lnTo>
                <a:cubicBezTo>
                  <a:pt x="1874306" y="3003385"/>
                  <a:pt x="1884949" y="3007112"/>
                  <a:pt x="1889304" y="3005694"/>
                </a:cubicBezTo>
                <a:cubicBezTo>
                  <a:pt x="1886816" y="3000577"/>
                  <a:pt x="1870656" y="2995646"/>
                  <a:pt x="1855753" y="2992121"/>
                </a:cubicBezTo>
                <a:lnTo>
                  <a:pt x="1849513" y="2990819"/>
                </a:lnTo>
                <a:lnTo>
                  <a:pt x="1814864" y="2971951"/>
                </a:lnTo>
                <a:cubicBezTo>
                  <a:pt x="1783000" y="2953122"/>
                  <a:pt x="1753134" y="2933217"/>
                  <a:pt x="1752425" y="2931755"/>
                </a:cubicBezTo>
                <a:cubicBezTo>
                  <a:pt x="1775726" y="2945717"/>
                  <a:pt x="1880257" y="2994634"/>
                  <a:pt x="1938427" y="2984075"/>
                </a:cubicBezTo>
                <a:cubicBezTo>
                  <a:pt x="1924499" y="2966754"/>
                  <a:pt x="1845347" y="2905876"/>
                  <a:pt x="1779761" y="2903073"/>
                </a:cubicBezTo>
                <a:lnTo>
                  <a:pt x="1776532" y="2909356"/>
                </a:lnTo>
                <a:lnTo>
                  <a:pt x="1763088" y="2899210"/>
                </a:lnTo>
                <a:cubicBezTo>
                  <a:pt x="1727241" y="2882102"/>
                  <a:pt x="1650608" y="2855402"/>
                  <a:pt x="1659268" y="2836419"/>
                </a:cubicBezTo>
                <a:cubicBezTo>
                  <a:pt x="1639018" y="2823082"/>
                  <a:pt x="1635926" y="2848793"/>
                  <a:pt x="1603172" y="2821060"/>
                </a:cubicBezTo>
                <a:cubicBezTo>
                  <a:pt x="1605549" y="2814628"/>
                  <a:pt x="1621304" y="2827217"/>
                  <a:pt x="1616504" y="2822474"/>
                </a:cubicBezTo>
                <a:lnTo>
                  <a:pt x="1608707" y="2815308"/>
                </a:lnTo>
                <a:lnTo>
                  <a:pt x="1613522" y="2810981"/>
                </a:lnTo>
                <a:lnTo>
                  <a:pt x="1618104" y="2804169"/>
                </a:lnTo>
                <a:lnTo>
                  <a:pt x="1626002" y="2811378"/>
                </a:lnTo>
                <a:lnTo>
                  <a:pt x="1632995" y="2820577"/>
                </a:lnTo>
                <a:lnTo>
                  <a:pt x="1632594" y="2820951"/>
                </a:lnTo>
                <a:cubicBezTo>
                  <a:pt x="1631834" y="2821867"/>
                  <a:pt x="1631545" y="2822507"/>
                  <a:pt x="1632292" y="2822185"/>
                </a:cubicBezTo>
                <a:lnTo>
                  <a:pt x="1633508" y="2821254"/>
                </a:lnTo>
                <a:lnTo>
                  <a:pt x="1637105" y="2825985"/>
                </a:lnTo>
                <a:cubicBezTo>
                  <a:pt x="1643838" y="2833940"/>
                  <a:pt x="1649288" y="2835705"/>
                  <a:pt x="1653697" y="2815531"/>
                </a:cubicBezTo>
                <a:cubicBezTo>
                  <a:pt x="1675366" y="2831790"/>
                  <a:pt x="1732481" y="2847358"/>
                  <a:pt x="1705719" y="2830063"/>
                </a:cubicBezTo>
                <a:cubicBezTo>
                  <a:pt x="1705719" y="2830063"/>
                  <a:pt x="1812976" y="2894023"/>
                  <a:pt x="1752037" y="2846067"/>
                </a:cubicBezTo>
                <a:cubicBezTo>
                  <a:pt x="1778107" y="2848734"/>
                  <a:pt x="1783910" y="2851231"/>
                  <a:pt x="1770152" y="2855021"/>
                </a:cubicBezTo>
                <a:cubicBezTo>
                  <a:pt x="1773094" y="2864838"/>
                  <a:pt x="1779933" y="2854376"/>
                  <a:pt x="1784505" y="2861891"/>
                </a:cubicBezTo>
                <a:cubicBezTo>
                  <a:pt x="1790210" y="2860416"/>
                  <a:pt x="1754862" y="2865081"/>
                  <a:pt x="1779298" y="2870051"/>
                </a:cubicBezTo>
                <a:cubicBezTo>
                  <a:pt x="1783793" y="2860429"/>
                  <a:pt x="1786848" y="2861052"/>
                  <a:pt x="1791824" y="2871280"/>
                </a:cubicBezTo>
                <a:cubicBezTo>
                  <a:pt x="1790321" y="2871964"/>
                  <a:pt x="1789927" y="2870567"/>
                  <a:pt x="1790186" y="2868151"/>
                </a:cubicBezTo>
                <a:lnTo>
                  <a:pt x="1791876" y="2861260"/>
                </a:lnTo>
                <a:lnTo>
                  <a:pt x="1796071" y="2865396"/>
                </a:lnTo>
                <a:cubicBezTo>
                  <a:pt x="1797767" y="2865575"/>
                  <a:pt x="1799267" y="2864893"/>
                  <a:pt x="1799776" y="2864996"/>
                </a:cubicBezTo>
                <a:cubicBezTo>
                  <a:pt x="1798403" y="2864058"/>
                  <a:pt x="1797438" y="2862546"/>
                  <a:pt x="1796230" y="2861476"/>
                </a:cubicBezTo>
                <a:lnTo>
                  <a:pt x="1791997" y="2860756"/>
                </a:lnTo>
                <a:lnTo>
                  <a:pt x="1792453" y="2858897"/>
                </a:lnTo>
                <a:lnTo>
                  <a:pt x="1794749" y="2852829"/>
                </a:lnTo>
                <a:lnTo>
                  <a:pt x="1800312" y="2856813"/>
                </a:lnTo>
                <a:cubicBezTo>
                  <a:pt x="1819097" y="2864397"/>
                  <a:pt x="1872850" y="2866687"/>
                  <a:pt x="1840621" y="2864085"/>
                </a:cubicBezTo>
                <a:cubicBezTo>
                  <a:pt x="1853258" y="2856120"/>
                  <a:pt x="1907704" y="2886949"/>
                  <a:pt x="1902288" y="2900335"/>
                </a:cubicBezTo>
                <a:cubicBezTo>
                  <a:pt x="1930701" y="2902161"/>
                  <a:pt x="1898636" y="2889055"/>
                  <a:pt x="1888167" y="2875072"/>
                </a:cubicBezTo>
                <a:cubicBezTo>
                  <a:pt x="1904784" y="2863964"/>
                  <a:pt x="2047081" y="2924514"/>
                  <a:pt x="2060396" y="2944345"/>
                </a:cubicBezTo>
                <a:lnTo>
                  <a:pt x="2068711" y="2942577"/>
                </a:lnTo>
                <a:lnTo>
                  <a:pt x="2069510" y="2944222"/>
                </a:lnTo>
                <a:cubicBezTo>
                  <a:pt x="2071318" y="2945578"/>
                  <a:pt x="2073784" y="2946409"/>
                  <a:pt x="2075975" y="2946198"/>
                </a:cubicBezTo>
                <a:lnTo>
                  <a:pt x="2073422" y="2941576"/>
                </a:lnTo>
                <a:lnTo>
                  <a:pt x="2079861" y="2940206"/>
                </a:lnTo>
                <a:lnTo>
                  <a:pt x="2093223" y="2942035"/>
                </a:lnTo>
                <a:lnTo>
                  <a:pt x="2113917" y="2950285"/>
                </a:lnTo>
                <a:cubicBezTo>
                  <a:pt x="2133487" y="2957739"/>
                  <a:pt x="2152047" y="2964447"/>
                  <a:pt x="2168534" y="2970003"/>
                </a:cubicBezTo>
                <a:lnTo>
                  <a:pt x="2173864" y="2971619"/>
                </a:lnTo>
                <a:lnTo>
                  <a:pt x="2218616" y="2994304"/>
                </a:lnTo>
                <a:cubicBezTo>
                  <a:pt x="2236476" y="3003618"/>
                  <a:pt x="2252335" y="3011699"/>
                  <a:pt x="2264092" y="3016067"/>
                </a:cubicBezTo>
                <a:cubicBezTo>
                  <a:pt x="2622302" y="3150824"/>
                  <a:pt x="2979477" y="3298543"/>
                  <a:pt x="3336882" y="3427869"/>
                </a:cubicBezTo>
                <a:cubicBezTo>
                  <a:pt x="3327929" y="3420780"/>
                  <a:pt x="3344007" y="3429316"/>
                  <a:pt x="3347677" y="3427429"/>
                </a:cubicBezTo>
                <a:cubicBezTo>
                  <a:pt x="3144615" y="3340033"/>
                  <a:pt x="2813892" y="3141060"/>
                  <a:pt x="2572044" y="3111627"/>
                </a:cubicBezTo>
                <a:cubicBezTo>
                  <a:pt x="2532375" y="3147022"/>
                  <a:pt x="2340088" y="3002547"/>
                  <a:pt x="2279381" y="3006007"/>
                </a:cubicBezTo>
                <a:cubicBezTo>
                  <a:pt x="2279075" y="3007260"/>
                  <a:pt x="2224536" y="2972461"/>
                  <a:pt x="2221481" y="2971839"/>
                </a:cubicBezTo>
                <a:cubicBezTo>
                  <a:pt x="2227283" y="2974334"/>
                  <a:pt x="2231450" y="2979134"/>
                  <a:pt x="2233987" y="2986236"/>
                </a:cubicBezTo>
                <a:cubicBezTo>
                  <a:pt x="2230076" y="2986923"/>
                  <a:pt x="2221957" y="2985642"/>
                  <a:pt x="2210692" y="2982801"/>
                </a:cubicBezTo>
                <a:lnTo>
                  <a:pt x="2173864" y="2971619"/>
                </a:lnTo>
                <a:lnTo>
                  <a:pt x="2161119" y="2965160"/>
                </a:lnTo>
                <a:cubicBezTo>
                  <a:pt x="2141348" y="2955869"/>
                  <a:pt x="2121671" y="2947834"/>
                  <a:pt x="2104185" y="2943536"/>
                </a:cubicBezTo>
                <a:lnTo>
                  <a:pt x="2093223" y="2942035"/>
                </a:lnTo>
                <a:lnTo>
                  <a:pt x="2053241" y="2926097"/>
                </a:lnTo>
                <a:cubicBezTo>
                  <a:pt x="1971151" y="2891949"/>
                  <a:pt x="1889982" y="2852391"/>
                  <a:pt x="1878042" y="2833499"/>
                </a:cubicBezTo>
                <a:cubicBezTo>
                  <a:pt x="1880385" y="2832660"/>
                  <a:pt x="1805771" y="2805630"/>
                  <a:pt x="1790822" y="2788101"/>
                </a:cubicBezTo>
                <a:cubicBezTo>
                  <a:pt x="1841058" y="2770662"/>
                  <a:pt x="2085406" y="2903333"/>
                  <a:pt x="2094607" y="2878864"/>
                </a:cubicBezTo>
                <a:lnTo>
                  <a:pt x="2099474" y="2880774"/>
                </a:lnTo>
                <a:lnTo>
                  <a:pt x="2096336" y="2880532"/>
                </a:lnTo>
                <a:cubicBezTo>
                  <a:pt x="2097856" y="2887425"/>
                  <a:pt x="2103252" y="2887206"/>
                  <a:pt x="2107631" y="2886780"/>
                </a:cubicBezTo>
                <a:lnTo>
                  <a:pt x="2105396" y="2883104"/>
                </a:lnTo>
                <a:lnTo>
                  <a:pt x="2214278" y="2925896"/>
                </a:lnTo>
                <a:lnTo>
                  <a:pt x="2215275" y="2927009"/>
                </a:lnTo>
                <a:lnTo>
                  <a:pt x="2216314" y="2926694"/>
                </a:lnTo>
                <a:lnTo>
                  <a:pt x="2411496" y="3003405"/>
                </a:lnTo>
                <a:cubicBezTo>
                  <a:pt x="2520197" y="3045106"/>
                  <a:pt x="2631051" y="3086750"/>
                  <a:pt x="2741293" y="3127610"/>
                </a:cubicBezTo>
                <a:cubicBezTo>
                  <a:pt x="2847973" y="3167746"/>
                  <a:pt x="2941764" y="3247408"/>
                  <a:pt x="3056068" y="3225875"/>
                </a:cubicBezTo>
                <a:cubicBezTo>
                  <a:pt x="3042142" y="3208555"/>
                  <a:pt x="2962989" y="3147676"/>
                  <a:pt x="2897404" y="3144872"/>
                </a:cubicBezTo>
                <a:lnTo>
                  <a:pt x="2894176" y="3151156"/>
                </a:lnTo>
                <a:lnTo>
                  <a:pt x="2880729" y="3141008"/>
                </a:lnTo>
                <a:cubicBezTo>
                  <a:pt x="2844886" y="3123902"/>
                  <a:pt x="2768250" y="3097202"/>
                  <a:pt x="2776908" y="3078219"/>
                </a:cubicBezTo>
                <a:cubicBezTo>
                  <a:pt x="2756660" y="3064882"/>
                  <a:pt x="2753567" y="3090595"/>
                  <a:pt x="2720812" y="3062860"/>
                </a:cubicBezTo>
                <a:cubicBezTo>
                  <a:pt x="2723190" y="3056428"/>
                  <a:pt x="2738945" y="3069017"/>
                  <a:pt x="2734145" y="3064275"/>
                </a:cubicBezTo>
                <a:lnTo>
                  <a:pt x="2726349" y="3057108"/>
                </a:lnTo>
                <a:lnTo>
                  <a:pt x="2731166" y="3052782"/>
                </a:lnTo>
                <a:lnTo>
                  <a:pt x="2735748" y="3045971"/>
                </a:lnTo>
                <a:lnTo>
                  <a:pt x="2743644" y="3053178"/>
                </a:lnTo>
                <a:lnTo>
                  <a:pt x="2749693" y="3061135"/>
                </a:lnTo>
                <a:lnTo>
                  <a:pt x="2749524" y="3061291"/>
                </a:lnTo>
                <a:cubicBezTo>
                  <a:pt x="2748765" y="3062206"/>
                  <a:pt x="2748474" y="3062846"/>
                  <a:pt x="2749220" y="3062526"/>
                </a:cubicBezTo>
                <a:lnTo>
                  <a:pt x="2750185" y="3061786"/>
                </a:lnTo>
                <a:lnTo>
                  <a:pt x="2754747" y="3067785"/>
                </a:lnTo>
                <a:cubicBezTo>
                  <a:pt x="2761483" y="3075739"/>
                  <a:pt x="2766930" y="3077506"/>
                  <a:pt x="2771338" y="3057330"/>
                </a:cubicBezTo>
                <a:cubicBezTo>
                  <a:pt x="2793008" y="3073591"/>
                  <a:pt x="2850123" y="3089159"/>
                  <a:pt x="2823362" y="3071862"/>
                </a:cubicBezTo>
                <a:cubicBezTo>
                  <a:pt x="2823362" y="3071862"/>
                  <a:pt x="2930617" y="3135824"/>
                  <a:pt x="2869679" y="3087869"/>
                </a:cubicBezTo>
                <a:cubicBezTo>
                  <a:pt x="2895749" y="3090536"/>
                  <a:pt x="2901549" y="3093034"/>
                  <a:pt x="2887796" y="3096820"/>
                </a:cubicBezTo>
                <a:cubicBezTo>
                  <a:pt x="2890735" y="3106639"/>
                  <a:pt x="2897572" y="3096176"/>
                  <a:pt x="2902146" y="3103691"/>
                </a:cubicBezTo>
                <a:cubicBezTo>
                  <a:pt x="2907852" y="3102217"/>
                  <a:pt x="2872504" y="3106882"/>
                  <a:pt x="2896940" y="3111850"/>
                </a:cubicBezTo>
                <a:cubicBezTo>
                  <a:pt x="2901435" y="3102229"/>
                  <a:pt x="2904491" y="3102849"/>
                  <a:pt x="2909466" y="3113083"/>
                </a:cubicBezTo>
                <a:cubicBezTo>
                  <a:pt x="2907963" y="3113765"/>
                  <a:pt x="2907571" y="3112367"/>
                  <a:pt x="2907829" y="3109950"/>
                </a:cubicBezTo>
                <a:lnTo>
                  <a:pt x="2909666" y="3102448"/>
                </a:lnTo>
                <a:lnTo>
                  <a:pt x="2913002" y="3105733"/>
                </a:lnTo>
                <a:cubicBezTo>
                  <a:pt x="2914695" y="3105915"/>
                  <a:pt x="2916197" y="3105231"/>
                  <a:pt x="2916708" y="3105335"/>
                </a:cubicBezTo>
                <a:cubicBezTo>
                  <a:pt x="2915337" y="3104397"/>
                  <a:pt x="2914369" y="3102882"/>
                  <a:pt x="2913161" y="3101815"/>
                </a:cubicBezTo>
                <a:lnTo>
                  <a:pt x="2909957" y="3101268"/>
                </a:lnTo>
                <a:lnTo>
                  <a:pt x="2910095" y="3100697"/>
                </a:lnTo>
                <a:lnTo>
                  <a:pt x="2912391" y="3094630"/>
                </a:lnTo>
                <a:lnTo>
                  <a:pt x="2917953" y="3098612"/>
                </a:lnTo>
                <a:cubicBezTo>
                  <a:pt x="2936739" y="3106199"/>
                  <a:pt x="2990493" y="3108487"/>
                  <a:pt x="2958262" y="3105885"/>
                </a:cubicBezTo>
                <a:cubicBezTo>
                  <a:pt x="2970902" y="3097917"/>
                  <a:pt x="3025346" y="3128746"/>
                  <a:pt x="3019931" y="3142134"/>
                </a:cubicBezTo>
                <a:cubicBezTo>
                  <a:pt x="3048343" y="3143962"/>
                  <a:pt x="3016281" y="3130855"/>
                  <a:pt x="3005809" y="3116872"/>
                </a:cubicBezTo>
                <a:cubicBezTo>
                  <a:pt x="3022426" y="3105762"/>
                  <a:pt x="3164725" y="3166315"/>
                  <a:pt x="3178037" y="3186145"/>
                </a:cubicBezTo>
                <a:lnTo>
                  <a:pt x="3186352" y="3184378"/>
                </a:lnTo>
                <a:lnTo>
                  <a:pt x="3186443" y="3184563"/>
                </a:lnTo>
                <a:cubicBezTo>
                  <a:pt x="3188248" y="3185917"/>
                  <a:pt x="3190715" y="3186747"/>
                  <a:pt x="3192908" y="3186536"/>
                </a:cubicBezTo>
                <a:lnTo>
                  <a:pt x="3191151" y="3183356"/>
                </a:lnTo>
                <a:lnTo>
                  <a:pt x="3197501" y="3182005"/>
                </a:lnTo>
                <a:lnTo>
                  <a:pt x="3210865" y="3183836"/>
                </a:lnTo>
                <a:lnTo>
                  <a:pt x="3231558" y="3192086"/>
                </a:lnTo>
                <a:cubicBezTo>
                  <a:pt x="3251130" y="3199538"/>
                  <a:pt x="3269693" y="3206247"/>
                  <a:pt x="3286176" y="3211802"/>
                </a:cubicBezTo>
                <a:lnTo>
                  <a:pt x="3291503" y="3213417"/>
                </a:lnTo>
                <a:lnTo>
                  <a:pt x="3315467" y="3225566"/>
                </a:lnTo>
                <a:lnTo>
                  <a:pt x="3308213" y="3222004"/>
                </a:lnTo>
                <a:cubicBezTo>
                  <a:pt x="3305197" y="3221228"/>
                  <a:pt x="3302142" y="3220605"/>
                  <a:pt x="3299394" y="3218730"/>
                </a:cubicBezTo>
                <a:cubicBezTo>
                  <a:pt x="3298981" y="3222598"/>
                  <a:pt x="3301728" y="3224471"/>
                  <a:pt x="3305381" y="3225380"/>
                </a:cubicBezTo>
                <a:lnTo>
                  <a:pt x="3316750" y="3226217"/>
                </a:lnTo>
                <a:lnTo>
                  <a:pt x="3336255" y="3236105"/>
                </a:lnTo>
                <a:cubicBezTo>
                  <a:pt x="3354118" y="3245417"/>
                  <a:pt x="3369977" y="3253499"/>
                  <a:pt x="3381734" y="3257866"/>
                </a:cubicBezTo>
                <a:lnTo>
                  <a:pt x="3811872" y="3425148"/>
                </a:lnTo>
                <a:lnTo>
                  <a:pt x="3814310" y="3418059"/>
                </a:lnTo>
                <a:lnTo>
                  <a:pt x="3852185" y="3440827"/>
                </a:lnTo>
                <a:lnTo>
                  <a:pt x="3940825" y="3475298"/>
                </a:lnTo>
                <a:lnTo>
                  <a:pt x="4205576" y="3577935"/>
                </a:lnTo>
                <a:lnTo>
                  <a:pt x="4232675" y="3592465"/>
                </a:lnTo>
                <a:lnTo>
                  <a:pt x="4245243" y="3592834"/>
                </a:lnTo>
                <a:lnTo>
                  <a:pt x="4220218" y="3583612"/>
                </a:lnTo>
                <a:lnTo>
                  <a:pt x="4205576" y="3577935"/>
                </a:lnTo>
                <a:lnTo>
                  <a:pt x="4180848" y="3564677"/>
                </a:lnTo>
                <a:cubicBezTo>
                  <a:pt x="4145094" y="3545490"/>
                  <a:pt x="4114500" y="3529390"/>
                  <a:pt x="4094295" y="3521330"/>
                </a:cubicBezTo>
                <a:cubicBezTo>
                  <a:pt x="3980392" y="3475772"/>
                  <a:pt x="3804858" y="3367631"/>
                  <a:pt x="3689685" y="3353428"/>
                </a:cubicBezTo>
                <a:cubicBezTo>
                  <a:pt x="3650019" y="3388825"/>
                  <a:pt x="3457730" y="3244346"/>
                  <a:pt x="3397026" y="3247805"/>
                </a:cubicBezTo>
                <a:cubicBezTo>
                  <a:pt x="3396717" y="3249060"/>
                  <a:pt x="3342175" y="3214259"/>
                  <a:pt x="3339122" y="3213637"/>
                </a:cubicBezTo>
                <a:cubicBezTo>
                  <a:pt x="3344923" y="3216136"/>
                  <a:pt x="3349092" y="3220935"/>
                  <a:pt x="3351628" y="3228037"/>
                </a:cubicBezTo>
                <a:cubicBezTo>
                  <a:pt x="3347720" y="3228723"/>
                  <a:pt x="3339596" y="3227441"/>
                  <a:pt x="3328334" y="3224600"/>
                </a:cubicBezTo>
                <a:lnTo>
                  <a:pt x="3291503" y="3213417"/>
                </a:lnTo>
                <a:lnTo>
                  <a:pt x="3278761" y="3206960"/>
                </a:lnTo>
                <a:cubicBezTo>
                  <a:pt x="3258992" y="3197671"/>
                  <a:pt x="3239312" y="3189633"/>
                  <a:pt x="3221827" y="3185338"/>
                </a:cubicBezTo>
                <a:lnTo>
                  <a:pt x="3210865" y="3183836"/>
                </a:lnTo>
                <a:lnTo>
                  <a:pt x="3170883" y="3167896"/>
                </a:lnTo>
                <a:cubicBezTo>
                  <a:pt x="3088793" y="3133749"/>
                  <a:pt x="3007626" y="3094193"/>
                  <a:pt x="2995684" y="3075300"/>
                </a:cubicBezTo>
                <a:cubicBezTo>
                  <a:pt x="2998026" y="3074458"/>
                  <a:pt x="2923411" y="3047431"/>
                  <a:pt x="2908464" y="3029903"/>
                </a:cubicBezTo>
                <a:cubicBezTo>
                  <a:pt x="2958700" y="3012460"/>
                  <a:pt x="3203048" y="3145133"/>
                  <a:pt x="3212249" y="3120664"/>
                </a:cubicBezTo>
                <a:lnTo>
                  <a:pt x="3213494" y="3121162"/>
                </a:lnTo>
                <a:lnTo>
                  <a:pt x="3217843" y="3126739"/>
                </a:lnTo>
                <a:cubicBezTo>
                  <a:pt x="3219929" y="3127494"/>
                  <a:pt x="3222374" y="3127333"/>
                  <a:pt x="3224565" y="3127119"/>
                </a:cubicBezTo>
                <a:lnTo>
                  <a:pt x="3223339" y="3125107"/>
                </a:lnTo>
                <a:lnTo>
                  <a:pt x="3490515" y="3232143"/>
                </a:lnTo>
                <a:cubicBezTo>
                  <a:pt x="3777542" y="3345777"/>
                  <a:pt x="4085057" y="3464133"/>
                  <a:pt x="4360963" y="3571615"/>
                </a:cubicBezTo>
                <a:lnTo>
                  <a:pt x="4748337" y="3712804"/>
                </a:lnTo>
                <a:lnTo>
                  <a:pt x="5053964" y="3790597"/>
                </a:lnTo>
                <a:cubicBezTo>
                  <a:pt x="5178376" y="3821941"/>
                  <a:pt x="5301578" y="3852805"/>
                  <a:pt x="5418159" y="3882269"/>
                </a:cubicBezTo>
                <a:cubicBezTo>
                  <a:pt x="5658126" y="3942775"/>
                  <a:pt x="5899400" y="3994041"/>
                  <a:pt x="6136522" y="4028365"/>
                </a:cubicBezTo>
                <a:cubicBezTo>
                  <a:pt x="6191266" y="4035808"/>
                  <a:pt x="6240292" y="4040723"/>
                  <a:pt x="6320976" y="4063716"/>
                </a:cubicBezTo>
                <a:cubicBezTo>
                  <a:pt x="6308549" y="4061695"/>
                  <a:pt x="6306160" y="4059430"/>
                  <a:pt x="6314688" y="4055950"/>
                </a:cubicBezTo>
                <a:cubicBezTo>
                  <a:pt x="6299147" y="4049531"/>
                  <a:pt x="6295713" y="4051336"/>
                  <a:pt x="6281780" y="4046080"/>
                </a:cubicBezTo>
                <a:cubicBezTo>
                  <a:pt x="6348970" y="4022321"/>
                  <a:pt x="6529036" y="4094703"/>
                  <a:pt x="6606756" y="4110194"/>
                </a:cubicBezTo>
                <a:lnTo>
                  <a:pt x="6724403" y="4123508"/>
                </a:lnTo>
                <a:lnTo>
                  <a:pt x="6973540" y="4104063"/>
                </a:lnTo>
                <a:cubicBezTo>
                  <a:pt x="7111987" y="4087082"/>
                  <a:pt x="7252136" y="4067824"/>
                  <a:pt x="7393750" y="4068269"/>
                </a:cubicBezTo>
                <a:cubicBezTo>
                  <a:pt x="7571924" y="4068635"/>
                  <a:pt x="7729137" y="4026598"/>
                  <a:pt x="7879037" y="3961841"/>
                </a:cubicBezTo>
                <a:cubicBezTo>
                  <a:pt x="8527632" y="3680722"/>
                  <a:pt x="9019253" y="3268063"/>
                  <a:pt x="9383400" y="2754879"/>
                </a:cubicBezTo>
                <a:cubicBezTo>
                  <a:pt x="9434583" y="2686549"/>
                  <a:pt x="9484551" y="2614433"/>
                  <a:pt x="9531592" y="2540806"/>
                </a:cubicBezTo>
                <a:cubicBezTo>
                  <a:pt x="9498199" y="2709904"/>
                  <a:pt x="9348544" y="2828476"/>
                  <a:pt x="9281272" y="2983249"/>
                </a:cubicBezTo>
                <a:cubicBezTo>
                  <a:pt x="9354152" y="2929274"/>
                  <a:pt x="9406555" y="2864731"/>
                  <a:pt x="9453109" y="2797171"/>
                </a:cubicBezTo>
                <a:cubicBezTo>
                  <a:pt x="9500151" y="2723545"/>
                  <a:pt x="9550116" y="2651428"/>
                  <a:pt x="9592527" y="2578570"/>
                </a:cubicBezTo>
                <a:cubicBezTo>
                  <a:pt x="9637860" y="2507221"/>
                  <a:pt x="9677348" y="2432855"/>
                  <a:pt x="9709277" y="2357747"/>
                </a:cubicBezTo>
                <a:cubicBezTo>
                  <a:pt x="9745838" y="2281870"/>
                  <a:pt x="9770208" y="2206019"/>
                  <a:pt x="9800919" y="2127123"/>
                </a:cubicBezTo>
                <a:cubicBezTo>
                  <a:pt x="9826026" y="2136922"/>
                  <a:pt x="9804823" y="2154402"/>
                  <a:pt x="9817739" y="2164226"/>
                </a:cubicBezTo>
                <a:cubicBezTo>
                  <a:pt x="9822372" y="2163459"/>
                  <a:pt x="9827002" y="2162693"/>
                  <a:pt x="9828706" y="2160413"/>
                </a:cubicBezTo>
                <a:cubicBezTo>
                  <a:pt x="9862832" y="2114860"/>
                  <a:pt x="9878917" y="2066314"/>
                  <a:pt x="9893786" y="2013983"/>
                </a:cubicBezTo>
                <a:cubicBezTo>
                  <a:pt x="9935463" y="1855477"/>
                  <a:pt x="9964956" y="1696999"/>
                  <a:pt x="9978113" y="1533250"/>
                </a:cubicBezTo>
                <a:cubicBezTo>
                  <a:pt x="9981039" y="1496862"/>
                  <a:pt x="9989813" y="1463492"/>
                  <a:pt x="10022475" y="1436134"/>
                </a:cubicBezTo>
                <a:lnTo>
                  <a:pt x="10038610" y="1399963"/>
                </a:lnTo>
                <a:lnTo>
                  <a:pt x="10039214" y="1399963"/>
                </a:lnTo>
                <a:lnTo>
                  <a:pt x="10041387" y="1390479"/>
                </a:lnTo>
                <a:lnTo>
                  <a:pt x="10034082" y="1386661"/>
                </a:lnTo>
                <a:cubicBezTo>
                  <a:pt x="10027372" y="1379526"/>
                  <a:pt x="10027321" y="1368005"/>
                  <a:pt x="10027217" y="1344964"/>
                </a:cubicBezTo>
                <a:cubicBezTo>
                  <a:pt x="10026563" y="1295157"/>
                  <a:pt x="10020783" y="1246718"/>
                  <a:pt x="10008952" y="1198245"/>
                </a:cubicBezTo>
                <a:cubicBezTo>
                  <a:pt x="10006455" y="1186827"/>
                  <a:pt x="10009566" y="1171717"/>
                  <a:pt x="9986731" y="1176709"/>
                </a:cubicBezTo>
                <a:cubicBezTo>
                  <a:pt x="9927079" y="1189874"/>
                  <a:pt x="9872246" y="1173743"/>
                  <a:pt x="9815806" y="1153645"/>
                </a:cubicBezTo>
                <a:cubicBezTo>
                  <a:pt x="9696429" y="1109692"/>
                  <a:pt x="9606551" y="1034252"/>
                  <a:pt x="9555779" y="915976"/>
                </a:cubicBezTo>
                <a:cubicBezTo>
                  <a:pt x="9498819" y="780677"/>
                  <a:pt x="9490537" y="638435"/>
                  <a:pt x="9506697" y="495165"/>
                </a:cubicBezTo>
                <a:cubicBezTo>
                  <a:pt x="9513802" y="431205"/>
                  <a:pt x="9515097" y="366048"/>
                  <a:pt x="9541312" y="297540"/>
                </a:cubicBezTo>
                <a:cubicBezTo>
                  <a:pt x="9545897" y="351791"/>
                  <a:pt x="9562889" y="392845"/>
                  <a:pt x="9587574" y="431849"/>
                </a:cubicBezTo>
                <a:cubicBezTo>
                  <a:pt x="9627027" y="493277"/>
                  <a:pt x="9681691" y="539662"/>
                  <a:pt x="9741517" y="578629"/>
                </a:cubicBezTo>
                <a:cubicBezTo>
                  <a:pt x="9831256" y="637079"/>
                  <a:pt x="9919354" y="697614"/>
                  <a:pt x="9986841" y="781772"/>
                </a:cubicBezTo>
                <a:cubicBezTo>
                  <a:pt x="10058020" y="871536"/>
                  <a:pt x="10093544" y="969714"/>
                  <a:pt x="10057761" y="1084714"/>
                </a:cubicBezTo>
                <a:cubicBezTo>
                  <a:pt x="10051130" y="1105156"/>
                  <a:pt x="10039508" y="1124167"/>
                  <a:pt x="10029245" y="1138884"/>
                </a:cubicBezTo>
                <a:cubicBezTo>
                  <a:pt x="10040734" y="1175778"/>
                  <a:pt x="10048820" y="1207957"/>
                  <a:pt x="10055208" y="1239039"/>
                </a:cubicBezTo>
                <a:lnTo>
                  <a:pt x="10067427" y="1311523"/>
                </a:lnTo>
                <a:lnTo>
                  <a:pt x="10078319" y="1294375"/>
                </a:lnTo>
                <a:lnTo>
                  <a:pt x="10091026" y="1282295"/>
                </a:lnTo>
                <a:lnTo>
                  <a:pt x="10098539" y="1262296"/>
                </a:lnTo>
                <a:cubicBezTo>
                  <a:pt x="10121440" y="1204664"/>
                  <a:pt x="10147213" y="1147917"/>
                  <a:pt x="10184323" y="1080762"/>
                </a:cubicBezTo>
                <a:cubicBezTo>
                  <a:pt x="10173771" y="1056214"/>
                  <a:pt x="10162526" y="1024994"/>
                  <a:pt x="10158992" y="993184"/>
                </a:cubicBezTo>
                <a:cubicBezTo>
                  <a:pt x="10141321" y="814694"/>
                  <a:pt x="10222612" y="682151"/>
                  <a:pt x="10353388" y="572582"/>
                </a:cubicBezTo>
                <a:cubicBezTo>
                  <a:pt x="10477095" y="470084"/>
                  <a:pt x="10623775" y="408231"/>
                  <a:pt x="10772222" y="349913"/>
                </a:cubicBezTo>
                <a:cubicBezTo>
                  <a:pt x="10871188" y="311033"/>
                  <a:pt x="10964850" y="259784"/>
                  <a:pt x="11040840" y="182025"/>
                </a:cubicBezTo>
                <a:cubicBezTo>
                  <a:pt x="11088556" y="132542"/>
                  <a:pt x="11125668" y="77759"/>
                  <a:pt x="111486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4678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652F82-1B28-446D-9A89-2991121CE926}"/>
              </a:ext>
            </a:extLst>
          </p:cNvPr>
          <p:cNvGrpSpPr/>
          <p:nvPr userDrawn="1"/>
        </p:nvGrpSpPr>
        <p:grpSpPr>
          <a:xfrm>
            <a:off x="840823" y="3616245"/>
            <a:ext cx="4848059" cy="2663680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DF99BF-E5E1-4679-BBE1-3D5461B3145B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42D9DDB-0445-42AB-A40E-04709184F66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4ABF7A-2100-4B49-B01A-E05FF133F9F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B1C3E2C-4EFF-439A-A163-D6FC95AB5D9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AECAA9-12CF-4E20-B8AF-5EFD009BEF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1BB0E-8BC9-4D39-940E-B2DEF47A6B5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D7B24DB7-3BC6-4D3B-BFD6-9ED3F20552C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44E67EB-43BB-4E87-9E17-D0DBD6E68E5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2EE66F-0930-41B4-AB79-D029128B69F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0B08DB6-58F8-4E6D-A01D-2CB8B7E9A76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A8E941A-97B6-46EA-B97C-25E54CB4285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0A080F-6FAD-42BC-A9B0-AAC9364468D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6474840" y="0"/>
            <a:ext cx="5717161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526713" y="3757736"/>
            <a:ext cx="3470770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678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EF623C-A923-4255-95D0-927CA3157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9988" cy="5494582"/>
          </a:xfrm>
          <a:custGeom>
            <a:avLst/>
            <a:gdLst>
              <a:gd name="connsiteX0" fmla="*/ 12199988 w 12199988"/>
              <a:gd name="connsiteY0" fmla="*/ 4722 h 5494582"/>
              <a:gd name="connsiteX1" fmla="*/ 12199988 w 12199988"/>
              <a:gd name="connsiteY1" fmla="*/ 5494582 h 5494582"/>
              <a:gd name="connsiteX2" fmla="*/ 12194954 w 12199988"/>
              <a:gd name="connsiteY2" fmla="*/ 5494582 h 5494582"/>
              <a:gd name="connsiteX3" fmla="*/ 12195555 w 12199988"/>
              <a:gd name="connsiteY3" fmla="*/ 5239857 h 5494582"/>
              <a:gd name="connsiteX4" fmla="*/ 12199374 w 12199988"/>
              <a:gd name="connsiteY4" fmla="*/ 3621714 h 5494582"/>
              <a:gd name="connsiteX5" fmla="*/ 0 w 12199988"/>
              <a:gd name="connsiteY5" fmla="*/ 4985311 h 5494582"/>
              <a:gd name="connsiteX6" fmla="*/ 0 w 12199988"/>
              <a:gd name="connsiteY6" fmla="*/ 1273842 h 5494582"/>
              <a:gd name="connsiteX7" fmla="*/ 0 w 12199988"/>
              <a:gd name="connsiteY7" fmla="*/ 0 h 5494582"/>
              <a:gd name="connsiteX8" fmla="*/ 12199988 w 12199988"/>
              <a:gd name="connsiteY8" fmla="*/ 0 h 5494582"/>
              <a:gd name="connsiteX9" fmla="*/ 12199988 w 12199988"/>
              <a:gd name="connsiteY9" fmla="*/ 1 h 5494582"/>
              <a:gd name="connsiteX10" fmla="*/ 0 w 12199988"/>
              <a:gd name="connsiteY10" fmla="*/ 1 h 549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9988" h="5494582">
                <a:moveTo>
                  <a:pt x="12199988" y="4722"/>
                </a:moveTo>
                <a:lnTo>
                  <a:pt x="12199988" y="5494582"/>
                </a:lnTo>
                <a:lnTo>
                  <a:pt x="12194954" y="5494582"/>
                </a:lnTo>
                <a:lnTo>
                  <a:pt x="12195555" y="5239857"/>
                </a:lnTo>
                <a:cubicBezTo>
                  <a:pt x="12198415" y="4702064"/>
                  <a:pt x="12201276" y="4164270"/>
                  <a:pt x="12199374" y="3621714"/>
                </a:cubicBezTo>
                <a:lnTo>
                  <a:pt x="0" y="4985311"/>
                </a:lnTo>
                <a:lnTo>
                  <a:pt x="0" y="1273842"/>
                </a:lnTo>
                <a:close/>
                <a:moveTo>
                  <a:pt x="0" y="0"/>
                </a:moveTo>
                <a:lnTo>
                  <a:pt x="12199988" y="0"/>
                </a:lnTo>
                <a:lnTo>
                  <a:pt x="12199988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8770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C9EBF-7CB6-4114-9A01-A8D1B188C213}"/>
              </a:ext>
            </a:extLst>
          </p:cNvPr>
          <p:cNvSpPr/>
          <p:nvPr userDrawn="1"/>
        </p:nvSpPr>
        <p:spPr>
          <a:xfrm>
            <a:off x="0" y="0"/>
            <a:ext cx="10077450" cy="6867525"/>
          </a:xfrm>
          <a:custGeom>
            <a:avLst/>
            <a:gdLst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10077450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7267575 w 10077450"/>
              <a:gd name="connsiteY2" fmla="*/ 6858000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58000"/>
              <a:gd name="connsiteX1" fmla="*/ 10077450 w 10077450"/>
              <a:gd name="connsiteY1" fmla="*/ 0 h 6858000"/>
              <a:gd name="connsiteX2" fmla="*/ 6629400 w 10077450"/>
              <a:gd name="connsiteY2" fmla="*/ 6848475 h 6858000"/>
              <a:gd name="connsiteX3" fmla="*/ 0 w 10077450"/>
              <a:gd name="connsiteY3" fmla="*/ 6858000 h 6858000"/>
              <a:gd name="connsiteX4" fmla="*/ 0 w 10077450"/>
              <a:gd name="connsiteY4" fmla="*/ 0 h 6858000"/>
              <a:gd name="connsiteX0" fmla="*/ 0 w 10077450"/>
              <a:gd name="connsiteY0" fmla="*/ 0 h 6867525"/>
              <a:gd name="connsiteX1" fmla="*/ 10077450 w 10077450"/>
              <a:gd name="connsiteY1" fmla="*/ 0 h 6867525"/>
              <a:gd name="connsiteX2" fmla="*/ 6991350 w 10077450"/>
              <a:gd name="connsiteY2" fmla="*/ 6867525 h 6867525"/>
              <a:gd name="connsiteX3" fmla="*/ 0 w 10077450"/>
              <a:gd name="connsiteY3" fmla="*/ 6858000 h 6867525"/>
              <a:gd name="connsiteX4" fmla="*/ 0 w 1007745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7450" h="6867525">
                <a:moveTo>
                  <a:pt x="0" y="0"/>
                </a:moveTo>
                <a:lnTo>
                  <a:pt x="10077450" y="0"/>
                </a:lnTo>
                <a:lnTo>
                  <a:pt x="6991350" y="686752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1497527"/>
            <a:ext cx="5347063" cy="48774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48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285E4BEE-CC0F-4E8E-A9FD-70D8953DEEEB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90848"/>
      </p:ext>
    </p:extLst>
  </p:cSld>
  <p:clrMapOvr>
    <a:masterClrMapping/>
  </p:clrMapOvr>
  <p:transition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4491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09061284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65487"/>
            <a:ext cx="11573197" cy="8402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en-US" altLang="ko-KR" sz="5400" dirty="0">
                <a:solidFill>
                  <a:schemeClr val="accent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marL="0" lvl="0" indent="0" algn="ctr">
              <a:buFontTx/>
              <a:buNone/>
            </a:pPr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1945382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866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C25B40-3937-47DD-9BA7-60F2D2F3358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5082C4-9EBA-41EF-8E72-9DA721787C24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3E8165-98D1-4F59-BD09-4830B0E802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7AC9E1C-756A-46FD-9EA2-93B7CCC653FE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C8A568-79DF-424B-BBFA-913A3A069F6F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8691E0A-6990-49B2-A20A-2333F4510540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529930-80C2-42BD-B904-6D37436CC794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284010-8CE3-4BAB-AFF9-F4EB0231B7FE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FCD647-F810-472D-91E2-FC735A2D5BBB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BE33EC7-6FEC-434B-8701-72986E8D481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E8807E-3F17-4430-BF37-7C1F8F1E7940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076912-0E76-4FE2-9C1E-018AD997C16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2A3327-54DF-468E-85BF-0B07F0C70D2B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C8A760-AFDA-41C9-9B0D-171C650EC044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356D83D-737B-426A-A7CB-C8CB9CD87EAB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A2D2649-2AE8-4C34-B130-90D1C5F89650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78293FE-E7DC-49F8-92BC-82A599D6E50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D75CD-93B2-4494-87C8-38966DE028A0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283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6302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1">
            <a:extLst>
              <a:ext uri="{FF2B5EF4-FFF2-40B4-BE49-F238E27FC236}">
                <a16:creationId xmlns:a16="http://schemas.microsoft.com/office/drawing/2014/main" id="{139AABBE-E560-40BA-B0CD-80A1A96075A3}"/>
              </a:ext>
            </a:extLst>
          </p:cNvPr>
          <p:cNvSpPr/>
          <p:nvPr userDrawn="1"/>
        </p:nvSpPr>
        <p:spPr>
          <a:xfrm>
            <a:off x="-17930" y="5896216"/>
            <a:ext cx="12304294" cy="979714"/>
          </a:xfrm>
          <a:custGeom>
            <a:avLst/>
            <a:gdLst>
              <a:gd name="connsiteX0" fmla="*/ 7144 w 6400800"/>
              <a:gd name="connsiteY0" fmla="*/ 511016 h 514350"/>
              <a:gd name="connsiteX1" fmla="*/ 6354604 w 6400800"/>
              <a:gd name="connsiteY1" fmla="*/ 511016 h 514350"/>
              <a:gd name="connsiteX2" fmla="*/ 6354604 w 6400800"/>
              <a:gd name="connsiteY2" fmla="*/ 409099 h 514350"/>
              <a:gd name="connsiteX3" fmla="*/ 6327934 w 6400800"/>
              <a:gd name="connsiteY3" fmla="*/ 415766 h 514350"/>
              <a:gd name="connsiteX4" fmla="*/ 6327934 w 6400800"/>
              <a:gd name="connsiteY4" fmla="*/ 404336 h 514350"/>
              <a:gd name="connsiteX5" fmla="*/ 6328887 w 6400800"/>
              <a:gd name="connsiteY5" fmla="*/ 383381 h 514350"/>
              <a:gd name="connsiteX6" fmla="*/ 6329839 w 6400800"/>
              <a:gd name="connsiteY6" fmla="*/ 365284 h 514350"/>
              <a:gd name="connsiteX7" fmla="*/ 6324124 w 6400800"/>
              <a:gd name="connsiteY7" fmla="*/ 383381 h 514350"/>
              <a:gd name="connsiteX8" fmla="*/ 6319362 w 6400800"/>
              <a:gd name="connsiteY8" fmla="*/ 404336 h 514350"/>
              <a:gd name="connsiteX9" fmla="*/ 6316504 w 6400800"/>
              <a:gd name="connsiteY9" fmla="*/ 419576 h 514350"/>
              <a:gd name="connsiteX10" fmla="*/ 6303169 w 6400800"/>
              <a:gd name="connsiteY10" fmla="*/ 423386 h 514350"/>
              <a:gd name="connsiteX11" fmla="*/ 6304121 w 6400800"/>
              <a:gd name="connsiteY11" fmla="*/ 405289 h 514350"/>
              <a:gd name="connsiteX12" fmla="*/ 6319362 w 6400800"/>
              <a:gd name="connsiteY12" fmla="*/ 358616 h 514350"/>
              <a:gd name="connsiteX13" fmla="*/ 6322219 w 6400800"/>
              <a:gd name="connsiteY13" fmla="*/ 349091 h 514350"/>
              <a:gd name="connsiteX14" fmla="*/ 6334601 w 6400800"/>
              <a:gd name="connsiteY14" fmla="*/ 312896 h 514350"/>
              <a:gd name="connsiteX15" fmla="*/ 6349842 w 6400800"/>
              <a:gd name="connsiteY15" fmla="*/ 269081 h 514350"/>
              <a:gd name="connsiteX16" fmla="*/ 6363176 w 6400800"/>
              <a:gd name="connsiteY16" fmla="*/ 228124 h 514350"/>
              <a:gd name="connsiteX17" fmla="*/ 6375559 w 6400800"/>
              <a:gd name="connsiteY17" fmla="*/ 190976 h 514350"/>
              <a:gd name="connsiteX18" fmla="*/ 6393656 w 6400800"/>
              <a:gd name="connsiteY18" fmla="*/ 134779 h 514350"/>
              <a:gd name="connsiteX19" fmla="*/ 6400324 w 6400800"/>
              <a:gd name="connsiteY19" fmla="*/ 113824 h 514350"/>
              <a:gd name="connsiteX20" fmla="*/ 6389846 w 6400800"/>
              <a:gd name="connsiteY20" fmla="*/ 133826 h 514350"/>
              <a:gd name="connsiteX21" fmla="*/ 6380321 w 6400800"/>
              <a:gd name="connsiteY21" fmla="*/ 153829 h 514350"/>
              <a:gd name="connsiteX22" fmla="*/ 6392704 w 6400800"/>
              <a:gd name="connsiteY22" fmla="*/ 110966 h 514350"/>
              <a:gd name="connsiteX23" fmla="*/ 6399371 w 6400800"/>
              <a:gd name="connsiteY23" fmla="*/ 87154 h 514350"/>
              <a:gd name="connsiteX24" fmla="*/ 6388894 w 6400800"/>
              <a:gd name="connsiteY24" fmla="*/ 109061 h 514350"/>
              <a:gd name="connsiteX25" fmla="*/ 6377464 w 6400800"/>
              <a:gd name="connsiteY25" fmla="*/ 134779 h 514350"/>
              <a:gd name="connsiteX26" fmla="*/ 6364129 w 6400800"/>
              <a:gd name="connsiteY26" fmla="*/ 168116 h 514350"/>
              <a:gd name="connsiteX27" fmla="*/ 6332696 w 6400800"/>
              <a:gd name="connsiteY27" fmla="*/ 253841 h 514350"/>
              <a:gd name="connsiteX28" fmla="*/ 6316504 w 6400800"/>
              <a:gd name="connsiteY28" fmla="*/ 302419 h 514350"/>
              <a:gd name="connsiteX29" fmla="*/ 6314599 w 6400800"/>
              <a:gd name="connsiteY29" fmla="*/ 308134 h 514350"/>
              <a:gd name="connsiteX30" fmla="*/ 6317456 w 6400800"/>
              <a:gd name="connsiteY30" fmla="*/ 287179 h 514350"/>
              <a:gd name="connsiteX31" fmla="*/ 6319362 w 6400800"/>
              <a:gd name="connsiteY31" fmla="*/ 267176 h 514350"/>
              <a:gd name="connsiteX32" fmla="*/ 6320314 w 6400800"/>
              <a:gd name="connsiteY32" fmla="*/ 250031 h 514350"/>
              <a:gd name="connsiteX33" fmla="*/ 6314599 w 6400800"/>
              <a:gd name="connsiteY33" fmla="*/ 266224 h 514350"/>
              <a:gd name="connsiteX34" fmla="*/ 6302217 w 6400800"/>
              <a:gd name="connsiteY34" fmla="*/ 310039 h 514350"/>
              <a:gd name="connsiteX35" fmla="*/ 6293644 w 6400800"/>
              <a:gd name="connsiteY35" fmla="*/ 339566 h 514350"/>
              <a:gd name="connsiteX36" fmla="*/ 6286976 w 6400800"/>
              <a:gd name="connsiteY36" fmla="*/ 362426 h 514350"/>
              <a:gd name="connsiteX37" fmla="*/ 6284119 w 6400800"/>
              <a:gd name="connsiteY37" fmla="*/ 335756 h 514350"/>
              <a:gd name="connsiteX38" fmla="*/ 6288881 w 6400800"/>
              <a:gd name="connsiteY38" fmla="*/ 318611 h 514350"/>
              <a:gd name="connsiteX39" fmla="*/ 6302217 w 6400800"/>
              <a:gd name="connsiteY39" fmla="*/ 274796 h 514350"/>
              <a:gd name="connsiteX40" fmla="*/ 6307931 w 6400800"/>
              <a:gd name="connsiteY40" fmla="*/ 255746 h 514350"/>
              <a:gd name="connsiteX41" fmla="*/ 6313646 w 6400800"/>
              <a:gd name="connsiteY41" fmla="*/ 238601 h 514350"/>
              <a:gd name="connsiteX42" fmla="*/ 6323171 w 6400800"/>
              <a:gd name="connsiteY42" fmla="*/ 210026 h 514350"/>
              <a:gd name="connsiteX43" fmla="*/ 6330792 w 6400800"/>
              <a:gd name="connsiteY43" fmla="*/ 185261 h 514350"/>
              <a:gd name="connsiteX44" fmla="*/ 6319362 w 6400800"/>
              <a:gd name="connsiteY44" fmla="*/ 208121 h 514350"/>
              <a:gd name="connsiteX45" fmla="*/ 6306026 w 6400800"/>
              <a:gd name="connsiteY45" fmla="*/ 234791 h 514350"/>
              <a:gd name="connsiteX46" fmla="*/ 6298406 w 6400800"/>
              <a:gd name="connsiteY46" fmla="*/ 250984 h 514350"/>
              <a:gd name="connsiteX47" fmla="*/ 6290787 w 6400800"/>
              <a:gd name="connsiteY47" fmla="*/ 270034 h 514350"/>
              <a:gd name="connsiteX48" fmla="*/ 6278404 w 6400800"/>
              <a:gd name="connsiteY48" fmla="*/ 301466 h 514350"/>
              <a:gd name="connsiteX49" fmla="*/ 6277451 w 6400800"/>
              <a:gd name="connsiteY49" fmla="*/ 292894 h 514350"/>
              <a:gd name="connsiteX50" fmla="*/ 6276499 w 6400800"/>
              <a:gd name="connsiteY50" fmla="*/ 306229 h 514350"/>
              <a:gd name="connsiteX51" fmla="*/ 6273642 w 6400800"/>
              <a:gd name="connsiteY51" fmla="*/ 312896 h 514350"/>
              <a:gd name="connsiteX52" fmla="*/ 6269831 w 6400800"/>
              <a:gd name="connsiteY52" fmla="*/ 322421 h 514350"/>
              <a:gd name="connsiteX53" fmla="*/ 6273642 w 6400800"/>
              <a:gd name="connsiteY53" fmla="*/ 300514 h 514350"/>
              <a:gd name="connsiteX54" fmla="*/ 6283167 w 6400800"/>
              <a:gd name="connsiteY54" fmla="*/ 252889 h 514350"/>
              <a:gd name="connsiteX55" fmla="*/ 6287929 w 6400800"/>
              <a:gd name="connsiteY55" fmla="*/ 231934 h 514350"/>
              <a:gd name="connsiteX56" fmla="*/ 6292692 w 6400800"/>
              <a:gd name="connsiteY56" fmla="*/ 212884 h 514350"/>
              <a:gd name="connsiteX57" fmla="*/ 6300312 w 6400800"/>
              <a:gd name="connsiteY57" fmla="*/ 181451 h 514350"/>
              <a:gd name="connsiteX58" fmla="*/ 6306026 w 6400800"/>
              <a:gd name="connsiteY58" fmla="*/ 153829 h 514350"/>
              <a:gd name="connsiteX59" fmla="*/ 6296501 w 6400800"/>
              <a:gd name="connsiteY59" fmla="*/ 180499 h 514350"/>
              <a:gd name="connsiteX60" fmla="*/ 6286024 w 6400800"/>
              <a:gd name="connsiteY60" fmla="*/ 210979 h 514350"/>
              <a:gd name="connsiteX61" fmla="*/ 6279356 w 6400800"/>
              <a:gd name="connsiteY61" fmla="*/ 230029 h 514350"/>
              <a:gd name="connsiteX62" fmla="*/ 6273642 w 6400800"/>
              <a:gd name="connsiteY62" fmla="*/ 250984 h 514350"/>
              <a:gd name="connsiteX63" fmla="*/ 6260306 w 6400800"/>
              <a:gd name="connsiteY63" fmla="*/ 298609 h 514350"/>
              <a:gd name="connsiteX64" fmla="*/ 6246971 w 6400800"/>
              <a:gd name="connsiteY64" fmla="*/ 351949 h 514350"/>
              <a:gd name="connsiteX65" fmla="*/ 6236494 w 6400800"/>
              <a:gd name="connsiteY65" fmla="*/ 396716 h 514350"/>
              <a:gd name="connsiteX66" fmla="*/ 6235542 w 6400800"/>
              <a:gd name="connsiteY66" fmla="*/ 394811 h 514350"/>
              <a:gd name="connsiteX67" fmla="*/ 6234589 w 6400800"/>
              <a:gd name="connsiteY67" fmla="*/ 370046 h 514350"/>
              <a:gd name="connsiteX68" fmla="*/ 6230779 w 6400800"/>
              <a:gd name="connsiteY68" fmla="*/ 389096 h 514350"/>
              <a:gd name="connsiteX69" fmla="*/ 6227921 w 6400800"/>
              <a:gd name="connsiteY69" fmla="*/ 384334 h 514350"/>
              <a:gd name="connsiteX70" fmla="*/ 6216492 w 6400800"/>
              <a:gd name="connsiteY70" fmla="*/ 367189 h 514350"/>
              <a:gd name="connsiteX71" fmla="*/ 6223159 w 6400800"/>
              <a:gd name="connsiteY71" fmla="*/ 348139 h 514350"/>
              <a:gd name="connsiteX72" fmla="*/ 6236494 w 6400800"/>
              <a:gd name="connsiteY72" fmla="*/ 310991 h 514350"/>
              <a:gd name="connsiteX73" fmla="*/ 6247924 w 6400800"/>
              <a:gd name="connsiteY73" fmla="*/ 279559 h 514350"/>
              <a:gd name="connsiteX74" fmla="*/ 6256496 w 6400800"/>
              <a:gd name="connsiteY74" fmla="*/ 254794 h 514350"/>
              <a:gd name="connsiteX75" fmla="*/ 6264117 w 6400800"/>
              <a:gd name="connsiteY75" fmla="*/ 233839 h 514350"/>
              <a:gd name="connsiteX76" fmla="*/ 6252687 w 6400800"/>
              <a:gd name="connsiteY76" fmla="*/ 253841 h 514350"/>
              <a:gd name="connsiteX77" fmla="*/ 6240304 w 6400800"/>
              <a:gd name="connsiteY77" fmla="*/ 276701 h 514350"/>
              <a:gd name="connsiteX78" fmla="*/ 6225064 w 6400800"/>
              <a:gd name="connsiteY78" fmla="*/ 307181 h 514350"/>
              <a:gd name="connsiteX79" fmla="*/ 6208871 w 6400800"/>
              <a:gd name="connsiteY79" fmla="*/ 343376 h 514350"/>
              <a:gd name="connsiteX80" fmla="*/ 6205062 w 6400800"/>
              <a:gd name="connsiteY80" fmla="*/ 351949 h 514350"/>
              <a:gd name="connsiteX81" fmla="*/ 6204109 w 6400800"/>
              <a:gd name="connsiteY81" fmla="*/ 350996 h 514350"/>
              <a:gd name="connsiteX82" fmla="*/ 6210776 w 6400800"/>
              <a:gd name="connsiteY82" fmla="*/ 320516 h 514350"/>
              <a:gd name="connsiteX83" fmla="*/ 6222206 w 6400800"/>
              <a:gd name="connsiteY83" fmla="*/ 268129 h 514350"/>
              <a:gd name="connsiteX84" fmla="*/ 6226017 w 6400800"/>
              <a:gd name="connsiteY84" fmla="*/ 248126 h 514350"/>
              <a:gd name="connsiteX85" fmla="*/ 6218396 w 6400800"/>
              <a:gd name="connsiteY85" fmla="*/ 267176 h 514350"/>
              <a:gd name="connsiteX86" fmla="*/ 6209824 w 6400800"/>
              <a:gd name="connsiteY86" fmla="*/ 289084 h 514350"/>
              <a:gd name="connsiteX87" fmla="*/ 6199346 w 6400800"/>
              <a:gd name="connsiteY87" fmla="*/ 317659 h 514350"/>
              <a:gd name="connsiteX88" fmla="*/ 6193631 w 6400800"/>
              <a:gd name="connsiteY88" fmla="*/ 335756 h 514350"/>
              <a:gd name="connsiteX89" fmla="*/ 6184106 w 6400800"/>
              <a:gd name="connsiteY89" fmla="*/ 322421 h 514350"/>
              <a:gd name="connsiteX90" fmla="*/ 6181249 w 6400800"/>
              <a:gd name="connsiteY90" fmla="*/ 318611 h 514350"/>
              <a:gd name="connsiteX91" fmla="*/ 6184106 w 6400800"/>
              <a:gd name="connsiteY91" fmla="*/ 302419 h 514350"/>
              <a:gd name="connsiteX92" fmla="*/ 6189821 w 6400800"/>
              <a:gd name="connsiteY92" fmla="*/ 274796 h 514350"/>
              <a:gd name="connsiteX93" fmla="*/ 6195537 w 6400800"/>
              <a:gd name="connsiteY93" fmla="*/ 250984 h 514350"/>
              <a:gd name="connsiteX94" fmla="*/ 6186012 w 6400800"/>
              <a:gd name="connsiteY94" fmla="*/ 273844 h 514350"/>
              <a:gd name="connsiteX95" fmla="*/ 6176487 w 6400800"/>
              <a:gd name="connsiteY95" fmla="*/ 300514 h 514350"/>
              <a:gd name="connsiteX96" fmla="*/ 6173629 w 6400800"/>
              <a:gd name="connsiteY96" fmla="*/ 309086 h 514350"/>
              <a:gd name="connsiteX97" fmla="*/ 6172676 w 6400800"/>
              <a:gd name="connsiteY97" fmla="*/ 308134 h 514350"/>
              <a:gd name="connsiteX98" fmla="*/ 6174581 w 6400800"/>
              <a:gd name="connsiteY98" fmla="*/ 294799 h 514350"/>
              <a:gd name="connsiteX99" fmla="*/ 6180296 w 6400800"/>
              <a:gd name="connsiteY99" fmla="*/ 263366 h 514350"/>
              <a:gd name="connsiteX100" fmla="*/ 6185059 w 6400800"/>
              <a:gd name="connsiteY100" fmla="*/ 236696 h 514350"/>
              <a:gd name="connsiteX101" fmla="*/ 6188869 w 6400800"/>
              <a:gd name="connsiteY101" fmla="*/ 215741 h 514350"/>
              <a:gd name="connsiteX102" fmla="*/ 6192679 w 6400800"/>
              <a:gd name="connsiteY102" fmla="*/ 197644 h 514350"/>
              <a:gd name="connsiteX103" fmla="*/ 6185059 w 6400800"/>
              <a:gd name="connsiteY103" fmla="*/ 214789 h 514350"/>
              <a:gd name="connsiteX104" fmla="*/ 6168867 w 6400800"/>
              <a:gd name="connsiteY104" fmla="*/ 260509 h 514350"/>
              <a:gd name="connsiteX105" fmla="*/ 6163151 w 6400800"/>
              <a:gd name="connsiteY105" fmla="*/ 280511 h 514350"/>
              <a:gd name="connsiteX106" fmla="*/ 6159342 w 6400800"/>
              <a:gd name="connsiteY106" fmla="*/ 253841 h 514350"/>
              <a:gd name="connsiteX107" fmla="*/ 6154579 w 6400800"/>
              <a:gd name="connsiteY107" fmla="*/ 225266 h 514350"/>
              <a:gd name="connsiteX108" fmla="*/ 6156484 w 6400800"/>
              <a:gd name="connsiteY108" fmla="*/ 285274 h 514350"/>
              <a:gd name="connsiteX109" fmla="*/ 6143149 w 6400800"/>
              <a:gd name="connsiteY109" fmla="*/ 268129 h 514350"/>
              <a:gd name="connsiteX110" fmla="*/ 6143149 w 6400800"/>
              <a:gd name="connsiteY110" fmla="*/ 267176 h 514350"/>
              <a:gd name="connsiteX111" fmla="*/ 6146006 w 6400800"/>
              <a:gd name="connsiteY111" fmla="*/ 256699 h 514350"/>
              <a:gd name="connsiteX112" fmla="*/ 6161246 w 6400800"/>
              <a:gd name="connsiteY112" fmla="*/ 178594 h 514350"/>
              <a:gd name="connsiteX113" fmla="*/ 6152674 w 6400800"/>
              <a:gd name="connsiteY113" fmla="*/ 200501 h 514350"/>
              <a:gd name="connsiteX114" fmla="*/ 6152674 w 6400800"/>
              <a:gd name="connsiteY114" fmla="*/ 197644 h 514350"/>
              <a:gd name="connsiteX115" fmla="*/ 6156484 w 6400800"/>
              <a:gd name="connsiteY115" fmla="*/ 172879 h 514350"/>
              <a:gd name="connsiteX116" fmla="*/ 6160294 w 6400800"/>
              <a:gd name="connsiteY116" fmla="*/ 150971 h 514350"/>
              <a:gd name="connsiteX117" fmla="*/ 6152674 w 6400800"/>
              <a:gd name="connsiteY117" fmla="*/ 171926 h 514350"/>
              <a:gd name="connsiteX118" fmla="*/ 6145054 w 6400800"/>
              <a:gd name="connsiteY118" fmla="*/ 196691 h 514350"/>
              <a:gd name="connsiteX119" fmla="*/ 6138387 w 6400800"/>
              <a:gd name="connsiteY119" fmla="*/ 220504 h 514350"/>
              <a:gd name="connsiteX120" fmla="*/ 6135529 w 6400800"/>
              <a:gd name="connsiteY120" fmla="*/ 202406 h 514350"/>
              <a:gd name="connsiteX121" fmla="*/ 6134576 w 6400800"/>
              <a:gd name="connsiteY121" fmla="*/ 221456 h 514350"/>
              <a:gd name="connsiteX122" fmla="*/ 6132671 w 6400800"/>
              <a:gd name="connsiteY122" fmla="*/ 242411 h 514350"/>
              <a:gd name="connsiteX123" fmla="*/ 6131719 w 6400800"/>
              <a:gd name="connsiteY123" fmla="*/ 249079 h 514350"/>
              <a:gd name="connsiteX124" fmla="*/ 6130767 w 6400800"/>
              <a:gd name="connsiteY124" fmla="*/ 253841 h 514350"/>
              <a:gd name="connsiteX125" fmla="*/ 6129814 w 6400800"/>
              <a:gd name="connsiteY125" fmla="*/ 251936 h 514350"/>
              <a:gd name="connsiteX126" fmla="*/ 6130767 w 6400800"/>
              <a:gd name="connsiteY126" fmla="*/ 254794 h 514350"/>
              <a:gd name="connsiteX127" fmla="*/ 6129814 w 6400800"/>
              <a:gd name="connsiteY127" fmla="*/ 261461 h 514350"/>
              <a:gd name="connsiteX128" fmla="*/ 6129814 w 6400800"/>
              <a:gd name="connsiteY128" fmla="*/ 243364 h 514350"/>
              <a:gd name="connsiteX129" fmla="*/ 6126004 w 6400800"/>
              <a:gd name="connsiteY129" fmla="*/ 274796 h 514350"/>
              <a:gd name="connsiteX130" fmla="*/ 6125051 w 6400800"/>
              <a:gd name="connsiteY130" fmla="*/ 281464 h 514350"/>
              <a:gd name="connsiteX131" fmla="*/ 6122194 w 6400800"/>
              <a:gd name="connsiteY131" fmla="*/ 267176 h 514350"/>
              <a:gd name="connsiteX132" fmla="*/ 6117431 w 6400800"/>
              <a:gd name="connsiteY132" fmla="*/ 243364 h 514350"/>
              <a:gd name="connsiteX133" fmla="*/ 6118384 w 6400800"/>
              <a:gd name="connsiteY133" fmla="*/ 267176 h 514350"/>
              <a:gd name="connsiteX134" fmla="*/ 6119337 w 6400800"/>
              <a:gd name="connsiteY134" fmla="*/ 300514 h 514350"/>
              <a:gd name="connsiteX135" fmla="*/ 6114574 w 6400800"/>
              <a:gd name="connsiteY135" fmla="*/ 317659 h 514350"/>
              <a:gd name="connsiteX136" fmla="*/ 6114574 w 6400800"/>
              <a:gd name="connsiteY136" fmla="*/ 307181 h 514350"/>
              <a:gd name="connsiteX137" fmla="*/ 6112669 w 6400800"/>
              <a:gd name="connsiteY137" fmla="*/ 286226 h 514350"/>
              <a:gd name="connsiteX138" fmla="*/ 6109812 w 6400800"/>
              <a:gd name="connsiteY138" fmla="*/ 270986 h 514350"/>
              <a:gd name="connsiteX139" fmla="*/ 6105049 w 6400800"/>
              <a:gd name="connsiteY139" fmla="*/ 258604 h 514350"/>
              <a:gd name="connsiteX140" fmla="*/ 6106001 w 6400800"/>
              <a:gd name="connsiteY140" fmla="*/ 272891 h 514350"/>
              <a:gd name="connsiteX141" fmla="*/ 6106001 w 6400800"/>
              <a:gd name="connsiteY141" fmla="*/ 282416 h 514350"/>
              <a:gd name="connsiteX142" fmla="*/ 6104096 w 6400800"/>
              <a:gd name="connsiteY142" fmla="*/ 273844 h 514350"/>
              <a:gd name="connsiteX143" fmla="*/ 6102192 w 6400800"/>
              <a:gd name="connsiteY143" fmla="*/ 268129 h 514350"/>
              <a:gd name="connsiteX144" fmla="*/ 6101239 w 6400800"/>
              <a:gd name="connsiteY144" fmla="*/ 253841 h 514350"/>
              <a:gd name="connsiteX145" fmla="*/ 6103144 w 6400800"/>
              <a:gd name="connsiteY145" fmla="*/ 247174 h 514350"/>
              <a:gd name="connsiteX146" fmla="*/ 6107906 w 6400800"/>
              <a:gd name="connsiteY146" fmla="*/ 225266 h 514350"/>
              <a:gd name="connsiteX147" fmla="*/ 6111717 w 6400800"/>
              <a:gd name="connsiteY147" fmla="*/ 205264 h 514350"/>
              <a:gd name="connsiteX148" fmla="*/ 6104096 w 6400800"/>
              <a:gd name="connsiteY148" fmla="*/ 223361 h 514350"/>
              <a:gd name="connsiteX149" fmla="*/ 6099334 w 6400800"/>
              <a:gd name="connsiteY149" fmla="*/ 234791 h 514350"/>
              <a:gd name="connsiteX150" fmla="*/ 6096476 w 6400800"/>
              <a:gd name="connsiteY150" fmla="*/ 206216 h 514350"/>
              <a:gd name="connsiteX151" fmla="*/ 6097429 w 6400800"/>
              <a:gd name="connsiteY151" fmla="*/ 199549 h 514350"/>
              <a:gd name="connsiteX152" fmla="*/ 6101239 w 6400800"/>
              <a:gd name="connsiteY152" fmla="*/ 177641 h 514350"/>
              <a:gd name="connsiteX153" fmla="*/ 6104096 w 6400800"/>
              <a:gd name="connsiteY153" fmla="*/ 157639 h 514350"/>
              <a:gd name="connsiteX154" fmla="*/ 6107906 w 6400800"/>
              <a:gd name="connsiteY154" fmla="*/ 124301 h 514350"/>
              <a:gd name="connsiteX155" fmla="*/ 6110764 w 6400800"/>
              <a:gd name="connsiteY155" fmla="*/ 95726 h 514350"/>
              <a:gd name="connsiteX156" fmla="*/ 6104096 w 6400800"/>
              <a:gd name="connsiteY156" fmla="*/ 124301 h 514350"/>
              <a:gd name="connsiteX157" fmla="*/ 6096476 w 6400800"/>
              <a:gd name="connsiteY157" fmla="*/ 156686 h 514350"/>
              <a:gd name="connsiteX158" fmla="*/ 6091714 w 6400800"/>
              <a:gd name="connsiteY158" fmla="*/ 176689 h 514350"/>
              <a:gd name="connsiteX159" fmla="*/ 6085999 w 6400800"/>
              <a:gd name="connsiteY159" fmla="*/ 198596 h 514350"/>
              <a:gd name="connsiteX160" fmla="*/ 6081237 w 6400800"/>
              <a:gd name="connsiteY160" fmla="*/ 214789 h 514350"/>
              <a:gd name="connsiteX161" fmla="*/ 6074569 w 6400800"/>
              <a:gd name="connsiteY161" fmla="*/ 201454 h 514350"/>
              <a:gd name="connsiteX162" fmla="*/ 6079331 w 6400800"/>
              <a:gd name="connsiteY162" fmla="*/ 219551 h 514350"/>
              <a:gd name="connsiteX163" fmla="*/ 6073617 w 6400800"/>
              <a:gd name="connsiteY163" fmla="*/ 230029 h 514350"/>
              <a:gd name="connsiteX164" fmla="*/ 6069806 w 6400800"/>
              <a:gd name="connsiteY164" fmla="*/ 237649 h 514350"/>
              <a:gd name="connsiteX165" fmla="*/ 6069806 w 6400800"/>
              <a:gd name="connsiteY165" fmla="*/ 228124 h 514350"/>
              <a:gd name="connsiteX166" fmla="*/ 6069806 w 6400800"/>
              <a:gd name="connsiteY166" fmla="*/ 205264 h 514350"/>
              <a:gd name="connsiteX167" fmla="*/ 6065996 w 6400800"/>
              <a:gd name="connsiteY167" fmla="*/ 228124 h 514350"/>
              <a:gd name="connsiteX168" fmla="*/ 6061234 w 6400800"/>
              <a:gd name="connsiteY168" fmla="*/ 253841 h 514350"/>
              <a:gd name="connsiteX169" fmla="*/ 6059329 w 6400800"/>
              <a:gd name="connsiteY169" fmla="*/ 263366 h 514350"/>
              <a:gd name="connsiteX170" fmla="*/ 6057424 w 6400800"/>
              <a:gd name="connsiteY170" fmla="*/ 268129 h 514350"/>
              <a:gd name="connsiteX171" fmla="*/ 6048851 w 6400800"/>
              <a:gd name="connsiteY171" fmla="*/ 294799 h 514350"/>
              <a:gd name="connsiteX172" fmla="*/ 6041231 w 6400800"/>
              <a:gd name="connsiteY172" fmla="*/ 324326 h 514350"/>
              <a:gd name="connsiteX173" fmla="*/ 6041231 w 6400800"/>
              <a:gd name="connsiteY173" fmla="*/ 325279 h 514350"/>
              <a:gd name="connsiteX174" fmla="*/ 6033612 w 6400800"/>
              <a:gd name="connsiteY174" fmla="*/ 306229 h 514350"/>
              <a:gd name="connsiteX175" fmla="*/ 6029801 w 6400800"/>
              <a:gd name="connsiteY175" fmla="*/ 296704 h 514350"/>
              <a:gd name="connsiteX176" fmla="*/ 6029801 w 6400800"/>
              <a:gd name="connsiteY176" fmla="*/ 295751 h 514350"/>
              <a:gd name="connsiteX177" fmla="*/ 6031706 w 6400800"/>
              <a:gd name="connsiteY177" fmla="*/ 281464 h 514350"/>
              <a:gd name="connsiteX178" fmla="*/ 6033612 w 6400800"/>
              <a:gd name="connsiteY178" fmla="*/ 269081 h 514350"/>
              <a:gd name="connsiteX179" fmla="*/ 6027896 w 6400800"/>
              <a:gd name="connsiteY179" fmla="*/ 280511 h 514350"/>
              <a:gd name="connsiteX180" fmla="*/ 6025039 w 6400800"/>
              <a:gd name="connsiteY180" fmla="*/ 286226 h 514350"/>
              <a:gd name="connsiteX181" fmla="*/ 6020276 w 6400800"/>
              <a:gd name="connsiteY181" fmla="*/ 272891 h 514350"/>
              <a:gd name="connsiteX182" fmla="*/ 6008846 w 6400800"/>
              <a:gd name="connsiteY182" fmla="*/ 244316 h 514350"/>
              <a:gd name="connsiteX183" fmla="*/ 6016467 w 6400800"/>
              <a:gd name="connsiteY183" fmla="*/ 273844 h 514350"/>
              <a:gd name="connsiteX184" fmla="*/ 6022181 w 6400800"/>
              <a:gd name="connsiteY184" fmla="*/ 293846 h 514350"/>
              <a:gd name="connsiteX185" fmla="*/ 6019324 w 6400800"/>
              <a:gd name="connsiteY185" fmla="*/ 302419 h 514350"/>
              <a:gd name="connsiteX186" fmla="*/ 6016467 w 6400800"/>
              <a:gd name="connsiteY186" fmla="*/ 311944 h 514350"/>
              <a:gd name="connsiteX187" fmla="*/ 6010751 w 6400800"/>
              <a:gd name="connsiteY187" fmla="*/ 333851 h 514350"/>
              <a:gd name="connsiteX188" fmla="*/ 6010751 w 6400800"/>
              <a:gd name="connsiteY188" fmla="*/ 334804 h 514350"/>
              <a:gd name="connsiteX189" fmla="*/ 6003131 w 6400800"/>
              <a:gd name="connsiteY189" fmla="*/ 320516 h 514350"/>
              <a:gd name="connsiteX190" fmla="*/ 5996464 w 6400800"/>
              <a:gd name="connsiteY190" fmla="*/ 308134 h 514350"/>
              <a:gd name="connsiteX191" fmla="*/ 5999321 w 6400800"/>
              <a:gd name="connsiteY191" fmla="*/ 302419 h 514350"/>
              <a:gd name="connsiteX192" fmla="*/ 6007894 w 6400800"/>
              <a:gd name="connsiteY192" fmla="*/ 283369 h 514350"/>
              <a:gd name="connsiteX193" fmla="*/ 6014562 w 6400800"/>
              <a:gd name="connsiteY193" fmla="*/ 267176 h 514350"/>
              <a:gd name="connsiteX194" fmla="*/ 6004084 w 6400800"/>
              <a:gd name="connsiteY194" fmla="*/ 281464 h 514350"/>
              <a:gd name="connsiteX195" fmla="*/ 5993606 w 6400800"/>
              <a:gd name="connsiteY195" fmla="*/ 297656 h 514350"/>
              <a:gd name="connsiteX196" fmla="*/ 5989796 w 6400800"/>
              <a:gd name="connsiteY196" fmla="*/ 273844 h 514350"/>
              <a:gd name="connsiteX197" fmla="*/ 5991701 w 6400800"/>
              <a:gd name="connsiteY197" fmla="*/ 250984 h 514350"/>
              <a:gd name="connsiteX198" fmla="*/ 5997417 w 6400800"/>
              <a:gd name="connsiteY198" fmla="*/ 212884 h 514350"/>
              <a:gd name="connsiteX199" fmla="*/ 6003131 w 6400800"/>
              <a:gd name="connsiteY199" fmla="*/ 179546 h 514350"/>
              <a:gd name="connsiteX200" fmla="*/ 5993606 w 6400800"/>
              <a:gd name="connsiteY200" fmla="*/ 211931 h 514350"/>
              <a:gd name="connsiteX201" fmla="*/ 5985034 w 6400800"/>
              <a:gd name="connsiteY201" fmla="*/ 248126 h 514350"/>
              <a:gd name="connsiteX202" fmla="*/ 5974556 w 6400800"/>
              <a:gd name="connsiteY202" fmla="*/ 206216 h 514350"/>
              <a:gd name="connsiteX203" fmla="*/ 5974556 w 6400800"/>
              <a:gd name="connsiteY203" fmla="*/ 206216 h 514350"/>
              <a:gd name="connsiteX204" fmla="*/ 5977414 w 6400800"/>
              <a:gd name="connsiteY204" fmla="*/ 178594 h 514350"/>
              <a:gd name="connsiteX205" fmla="*/ 5979319 w 6400800"/>
              <a:gd name="connsiteY205" fmla="*/ 153829 h 514350"/>
              <a:gd name="connsiteX206" fmla="*/ 5973604 w 6400800"/>
              <a:gd name="connsiteY206" fmla="*/ 177641 h 514350"/>
              <a:gd name="connsiteX207" fmla="*/ 5969794 w 6400800"/>
              <a:gd name="connsiteY207" fmla="*/ 191929 h 514350"/>
              <a:gd name="connsiteX208" fmla="*/ 5959317 w 6400800"/>
              <a:gd name="connsiteY208" fmla="*/ 160496 h 514350"/>
              <a:gd name="connsiteX209" fmla="*/ 5946934 w 6400800"/>
              <a:gd name="connsiteY209" fmla="*/ 130016 h 514350"/>
              <a:gd name="connsiteX210" fmla="*/ 5934551 w 6400800"/>
              <a:gd name="connsiteY210" fmla="*/ 104299 h 514350"/>
              <a:gd name="connsiteX211" fmla="*/ 5943124 w 6400800"/>
              <a:gd name="connsiteY211" fmla="*/ 131921 h 514350"/>
              <a:gd name="connsiteX212" fmla="*/ 5951696 w 6400800"/>
              <a:gd name="connsiteY212" fmla="*/ 163354 h 514350"/>
              <a:gd name="connsiteX213" fmla="*/ 5961221 w 6400800"/>
              <a:gd name="connsiteY213" fmla="*/ 204311 h 514350"/>
              <a:gd name="connsiteX214" fmla="*/ 5964079 w 6400800"/>
              <a:gd name="connsiteY214" fmla="*/ 216694 h 514350"/>
              <a:gd name="connsiteX215" fmla="*/ 5962174 w 6400800"/>
              <a:gd name="connsiteY215" fmla="*/ 222409 h 514350"/>
              <a:gd name="connsiteX216" fmla="*/ 5958364 w 6400800"/>
              <a:gd name="connsiteY216" fmla="*/ 235744 h 514350"/>
              <a:gd name="connsiteX217" fmla="*/ 5956459 w 6400800"/>
              <a:gd name="connsiteY217" fmla="*/ 232886 h 514350"/>
              <a:gd name="connsiteX218" fmla="*/ 5956459 w 6400800"/>
              <a:gd name="connsiteY218" fmla="*/ 231934 h 514350"/>
              <a:gd name="connsiteX219" fmla="*/ 5956459 w 6400800"/>
              <a:gd name="connsiteY219" fmla="*/ 232886 h 514350"/>
              <a:gd name="connsiteX220" fmla="*/ 5938362 w 6400800"/>
              <a:gd name="connsiteY220" fmla="*/ 199549 h 514350"/>
              <a:gd name="connsiteX221" fmla="*/ 5927884 w 6400800"/>
              <a:gd name="connsiteY221" fmla="*/ 180499 h 514350"/>
              <a:gd name="connsiteX222" fmla="*/ 5953601 w 6400800"/>
              <a:gd name="connsiteY222" fmla="*/ 250984 h 514350"/>
              <a:gd name="connsiteX223" fmla="*/ 5952649 w 6400800"/>
              <a:gd name="connsiteY223" fmla="*/ 255746 h 514350"/>
              <a:gd name="connsiteX224" fmla="*/ 5945029 w 6400800"/>
              <a:gd name="connsiteY224" fmla="*/ 282416 h 514350"/>
              <a:gd name="connsiteX225" fmla="*/ 5944076 w 6400800"/>
              <a:gd name="connsiteY225" fmla="*/ 285274 h 514350"/>
              <a:gd name="connsiteX226" fmla="*/ 5940267 w 6400800"/>
              <a:gd name="connsiteY226" fmla="*/ 271939 h 514350"/>
              <a:gd name="connsiteX227" fmla="*/ 5928837 w 6400800"/>
              <a:gd name="connsiteY227" fmla="*/ 237649 h 514350"/>
              <a:gd name="connsiteX228" fmla="*/ 5922169 w 6400800"/>
              <a:gd name="connsiteY228" fmla="*/ 220504 h 514350"/>
              <a:gd name="connsiteX229" fmla="*/ 5923121 w 6400800"/>
              <a:gd name="connsiteY229" fmla="*/ 216694 h 514350"/>
              <a:gd name="connsiteX230" fmla="*/ 5921217 w 6400800"/>
              <a:gd name="connsiteY230" fmla="*/ 219551 h 514350"/>
              <a:gd name="connsiteX231" fmla="*/ 5917406 w 6400800"/>
              <a:gd name="connsiteY231" fmla="*/ 211931 h 514350"/>
              <a:gd name="connsiteX232" fmla="*/ 5908834 w 6400800"/>
              <a:gd name="connsiteY232" fmla="*/ 194786 h 514350"/>
              <a:gd name="connsiteX233" fmla="*/ 5907881 w 6400800"/>
              <a:gd name="connsiteY233" fmla="*/ 183356 h 514350"/>
              <a:gd name="connsiteX234" fmla="*/ 5905024 w 6400800"/>
              <a:gd name="connsiteY234" fmla="*/ 159544 h 514350"/>
              <a:gd name="connsiteX235" fmla="*/ 5904071 w 6400800"/>
              <a:gd name="connsiteY235" fmla="*/ 184309 h 514350"/>
              <a:gd name="connsiteX236" fmla="*/ 5903119 w 6400800"/>
              <a:gd name="connsiteY236" fmla="*/ 211931 h 514350"/>
              <a:gd name="connsiteX237" fmla="*/ 5902167 w 6400800"/>
              <a:gd name="connsiteY237" fmla="*/ 229076 h 514350"/>
              <a:gd name="connsiteX238" fmla="*/ 5902167 w 6400800"/>
              <a:gd name="connsiteY238" fmla="*/ 248126 h 514350"/>
              <a:gd name="connsiteX239" fmla="*/ 5903119 w 6400800"/>
              <a:gd name="connsiteY239" fmla="*/ 270034 h 514350"/>
              <a:gd name="connsiteX240" fmla="*/ 5900262 w 6400800"/>
              <a:gd name="connsiteY240" fmla="*/ 285274 h 514350"/>
              <a:gd name="connsiteX241" fmla="*/ 5899309 w 6400800"/>
              <a:gd name="connsiteY241" fmla="*/ 282416 h 514350"/>
              <a:gd name="connsiteX242" fmla="*/ 5895499 w 6400800"/>
              <a:gd name="connsiteY242" fmla="*/ 263366 h 514350"/>
              <a:gd name="connsiteX243" fmla="*/ 5891689 w 6400800"/>
              <a:gd name="connsiteY243" fmla="*/ 248126 h 514350"/>
              <a:gd name="connsiteX244" fmla="*/ 5891689 w 6400800"/>
              <a:gd name="connsiteY244" fmla="*/ 245269 h 514350"/>
              <a:gd name="connsiteX245" fmla="*/ 5890737 w 6400800"/>
              <a:gd name="connsiteY245" fmla="*/ 247174 h 514350"/>
              <a:gd name="connsiteX246" fmla="*/ 5890737 w 6400800"/>
              <a:gd name="connsiteY246" fmla="*/ 247174 h 514350"/>
              <a:gd name="connsiteX247" fmla="*/ 5890737 w 6400800"/>
              <a:gd name="connsiteY247" fmla="*/ 248126 h 514350"/>
              <a:gd name="connsiteX248" fmla="*/ 5881212 w 6400800"/>
              <a:gd name="connsiteY248" fmla="*/ 275749 h 514350"/>
              <a:gd name="connsiteX249" fmla="*/ 5878354 w 6400800"/>
              <a:gd name="connsiteY249" fmla="*/ 262414 h 514350"/>
              <a:gd name="connsiteX250" fmla="*/ 5874544 w 6400800"/>
              <a:gd name="connsiteY250" fmla="*/ 240506 h 514350"/>
              <a:gd name="connsiteX251" fmla="*/ 5874544 w 6400800"/>
              <a:gd name="connsiteY251" fmla="*/ 262414 h 514350"/>
              <a:gd name="connsiteX252" fmla="*/ 5875496 w 6400800"/>
              <a:gd name="connsiteY252" fmla="*/ 290989 h 514350"/>
              <a:gd name="connsiteX253" fmla="*/ 5873592 w 6400800"/>
              <a:gd name="connsiteY253" fmla="*/ 298609 h 514350"/>
              <a:gd name="connsiteX254" fmla="*/ 5870734 w 6400800"/>
              <a:gd name="connsiteY254" fmla="*/ 271939 h 514350"/>
              <a:gd name="connsiteX255" fmla="*/ 5867876 w 6400800"/>
              <a:gd name="connsiteY255" fmla="*/ 292894 h 514350"/>
              <a:gd name="connsiteX256" fmla="*/ 5866924 w 6400800"/>
              <a:gd name="connsiteY256" fmla="*/ 269081 h 514350"/>
              <a:gd name="connsiteX257" fmla="*/ 5865971 w 6400800"/>
              <a:gd name="connsiteY257" fmla="*/ 243364 h 514350"/>
              <a:gd name="connsiteX258" fmla="*/ 5873592 w 6400800"/>
              <a:gd name="connsiteY258" fmla="*/ 225266 h 514350"/>
              <a:gd name="connsiteX259" fmla="*/ 5865971 w 6400800"/>
              <a:gd name="connsiteY259" fmla="*/ 237649 h 514350"/>
              <a:gd name="connsiteX260" fmla="*/ 5865971 w 6400800"/>
              <a:gd name="connsiteY260" fmla="*/ 230029 h 514350"/>
              <a:gd name="connsiteX261" fmla="*/ 5865019 w 6400800"/>
              <a:gd name="connsiteY261" fmla="*/ 194786 h 514350"/>
              <a:gd name="connsiteX262" fmla="*/ 5863114 w 6400800"/>
              <a:gd name="connsiteY262" fmla="*/ 141446 h 514350"/>
              <a:gd name="connsiteX263" fmla="*/ 5862162 w 6400800"/>
              <a:gd name="connsiteY263" fmla="*/ 121444 h 514350"/>
              <a:gd name="connsiteX264" fmla="*/ 5859304 w 6400800"/>
              <a:gd name="connsiteY264" fmla="*/ 141446 h 514350"/>
              <a:gd name="connsiteX265" fmla="*/ 5856446 w 6400800"/>
              <a:gd name="connsiteY265" fmla="*/ 161449 h 514350"/>
              <a:gd name="connsiteX266" fmla="*/ 5853589 w 6400800"/>
              <a:gd name="connsiteY266" fmla="*/ 120491 h 514350"/>
              <a:gd name="connsiteX267" fmla="*/ 5851684 w 6400800"/>
              <a:gd name="connsiteY267" fmla="*/ 98584 h 514350"/>
              <a:gd name="connsiteX268" fmla="*/ 5849779 w 6400800"/>
              <a:gd name="connsiteY268" fmla="*/ 120491 h 514350"/>
              <a:gd name="connsiteX269" fmla="*/ 5847874 w 6400800"/>
              <a:gd name="connsiteY269" fmla="*/ 146209 h 514350"/>
              <a:gd name="connsiteX270" fmla="*/ 5846921 w 6400800"/>
              <a:gd name="connsiteY270" fmla="*/ 179546 h 514350"/>
              <a:gd name="connsiteX271" fmla="*/ 5846921 w 6400800"/>
              <a:gd name="connsiteY271" fmla="*/ 262414 h 514350"/>
              <a:gd name="connsiteX272" fmla="*/ 5846921 w 6400800"/>
              <a:gd name="connsiteY272" fmla="*/ 269081 h 514350"/>
              <a:gd name="connsiteX273" fmla="*/ 5843112 w 6400800"/>
              <a:gd name="connsiteY273" fmla="*/ 274796 h 514350"/>
              <a:gd name="connsiteX274" fmla="*/ 5840254 w 6400800"/>
              <a:gd name="connsiteY274" fmla="*/ 261461 h 514350"/>
              <a:gd name="connsiteX275" fmla="*/ 5841206 w 6400800"/>
              <a:gd name="connsiteY275" fmla="*/ 242411 h 514350"/>
              <a:gd name="connsiteX276" fmla="*/ 5841206 w 6400800"/>
              <a:gd name="connsiteY276" fmla="*/ 223361 h 514350"/>
              <a:gd name="connsiteX277" fmla="*/ 5837396 w 6400800"/>
              <a:gd name="connsiteY277" fmla="*/ 242411 h 514350"/>
              <a:gd name="connsiteX278" fmla="*/ 5836444 w 6400800"/>
              <a:gd name="connsiteY278" fmla="*/ 245269 h 514350"/>
              <a:gd name="connsiteX279" fmla="*/ 5829776 w 6400800"/>
              <a:gd name="connsiteY279" fmla="*/ 215741 h 514350"/>
              <a:gd name="connsiteX280" fmla="*/ 5824062 w 6400800"/>
              <a:gd name="connsiteY280" fmla="*/ 189071 h 514350"/>
              <a:gd name="connsiteX281" fmla="*/ 5825967 w 6400800"/>
              <a:gd name="connsiteY281" fmla="*/ 215741 h 514350"/>
              <a:gd name="connsiteX282" fmla="*/ 5828824 w 6400800"/>
              <a:gd name="connsiteY282" fmla="*/ 246221 h 514350"/>
              <a:gd name="connsiteX283" fmla="*/ 5831681 w 6400800"/>
              <a:gd name="connsiteY283" fmla="*/ 268129 h 514350"/>
              <a:gd name="connsiteX284" fmla="*/ 5826919 w 6400800"/>
              <a:gd name="connsiteY284" fmla="*/ 276701 h 514350"/>
              <a:gd name="connsiteX285" fmla="*/ 5825967 w 6400800"/>
              <a:gd name="connsiteY285" fmla="*/ 270986 h 514350"/>
              <a:gd name="connsiteX286" fmla="*/ 5822156 w 6400800"/>
              <a:gd name="connsiteY286" fmla="*/ 250031 h 514350"/>
              <a:gd name="connsiteX287" fmla="*/ 5818346 w 6400800"/>
              <a:gd name="connsiteY287" fmla="*/ 231934 h 514350"/>
              <a:gd name="connsiteX288" fmla="*/ 5818346 w 6400800"/>
              <a:gd name="connsiteY288" fmla="*/ 250031 h 514350"/>
              <a:gd name="connsiteX289" fmla="*/ 5818346 w 6400800"/>
              <a:gd name="connsiteY289" fmla="*/ 270986 h 514350"/>
              <a:gd name="connsiteX290" fmla="*/ 5812631 w 6400800"/>
              <a:gd name="connsiteY290" fmla="*/ 262414 h 514350"/>
              <a:gd name="connsiteX291" fmla="*/ 5812631 w 6400800"/>
              <a:gd name="connsiteY291" fmla="*/ 246221 h 514350"/>
              <a:gd name="connsiteX292" fmla="*/ 5814537 w 6400800"/>
              <a:gd name="connsiteY292" fmla="*/ 220504 h 514350"/>
              <a:gd name="connsiteX293" fmla="*/ 5816442 w 6400800"/>
              <a:gd name="connsiteY293" fmla="*/ 221456 h 514350"/>
              <a:gd name="connsiteX294" fmla="*/ 5819299 w 6400800"/>
              <a:gd name="connsiteY294" fmla="*/ 224314 h 514350"/>
              <a:gd name="connsiteX295" fmla="*/ 5822156 w 6400800"/>
              <a:gd name="connsiteY295" fmla="*/ 231934 h 514350"/>
              <a:gd name="connsiteX296" fmla="*/ 5821204 w 6400800"/>
              <a:gd name="connsiteY296" fmla="*/ 223361 h 514350"/>
              <a:gd name="connsiteX297" fmla="*/ 5818346 w 6400800"/>
              <a:gd name="connsiteY297" fmla="*/ 219551 h 514350"/>
              <a:gd name="connsiteX298" fmla="*/ 5813584 w 6400800"/>
              <a:gd name="connsiteY298" fmla="*/ 217646 h 514350"/>
              <a:gd name="connsiteX299" fmla="*/ 5811679 w 6400800"/>
              <a:gd name="connsiteY299" fmla="*/ 217646 h 514350"/>
              <a:gd name="connsiteX300" fmla="*/ 5811679 w 6400800"/>
              <a:gd name="connsiteY300" fmla="*/ 219551 h 514350"/>
              <a:gd name="connsiteX301" fmla="*/ 5805012 w 6400800"/>
              <a:gd name="connsiteY301" fmla="*/ 246221 h 514350"/>
              <a:gd name="connsiteX302" fmla="*/ 5803106 w 6400800"/>
              <a:gd name="connsiteY302" fmla="*/ 256699 h 514350"/>
              <a:gd name="connsiteX303" fmla="*/ 5796439 w 6400800"/>
              <a:gd name="connsiteY303" fmla="*/ 264319 h 514350"/>
              <a:gd name="connsiteX304" fmla="*/ 5795487 w 6400800"/>
              <a:gd name="connsiteY304" fmla="*/ 253841 h 514350"/>
              <a:gd name="connsiteX305" fmla="*/ 5794534 w 6400800"/>
              <a:gd name="connsiteY305" fmla="*/ 248126 h 514350"/>
              <a:gd name="connsiteX306" fmla="*/ 5794534 w 6400800"/>
              <a:gd name="connsiteY306" fmla="*/ 253841 h 514350"/>
              <a:gd name="connsiteX307" fmla="*/ 5793581 w 6400800"/>
              <a:gd name="connsiteY307" fmla="*/ 268129 h 514350"/>
              <a:gd name="connsiteX308" fmla="*/ 5791676 w 6400800"/>
              <a:gd name="connsiteY308" fmla="*/ 270034 h 514350"/>
              <a:gd name="connsiteX309" fmla="*/ 5791676 w 6400800"/>
              <a:gd name="connsiteY309" fmla="*/ 270034 h 514350"/>
              <a:gd name="connsiteX310" fmla="*/ 5787867 w 6400800"/>
              <a:gd name="connsiteY310" fmla="*/ 239554 h 514350"/>
              <a:gd name="connsiteX311" fmla="*/ 5793581 w 6400800"/>
              <a:gd name="connsiteY311" fmla="*/ 224314 h 514350"/>
              <a:gd name="connsiteX312" fmla="*/ 5786914 w 6400800"/>
              <a:gd name="connsiteY312" fmla="*/ 234791 h 514350"/>
              <a:gd name="connsiteX313" fmla="*/ 5785009 w 6400800"/>
              <a:gd name="connsiteY313" fmla="*/ 205264 h 514350"/>
              <a:gd name="connsiteX314" fmla="*/ 5795487 w 6400800"/>
              <a:gd name="connsiteY314" fmla="*/ 183356 h 514350"/>
              <a:gd name="connsiteX315" fmla="*/ 5795487 w 6400800"/>
              <a:gd name="connsiteY315" fmla="*/ 184309 h 514350"/>
              <a:gd name="connsiteX316" fmla="*/ 5795487 w 6400800"/>
              <a:gd name="connsiteY316" fmla="*/ 183356 h 514350"/>
              <a:gd name="connsiteX317" fmla="*/ 5797392 w 6400800"/>
              <a:gd name="connsiteY317" fmla="*/ 178594 h 514350"/>
              <a:gd name="connsiteX318" fmla="*/ 5812631 w 6400800"/>
              <a:gd name="connsiteY318" fmla="*/ 145256 h 514350"/>
              <a:gd name="connsiteX319" fmla="*/ 5825967 w 6400800"/>
              <a:gd name="connsiteY319" fmla="*/ 115729 h 514350"/>
              <a:gd name="connsiteX320" fmla="*/ 5809774 w 6400800"/>
              <a:gd name="connsiteY320" fmla="*/ 143351 h 514350"/>
              <a:gd name="connsiteX321" fmla="*/ 5791676 w 6400800"/>
              <a:gd name="connsiteY321" fmla="*/ 173831 h 514350"/>
              <a:gd name="connsiteX322" fmla="*/ 5788819 w 6400800"/>
              <a:gd name="connsiteY322" fmla="*/ 170974 h 514350"/>
              <a:gd name="connsiteX323" fmla="*/ 5783104 w 6400800"/>
              <a:gd name="connsiteY323" fmla="*/ 169069 h 514350"/>
              <a:gd name="connsiteX324" fmla="*/ 5781199 w 6400800"/>
              <a:gd name="connsiteY324" fmla="*/ 169069 h 514350"/>
              <a:gd name="connsiteX325" fmla="*/ 5781199 w 6400800"/>
              <a:gd name="connsiteY325" fmla="*/ 170974 h 514350"/>
              <a:gd name="connsiteX326" fmla="*/ 5777389 w 6400800"/>
              <a:gd name="connsiteY326" fmla="*/ 197644 h 514350"/>
              <a:gd name="connsiteX327" fmla="*/ 5766912 w 6400800"/>
              <a:gd name="connsiteY327" fmla="*/ 217646 h 514350"/>
              <a:gd name="connsiteX328" fmla="*/ 5752624 w 6400800"/>
              <a:gd name="connsiteY328" fmla="*/ 244316 h 514350"/>
              <a:gd name="connsiteX329" fmla="*/ 5751671 w 6400800"/>
              <a:gd name="connsiteY329" fmla="*/ 233839 h 514350"/>
              <a:gd name="connsiteX330" fmla="*/ 5749767 w 6400800"/>
              <a:gd name="connsiteY330" fmla="*/ 216694 h 514350"/>
              <a:gd name="connsiteX331" fmla="*/ 5757387 w 6400800"/>
              <a:gd name="connsiteY331" fmla="*/ 190024 h 514350"/>
              <a:gd name="connsiteX332" fmla="*/ 5749767 w 6400800"/>
              <a:gd name="connsiteY332" fmla="*/ 210979 h 514350"/>
              <a:gd name="connsiteX333" fmla="*/ 5748814 w 6400800"/>
              <a:gd name="connsiteY333" fmla="*/ 204311 h 514350"/>
              <a:gd name="connsiteX334" fmla="*/ 5745004 w 6400800"/>
              <a:gd name="connsiteY334" fmla="*/ 178594 h 514350"/>
              <a:gd name="connsiteX335" fmla="*/ 5745004 w 6400800"/>
              <a:gd name="connsiteY335" fmla="*/ 204311 h 514350"/>
              <a:gd name="connsiteX336" fmla="*/ 5745004 w 6400800"/>
              <a:gd name="connsiteY336" fmla="*/ 222409 h 514350"/>
              <a:gd name="connsiteX337" fmla="*/ 5744051 w 6400800"/>
              <a:gd name="connsiteY337" fmla="*/ 225266 h 514350"/>
              <a:gd name="connsiteX338" fmla="*/ 5731669 w 6400800"/>
              <a:gd name="connsiteY338" fmla="*/ 259556 h 514350"/>
              <a:gd name="connsiteX339" fmla="*/ 5731669 w 6400800"/>
              <a:gd name="connsiteY339" fmla="*/ 258604 h 514350"/>
              <a:gd name="connsiteX340" fmla="*/ 5734526 w 6400800"/>
              <a:gd name="connsiteY340" fmla="*/ 238601 h 514350"/>
              <a:gd name="connsiteX341" fmla="*/ 5727859 w 6400800"/>
              <a:gd name="connsiteY341" fmla="*/ 258604 h 514350"/>
              <a:gd name="connsiteX342" fmla="*/ 5725954 w 6400800"/>
              <a:gd name="connsiteY342" fmla="*/ 264319 h 514350"/>
              <a:gd name="connsiteX343" fmla="*/ 5725954 w 6400800"/>
              <a:gd name="connsiteY343" fmla="*/ 263366 h 514350"/>
              <a:gd name="connsiteX344" fmla="*/ 5725954 w 6400800"/>
              <a:gd name="connsiteY344" fmla="*/ 262414 h 514350"/>
              <a:gd name="connsiteX345" fmla="*/ 5726906 w 6400800"/>
              <a:gd name="connsiteY345" fmla="*/ 256699 h 514350"/>
              <a:gd name="connsiteX346" fmla="*/ 5729764 w 6400800"/>
              <a:gd name="connsiteY346" fmla="*/ 242411 h 514350"/>
              <a:gd name="connsiteX347" fmla="*/ 5732621 w 6400800"/>
              <a:gd name="connsiteY347" fmla="*/ 230029 h 514350"/>
              <a:gd name="connsiteX348" fmla="*/ 5737384 w 6400800"/>
              <a:gd name="connsiteY348" fmla="*/ 210026 h 514350"/>
              <a:gd name="connsiteX349" fmla="*/ 5741194 w 6400800"/>
              <a:gd name="connsiteY349" fmla="*/ 191929 h 514350"/>
              <a:gd name="connsiteX350" fmla="*/ 5739289 w 6400800"/>
              <a:gd name="connsiteY350" fmla="*/ 196691 h 514350"/>
              <a:gd name="connsiteX351" fmla="*/ 5740242 w 6400800"/>
              <a:gd name="connsiteY351" fmla="*/ 190024 h 514350"/>
              <a:gd name="connsiteX352" fmla="*/ 5731669 w 6400800"/>
              <a:gd name="connsiteY352" fmla="*/ 211931 h 514350"/>
              <a:gd name="connsiteX353" fmla="*/ 5726906 w 6400800"/>
              <a:gd name="connsiteY353" fmla="*/ 224314 h 514350"/>
              <a:gd name="connsiteX354" fmla="*/ 5725001 w 6400800"/>
              <a:gd name="connsiteY354" fmla="*/ 228124 h 514350"/>
              <a:gd name="connsiteX355" fmla="*/ 5720239 w 6400800"/>
              <a:gd name="connsiteY355" fmla="*/ 240506 h 514350"/>
              <a:gd name="connsiteX356" fmla="*/ 5717381 w 6400800"/>
              <a:gd name="connsiteY356" fmla="*/ 250031 h 514350"/>
              <a:gd name="connsiteX357" fmla="*/ 5715476 w 6400800"/>
              <a:gd name="connsiteY357" fmla="*/ 254794 h 514350"/>
              <a:gd name="connsiteX358" fmla="*/ 5709762 w 6400800"/>
              <a:gd name="connsiteY358" fmla="*/ 272891 h 514350"/>
              <a:gd name="connsiteX359" fmla="*/ 5704046 w 6400800"/>
              <a:gd name="connsiteY359" fmla="*/ 290989 h 514350"/>
              <a:gd name="connsiteX360" fmla="*/ 5696426 w 6400800"/>
              <a:gd name="connsiteY360" fmla="*/ 275749 h 514350"/>
              <a:gd name="connsiteX361" fmla="*/ 5695474 w 6400800"/>
              <a:gd name="connsiteY361" fmla="*/ 269081 h 514350"/>
              <a:gd name="connsiteX362" fmla="*/ 5695474 w 6400800"/>
              <a:gd name="connsiteY362" fmla="*/ 272891 h 514350"/>
              <a:gd name="connsiteX363" fmla="*/ 5688806 w 6400800"/>
              <a:gd name="connsiteY363" fmla="*/ 259556 h 514350"/>
              <a:gd name="connsiteX364" fmla="*/ 5680234 w 6400800"/>
              <a:gd name="connsiteY364" fmla="*/ 243364 h 514350"/>
              <a:gd name="connsiteX365" fmla="*/ 5684996 w 6400800"/>
              <a:gd name="connsiteY365" fmla="*/ 260509 h 514350"/>
              <a:gd name="connsiteX366" fmla="*/ 5694521 w 6400800"/>
              <a:gd name="connsiteY366" fmla="*/ 292894 h 514350"/>
              <a:gd name="connsiteX367" fmla="*/ 5694521 w 6400800"/>
              <a:gd name="connsiteY367" fmla="*/ 309086 h 514350"/>
              <a:gd name="connsiteX368" fmla="*/ 5694521 w 6400800"/>
              <a:gd name="connsiteY368" fmla="*/ 323374 h 514350"/>
              <a:gd name="connsiteX369" fmla="*/ 5691664 w 6400800"/>
              <a:gd name="connsiteY369" fmla="*/ 331946 h 514350"/>
              <a:gd name="connsiteX370" fmla="*/ 5689759 w 6400800"/>
              <a:gd name="connsiteY370" fmla="*/ 329089 h 514350"/>
              <a:gd name="connsiteX371" fmla="*/ 5689759 w 6400800"/>
              <a:gd name="connsiteY371" fmla="*/ 320516 h 514350"/>
              <a:gd name="connsiteX372" fmla="*/ 5687854 w 6400800"/>
              <a:gd name="connsiteY372" fmla="*/ 286226 h 514350"/>
              <a:gd name="connsiteX373" fmla="*/ 5684996 w 6400800"/>
              <a:gd name="connsiteY373" fmla="*/ 319564 h 514350"/>
              <a:gd name="connsiteX374" fmla="*/ 5681187 w 6400800"/>
              <a:gd name="connsiteY374" fmla="*/ 312896 h 514350"/>
              <a:gd name="connsiteX375" fmla="*/ 5675471 w 6400800"/>
              <a:gd name="connsiteY375" fmla="*/ 273844 h 514350"/>
              <a:gd name="connsiteX376" fmla="*/ 5672614 w 6400800"/>
              <a:gd name="connsiteY376" fmla="*/ 253841 h 514350"/>
              <a:gd name="connsiteX377" fmla="*/ 5670709 w 6400800"/>
              <a:gd name="connsiteY377" fmla="*/ 235744 h 514350"/>
              <a:gd name="connsiteX378" fmla="*/ 5667851 w 6400800"/>
              <a:gd name="connsiteY378" fmla="*/ 207169 h 514350"/>
              <a:gd name="connsiteX379" fmla="*/ 5665946 w 6400800"/>
              <a:gd name="connsiteY379" fmla="*/ 188119 h 514350"/>
              <a:gd name="connsiteX380" fmla="*/ 5666899 w 6400800"/>
              <a:gd name="connsiteY380" fmla="*/ 183356 h 514350"/>
              <a:gd name="connsiteX381" fmla="*/ 5665946 w 6400800"/>
              <a:gd name="connsiteY381" fmla="*/ 186214 h 514350"/>
              <a:gd name="connsiteX382" fmla="*/ 5664994 w 6400800"/>
              <a:gd name="connsiteY382" fmla="*/ 181451 h 514350"/>
              <a:gd name="connsiteX383" fmla="*/ 5664994 w 6400800"/>
              <a:gd name="connsiteY383" fmla="*/ 188119 h 514350"/>
              <a:gd name="connsiteX384" fmla="*/ 5654517 w 6400800"/>
              <a:gd name="connsiteY384" fmla="*/ 211931 h 514350"/>
              <a:gd name="connsiteX385" fmla="*/ 5653564 w 6400800"/>
              <a:gd name="connsiteY385" fmla="*/ 205264 h 514350"/>
              <a:gd name="connsiteX386" fmla="*/ 5652612 w 6400800"/>
              <a:gd name="connsiteY386" fmla="*/ 189071 h 514350"/>
              <a:gd name="connsiteX387" fmla="*/ 5657374 w 6400800"/>
              <a:gd name="connsiteY387" fmla="*/ 179546 h 514350"/>
              <a:gd name="connsiteX388" fmla="*/ 5652612 w 6400800"/>
              <a:gd name="connsiteY388" fmla="*/ 187166 h 514350"/>
              <a:gd name="connsiteX389" fmla="*/ 5652612 w 6400800"/>
              <a:gd name="connsiteY389" fmla="*/ 185261 h 514350"/>
              <a:gd name="connsiteX390" fmla="*/ 5651659 w 6400800"/>
              <a:gd name="connsiteY390" fmla="*/ 167164 h 514350"/>
              <a:gd name="connsiteX391" fmla="*/ 5649754 w 6400800"/>
              <a:gd name="connsiteY391" fmla="*/ 179546 h 514350"/>
              <a:gd name="connsiteX392" fmla="*/ 5649754 w 6400800"/>
              <a:gd name="connsiteY392" fmla="*/ 178594 h 514350"/>
              <a:gd name="connsiteX393" fmla="*/ 5647849 w 6400800"/>
              <a:gd name="connsiteY393" fmla="*/ 159544 h 514350"/>
              <a:gd name="connsiteX394" fmla="*/ 5646896 w 6400800"/>
              <a:gd name="connsiteY394" fmla="*/ 142399 h 514350"/>
              <a:gd name="connsiteX395" fmla="*/ 5645944 w 6400800"/>
              <a:gd name="connsiteY395" fmla="*/ 114776 h 514350"/>
              <a:gd name="connsiteX396" fmla="*/ 5644992 w 6400800"/>
              <a:gd name="connsiteY396" fmla="*/ 90011 h 514350"/>
              <a:gd name="connsiteX397" fmla="*/ 5641181 w 6400800"/>
              <a:gd name="connsiteY397" fmla="*/ 113824 h 514350"/>
              <a:gd name="connsiteX398" fmla="*/ 5639276 w 6400800"/>
              <a:gd name="connsiteY398" fmla="*/ 141446 h 514350"/>
              <a:gd name="connsiteX399" fmla="*/ 5638324 w 6400800"/>
              <a:gd name="connsiteY399" fmla="*/ 158591 h 514350"/>
              <a:gd name="connsiteX400" fmla="*/ 5638324 w 6400800"/>
              <a:gd name="connsiteY400" fmla="*/ 177641 h 514350"/>
              <a:gd name="connsiteX401" fmla="*/ 5639276 w 6400800"/>
              <a:gd name="connsiteY401" fmla="*/ 205264 h 514350"/>
              <a:gd name="connsiteX402" fmla="*/ 5637371 w 6400800"/>
              <a:gd name="connsiteY402" fmla="*/ 208121 h 514350"/>
              <a:gd name="connsiteX403" fmla="*/ 5636419 w 6400800"/>
              <a:gd name="connsiteY403" fmla="*/ 209074 h 514350"/>
              <a:gd name="connsiteX404" fmla="*/ 5636419 w 6400800"/>
              <a:gd name="connsiteY404" fmla="*/ 208121 h 514350"/>
              <a:gd name="connsiteX405" fmla="*/ 5636419 w 6400800"/>
              <a:gd name="connsiteY405" fmla="*/ 209074 h 514350"/>
              <a:gd name="connsiteX406" fmla="*/ 5631656 w 6400800"/>
              <a:gd name="connsiteY406" fmla="*/ 215741 h 514350"/>
              <a:gd name="connsiteX407" fmla="*/ 5626894 w 6400800"/>
              <a:gd name="connsiteY407" fmla="*/ 192881 h 514350"/>
              <a:gd name="connsiteX408" fmla="*/ 5626894 w 6400800"/>
              <a:gd name="connsiteY408" fmla="*/ 222409 h 514350"/>
              <a:gd name="connsiteX409" fmla="*/ 5626894 w 6400800"/>
              <a:gd name="connsiteY409" fmla="*/ 223361 h 514350"/>
              <a:gd name="connsiteX410" fmla="*/ 5618321 w 6400800"/>
              <a:gd name="connsiteY410" fmla="*/ 211931 h 514350"/>
              <a:gd name="connsiteX411" fmla="*/ 5593556 w 6400800"/>
              <a:gd name="connsiteY411" fmla="*/ 181451 h 514350"/>
              <a:gd name="connsiteX412" fmla="*/ 5570696 w 6400800"/>
              <a:gd name="connsiteY412" fmla="*/ 155734 h 514350"/>
              <a:gd name="connsiteX413" fmla="*/ 5590699 w 6400800"/>
              <a:gd name="connsiteY413" fmla="*/ 184309 h 514350"/>
              <a:gd name="connsiteX414" fmla="*/ 5612606 w 6400800"/>
              <a:gd name="connsiteY414" fmla="*/ 217646 h 514350"/>
              <a:gd name="connsiteX415" fmla="*/ 5616417 w 6400800"/>
              <a:gd name="connsiteY415" fmla="*/ 223361 h 514350"/>
              <a:gd name="connsiteX416" fmla="*/ 5620226 w 6400800"/>
              <a:gd name="connsiteY416" fmla="*/ 233839 h 514350"/>
              <a:gd name="connsiteX417" fmla="*/ 5620226 w 6400800"/>
              <a:gd name="connsiteY417" fmla="*/ 234791 h 514350"/>
              <a:gd name="connsiteX418" fmla="*/ 5616417 w 6400800"/>
              <a:gd name="connsiteY418" fmla="*/ 241459 h 514350"/>
              <a:gd name="connsiteX419" fmla="*/ 5616417 w 6400800"/>
              <a:gd name="connsiteY419" fmla="*/ 240506 h 514350"/>
              <a:gd name="connsiteX420" fmla="*/ 5616417 w 6400800"/>
              <a:gd name="connsiteY420" fmla="*/ 241459 h 514350"/>
              <a:gd name="connsiteX421" fmla="*/ 5614512 w 6400800"/>
              <a:gd name="connsiteY421" fmla="*/ 245269 h 514350"/>
              <a:gd name="connsiteX422" fmla="*/ 5594509 w 6400800"/>
              <a:gd name="connsiteY422" fmla="*/ 280511 h 514350"/>
              <a:gd name="connsiteX423" fmla="*/ 5594509 w 6400800"/>
              <a:gd name="connsiteY423" fmla="*/ 275749 h 514350"/>
              <a:gd name="connsiteX424" fmla="*/ 5594509 w 6400800"/>
              <a:gd name="connsiteY424" fmla="*/ 268129 h 514350"/>
              <a:gd name="connsiteX425" fmla="*/ 5596414 w 6400800"/>
              <a:gd name="connsiteY425" fmla="*/ 256699 h 514350"/>
              <a:gd name="connsiteX426" fmla="*/ 5594509 w 6400800"/>
              <a:gd name="connsiteY426" fmla="*/ 263366 h 514350"/>
              <a:gd name="connsiteX427" fmla="*/ 5594509 w 6400800"/>
              <a:gd name="connsiteY427" fmla="*/ 262414 h 514350"/>
              <a:gd name="connsiteX428" fmla="*/ 5592604 w 6400800"/>
              <a:gd name="connsiteY428" fmla="*/ 250031 h 514350"/>
              <a:gd name="connsiteX429" fmla="*/ 5590699 w 6400800"/>
              <a:gd name="connsiteY429" fmla="*/ 232886 h 514350"/>
              <a:gd name="connsiteX430" fmla="*/ 5596414 w 6400800"/>
              <a:gd name="connsiteY430" fmla="*/ 217646 h 514350"/>
              <a:gd name="connsiteX431" fmla="*/ 5589746 w 6400800"/>
              <a:gd name="connsiteY431" fmla="*/ 230029 h 514350"/>
              <a:gd name="connsiteX432" fmla="*/ 5589746 w 6400800"/>
              <a:gd name="connsiteY432" fmla="*/ 230029 h 514350"/>
              <a:gd name="connsiteX433" fmla="*/ 5586889 w 6400800"/>
              <a:gd name="connsiteY433" fmla="*/ 211931 h 514350"/>
              <a:gd name="connsiteX434" fmla="*/ 5585937 w 6400800"/>
              <a:gd name="connsiteY434" fmla="*/ 230029 h 514350"/>
              <a:gd name="connsiteX435" fmla="*/ 5585937 w 6400800"/>
              <a:gd name="connsiteY435" fmla="*/ 230981 h 514350"/>
              <a:gd name="connsiteX436" fmla="*/ 5583079 w 6400800"/>
              <a:gd name="connsiteY436" fmla="*/ 213836 h 514350"/>
              <a:gd name="connsiteX437" fmla="*/ 5583079 w 6400800"/>
              <a:gd name="connsiteY437" fmla="*/ 242411 h 514350"/>
              <a:gd name="connsiteX438" fmla="*/ 5581174 w 6400800"/>
              <a:gd name="connsiteY438" fmla="*/ 246221 h 514350"/>
              <a:gd name="connsiteX439" fmla="*/ 5579269 w 6400800"/>
              <a:gd name="connsiteY439" fmla="*/ 250031 h 514350"/>
              <a:gd name="connsiteX440" fmla="*/ 5571649 w 6400800"/>
              <a:gd name="connsiteY440" fmla="*/ 209074 h 514350"/>
              <a:gd name="connsiteX441" fmla="*/ 5567839 w 6400800"/>
              <a:gd name="connsiteY441" fmla="*/ 189071 h 514350"/>
              <a:gd name="connsiteX442" fmla="*/ 5563076 w 6400800"/>
              <a:gd name="connsiteY442" fmla="*/ 170974 h 514350"/>
              <a:gd name="connsiteX443" fmla="*/ 5555456 w 6400800"/>
              <a:gd name="connsiteY443" fmla="*/ 141446 h 514350"/>
              <a:gd name="connsiteX444" fmla="*/ 5548789 w 6400800"/>
              <a:gd name="connsiteY444" fmla="*/ 115729 h 514350"/>
              <a:gd name="connsiteX445" fmla="*/ 5551646 w 6400800"/>
              <a:gd name="connsiteY445" fmla="*/ 142399 h 514350"/>
              <a:gd name="connsiteX446" fmla="*/ 5555456 w 6400800"/>
              <a:gd name="connsiteY446" fmla="*/ 172879 h 514350"/>
              <a:gd name="connsiteX447" fmla="*/ 5558314 w 6400800"/>
              <a:gd name="connsiteY447" fmla="*/ 190976 h 514350"/>
              <a:gd name="connsiteX448" fmla="*/ 5560219 w 6400800"/>
              <a:gd name="connsiteY448" fmla="*/ 211931 h 514350"/>
              <a:gd name="connsiteX449" fmla="*/ 5564981 w 6400800"/>
              <a:gd name="connsiteY449" fmla="*/ 257651 h 514350"/>
              <a:gd name="connsiteX450" fmla="*/ 5565934 w 6400800"/>
              <a:gd name="connsiteY450" fmla="*/ 274796 h 514350"/>
              <a:gd name="connsiteX451" fmla="*/ 5564029 w 6400800"/>
              <a:gd name="connsiteY451" fmla="*/ 278606 h 514350"/>
              <a:gd name="connsiteX452" fmla="*/ 5561171 w 6400800"/>
              <a:gd name="connsiteY452" fmla="*/ 284321 h 514350"/>
              <a:gd name="connsiteX453" fmla="*/ 5549742 w 6400800"/>
              <a:gd name="connsiteY453" fmla="*/ 264319 h 514350"/>
              <a:gd name="connsiteX454" fmla="*/ 5548789 w 6400800"/>
              <a:gd name="connsiteY454" fmla="*/ 261461 h 514350"/>
              <a:gd name="connsiteX455" fmla="*/ 5544026 w 6400800"/>
              <a:gd name="connsiteY455" fmla="*/ 247174 h 514350"/>
              <a:gd name="connsiteX456" fmla="*/ 5547837 w 6400800"/>
              <a:gd name="connsiteY456" fmla="*/ 228124 h 514350"/>
              <a:gd name="connsiteX457" fmla="*/ 5542121 w 6400800"/>
              <a:gd name="connsiteY457" fmla="*/ 241459 h 514350"/>
              <a:gd name="connsiteX458" fmla="*/ 5541169 w 6400800"/>
              <a:gd name="connsiteY458" fmla="*/ 238601 h 514350"/>
              <a:gd name="connsiteX459" fmla="*/ 5538312 w 6400800"/>
              <a:gd name="connsiteY459" fmla="*/ 230029 h 514350"/>
              <a:gd name="connsiteX460" fmla="*/ 5551646 w 6400800"/>
              <a:gd name="connsiteY460" fmla="*/ 167164 h 514350"/>
              <a:gd name="connsiteX461" fmla="*/ 5528787 w 6400800"/>
              <a:gd name="connsiteY461" fmla="*/ 225266 h 514350"/>
              <a:gd name="connsiteX462" fmla="*/ 5524976 w 6400800"/>
              <a:gd name="connsiteY462" fmla="*/ 217646 h 514350"/>
              <a:gd name="connsiteX463" fmla="*/ 5524024 w 6400800"/>
              <a:gd name="connsiteY463" fmla="*/ 207169 h 514350"/>
              <a:gd name="connsiteX464" fmla="*/ 5521167 w 6400800"/>
              <a:gd name="connsiteY464" fmla="*/ 185261 h 514350"/>
              <a:gd name="connsiteX465" fmla="*/ 5520214 w 6400800"/>
              <a:gd name="connsiteY465" fmla="*/ 207169 h 514350"/>
              <a:gd name="connsiteX466" fmla="*/ 5520214 w 6400800"/>
              <a:gd name="connsiteY466" fmla="*/ 232886 h 514350"/>
              <a:gd name="connsiteX467" fmla="*/ 5520214 w 6400800"/>
              <a:gd name="connsiteY467" fmla="*/ 248126 h 514350"/>
              <a:gd name="connsiteX468" fmla="*/ 5520214 w 6400800"/>
              <a:gd name="connsiteY468" fmla="*/ 250984 h 514350"/>
              <a:gd name="connsiteX469" fmla="*/ 5505926 w 6400800"/>
              <a:gd name="connsiteY469" fmla="*/ 291941 h 514350"/>
              <a:gd name="connsiteX470" fmla="*/ 5503069 w 6400800"/>
              <a:gd name="connsiteY470" fmla="*/ 300514 h 514350"/>
              <a:gd name="connsiteX471" fmla="*/ 5498306 w 6400800"/>
              <a:gd name="connsiteY471" fmla="*/ 290989 h 514350"/>
              <a:gd name="connsiteX472" fmla="*/ 5498306 w 6400800"/>
              <a:gd name="connsiteY472" fmla="*/ 285274 h 514350"/>
              <a:gd name="connsiteX473" fmla="*/ 5499259 w 6400800"/>
              <a:gd name="connsiteY473" fmla="*/ 269081 h 514350"/>
              <a:gd name="connsiteX474" fmla="*/ 5494496 w 6400800"/>
              <a:gd name="connsiteY474" fmla="*/ 284321 h 514350"/>
              <a:gd name="connsiteX475" fmla="*/ 5481162 w 6400800"/>
              <a:gd name="connsiteY475" fmla="*/ 257651 h 514350"/>
              <a:gd name="connsiteX476" fmla="*/ 5483067 w 6400800"/>
              <a:gd name="connsiteY476" fmla="*/ 251936 h 514350"/>
              <a:gd name="connsiteX477" fmla="*/ 5492592 w 6400800"/>
              <a:gd name="connsiteY477" fmla="*/ 224314 h 514350"/>
              <a:gd name="connsiteX478" fmla="*/ 5500212 w 6400800"/>
              <a:gd name="connsiteY478" fmla="*/ 200501 h 514350"/>
              <a:gd name="connsiteX479" fmla="*/ 5493544 w 6400800"/>
              <a:gd name="connsiteY479" fmla="*/ 212884 h 514350"/>
              <a:gd name="connsiteX480" fmla="*/ 5502117 w 6400800"/>
              <a:gd name="connsiteY480" fmla="*/ 188119 h 514350"/>
              <a:gd name="connsiteX481" fmla="*/ 5511642 w 6400800"/>
              <a:gd name="connsiteY481" fmla="*/ 160496 h 514350"/>
              <a:gd name="connsiteX482" fmla="*/ 5498306 w 6400800"/>
              <a:gd name="connsiteY482" fmla="*/ 186214 h 514350"/>
              <a:gd name="connsiteX483" fmla="*/ 5484019 w 6400800"/>
              <a:gd name="connsiteY483" fmla="*/ 215741 h 514350"/>
              <a:gd name="connsiteX484" fmla="*/ 5475446 w 6400800"/>
              <a:gd name="connsiteY484" fmla="*/ 233839 h 514350"/>
              <a:gd name="connsiteX485" fmla="*/ 5472589 w 6400800"/>
              <a:gd name="connsiteY485" fmla="*/ 241459 h 514350"/>
              <a:gd name="connsiteX486" fmla="*/ 5461159 w 6400800"/>
              <a:gd name="connsiteY486" fmla="*/ 221456 h 514350"/>
              <a:gd name="connsiteX487" fmla="*/ 5469731 w 6400800"/>
              <a:gd name="connsiteY487" fmla="*/ 248126 h 514350"/>
              <a:gd name="connsiteX488" fmla="*/ 5466874 w 6400800"/>
              <a:gd name="connsiteY488" fmla="*/ 254794 h 514350"/>
              <a:gd name="connsiteX489" fmla="*/ 5465921 w 6400800"/>
              <a:gd name="connsiteY489" fmla="*/ 257651 h 514350"/>
              <a:gd name="connsiteX490" fmla="*/ 5464969 w 6400800"/>
              <a:gd name="connsiteY490" fmla="*/ 256699 h 514350"/>
              <a:gd name="connsiteX491" fmla="*/ 5455444 w 6400800"/>
              <a:gd name="connsiteY491" fmla="*/ 246221 h 514350"/>
              <a:gd name="connsiteX492" fmla="*/ 5452587 w 6400800"/>
              <a:gd name="connsiteY492" fmla="*/ 230029 h 514350"/>
              <a:gd name="connsiteX493" fmla="*/ 5448776 w 6400800"/>
              <a:gd name="connsiteY493" fmla="*/ 214789 h 514350"/>
              <a:gd name="connsiteX494" fmla="*/ 5442109 w 6400800"/>
              <a:gd name="connsiteY494" fmla="*/ 190024 h 514350"/>
              <a:gd name="connsiteX495" fmla="*/ 5442109 w 6400800"/>
              <a:gd name="connsiteY495" fmla="*/ 190024 h 514350"/>
              <a:gd name="connsiteX496" fmla="*/ 5442109 w 6400800"/>
              <a:gd name="connsiteY496" fmla="*/ 180499 h 514350"/>
              <a:gd name="connsiteX497" fmla="*/ 5441156 w 6400800"/>
              <a:gd name="connsiteY497" fmla="*/ 186214 h 514350"/>
              <a:gd name="connsiteX498" fmla="*/ 5436394 w 6400800"/>
              <a:gd name="connsiteY498" fmla="*/ 169069 h 514350"/>
              <a:gd name="connsiteX499" fmla="*/ 5438299 w 6400800"/>
              <a:gd name="connsiteY499" fmla="*/ 190976 h 514350"/>
              <a:gd name="connsiteX500" fmla="*/ 5439251 w 6400800"/>
              <a:gd name="connsiteY500" fmla="*/ 195739 h 514350"/>
              <a:gd name="connsiteX501" fmla="*/ 5433537 w 6400800"/>
              <a:gd name="connsiteY501" fmla="*/ 225266 h 514350"/>
              <a:gd name="connsiteX502" fmla="*/ 5429726 w 6400800"/>
              <a:gd name="connsiteY502" fmla="*/ 221456 h 514350"/>
              <a:gd name="connsiteX503" fmla="*/ 5433537 w 6400800"/>
              <a:gd name="connsiteY503" fmla="*/ 225266 h 514350"/>
              <a:gd name="connsiteX504" fmla="*/ 5430679 w 6400800"/>
              <a:gd name="connsiteY504" fmla="*/ 240506 h 514350"/>
              <a:gd name="connsiteX505" fmla="*/ 5428774 w 6400800"/>
              <a:gd name="connsiteY505" fmla="*/ 228124 h 514350"/>
              <a:gd name="connsiteX506" fmla="*/ 5428774 w 6400800"/>
              <a:gd name="connsiteY506" fmla="*/ 242411 h 514350"/>
              <a:gd name="connsiteX507" fmla="*/ 5424012 w 6400800"/>
              <a:gd name="connsiteY507" fmla="*/ 222409 h 514350"/>
              <a:gd name="connsiteX508" fmla="*/ 5419249 w 6400800"/>
              <a:gd name="connsiteY508" fmla="*/ 200501 h 514350"/>
              <a:gd name="connsiteX509" fmla="*/ 5420201 w 6400800"/>
              <a:gd name="connsiteY509" fmla="*/ 223361 h 514350"/>
              <a:gd name="connsiteX510" fmla="*/ 5424964 w 6400800"/>
              <a:gd name="connsiteY510" fmla="*/ 274796 h 514350"/>
              <a:gd name="connsiteX511" fmla="*/ 5420201 w 6400800"/>
              <a:gd name="connsiteY511" fmla="*/ 299561 h 514350"/>
              <a:gd name="connsiteX512" fmla="*/ 5418296 w 6400800"/>
              <a:gd name="connsiteY512" fmla="*/ 305276 h 514350"/>
              <a:gd name="connsiteX513" fmla="*/ 5415439 w 6400800"/>
              <a:gd name="connsiteY513" fmla="*/ 298609 h 514350"/>
              <a:gd name="connsiteX514" fmla="*/ 5417344 w 6400800"/>
              <a:gd name="connsiteY514" fmla="*/ 291941 h 514350"/>
              <a:gd name="connsiteX515" fmla="*/ 5414487 w 6400800"/>
              <a:gd name="connsiteY515" fmla="*/ 296704 h 514350"/>
              <a:gd name="connsiteX516" fmla="*/ 5414487 w 6400800"/>
              <a:gd name="connsiteY516" fmla="*/ 295751 h 514350"/>
              <a:gd name="connsiteX517" fmla="*/ 5411629 w 6400800"/>
              <a:gd name="connsiteY517" fmla="*/ 287179 h 514350"/>
              <a:gd name="connsiteX518" fmla="*/ 5414487 w 6400800"/>
              <a:gd name="connsiteY518" fmla="*/ 268129 h 514350"/>
              <a:gd name="connsiteX519" fmla="*/ 5409724 w 6400800"/>
              <a:gd name="connsiteY519" fmla="*/ 282416 h 514350"/>
              <a:gd name="connsiteX520" fmla="*/ 5404009 w 6400800"/>
              <a:gd name="connsiteY520" fmla="*/ 267176 h 514350"/>
              <a:gd name="connsiteX521" fmla="*/ 5399246 w 6400800"/>
              <a:gd name="connsiteY521" fmla="*/ 253841 h 514350"/>
              <a:gd name="connsiteX522" fmla="*/ 5400199 w 6400800"/>
              <a:gd name="connsiteY522" fmla="*/ 232886 h 514350"/>
              <a:gd name="connsiteX523" fmla="*/ 5396389 w 6400800"/>
              <a:gd name="connsiteY523" fmla="*/ 247174 h 514350"/>
              <a:gd name="connsiteX524" fmla="*/ 5395437 w 6400800"/>
              <a:gd name="connsiteY524" fmla="*/ 244316 h 514350"/>
              <a:gd name="connsiteX525" fmla="*/ 5387817 w 6400800"/>
              <a:gd name="connsiteY525" fmla="*/ 224314 h 514350"/>
              <a:gd name="connsiteX526" fmla="*/ 5391626 w 6400800"/>
              <a:gd name="connsiteY526" fmla="*/ 245269 h 514350"/>
              <a:gd name="connsiteX527" fmla="*/ 5394484 w 6400800"/>
              <a:gd name="connsiteY527" fmla="*/ 257651 h 514350"/>
              <a:gd name="connsiteX528" fmla="*/ 5384959 w 6400800"/>
              <a:gd name="connsiteY528" fmla="*/ 300514 h 514350"/>
              <a:gd name="connsiteX529" fmla="*/ 5384006 w 6400800"/>
              <a:gd name="connsiteY529" fmla="*/ 297656 h 514350"/>
              <a:gd name="connsiteX530" fmla="*/ 5382101 w 6400800"/>
              <a:gd name="connsiteY530" fmla="*/ 283369 h 514350"/>
              <a:gd name="connsiteX531" fmla="*/ 5382101 w 6400800"/>
              <a:gd name="connsiteY531" fmla="*/ 287179 h 514350"/>
              <a:gd name="connsiteX532" fmla="*/ 5380196 w 6400800"/>
              <a:gd name="connsiteY532" fmla="*/ 276701 h 514350"/>
              <a:gd name="connsiteX533" fmla="*/ 5379244 w 6400800"/>
              <a:gd name="connsiteY533" fmla="*/ 272891 h 514350"/>
              <a:gd name="connsiteX534" fmla="*/ 5380196 w 6400800"/>
              <a:gd name="connsiteY534" fmla="*/ 269081 h 514350"/>
              <a:gd name="connsiteX535" fmla="*/ 5379244 w 6400800"/>
              <a:gd name="connsiteY535" fmla="*/ 271939 h 514350"/>
              <a:gd name="connsiteX536" fmla="*/ 5372576 w 6400800"/>
              <a:gd name="connsiteY536" fmla="*/ 241459 h 514350"/>
              <a:gd name="connsiteX537" fmla="*/ 5373529 w 6400800"/>
              <a:gd name="connsiteY537" fmla="*/ 232886 h 514350"/>
              <a:gd name="connsiteX538" fmla="*/ 5378292 w 6400800"/>
              <a:gd name="connsiteY538" fmla="*/ 190024 h 514350"/>
              <a:gd name="connsiteX539" fmla="*/ 5384006 w 6400800"/>
              <a:gd name="connsiteY539" fmla="*/ 153829 h 514350"/>
              <a:gd name="connsiteX540" fmla="*/ 5386864 w 6400800"/>
              <a:gd name="connsiteY540" fmla="*/ 138589 h 514350"/>
              <a:gd name="connsiteX541" fmla="*/ 5389721 w 6400800"/>
              <a:gd name="connsiteY541" fmla="*/ 126206 h 514350"/>
              <a:gd name="connsiteX542" fmla="*/ 5394484 w 6400800"/>
              <a:gd name="connsiteY542" fmla="*/ 102394 h 514350"/>
              <a:gd name="connsiteX543" fmla="*/ 5385912 w 6400800"/>
              <a:gd name="connsiteY543" fmla="*/ 125254 h 514350"/>
              <a:gd name="connsiteX544" fmla="*/ 5381149 w 6400800"/>
              <a:gd name="connsiteY544" fmla="*/ 137636 h 514350"/>
              <a:gd name="connsiteX545" fmla="*/ 5376387 w 6400800"/>
              <a:gd name="connsiteY545" fmla="*/ 151924 h 514350"/>
              <a:gd name="connsiteX546" fmla="*/ 5366862 w 6400800"/>
              <a:gd name="connsiteY546" fmla="*/ 188119 h 514350"/>
              <a:gd name="connsiteX547" fmla="*/ 5363051 w 6400800"/>
              <a:gd name="connsiteY547" fmla="*/ 205264 h 514350"/>
              <a:gd name="connsiteX548" fmla="*/ 5360194 w 6400800"/>
              <a:gd name="connsiteY548" fmla="*/ 196691 h 514350"/>
              <a:gd name="connsiteX549" fmla="*/ 5361146 w 6400800"/>
              <a:gd name="connsiteY549" fmla="*/ 210979 h 514350"/>
              <a:gd name="connsiteX550" fmla="*/ 5357337 w 6400800"/>
              <a:gd name="connsiteY550" fmla="*/ 230981 h 514350"/>
              <a:gd name="connsiteX551" fmla="*/ 5355431 w 6400800"/>
              <a:gd name="connsiteY551" fmla="*/ 245269 h 514350"/>
              <a:gd name="connsiteX552" fmla="*/ 5354479 w 6400800"/>
              <a:gd name="connsiteY552" fmla="*/ 235744 h 514350"/>
              <a:gd name="connsiteX553" fmla="*/ 5354479 w 6400800"/>
              <a:gd name="connsiteY553" fmla="*/ 230029 h 514350"/>
              <a:gd name="connsiteX554" fmla="*/ 5355431 w 6400800"/>
              <a:gd name="connsiteY554" fmla="*/ 210979 h 514350"/>
              <a:gd name="connsiteX555" fmla="*/ 5352574 w 6400800"/>
              <a:gd name="connsiteY555" fmla="*/ 222409 h 514350"/>
              <a:gd name="connsiteX556" fmla="*/ 5347812 w 6400800"/>
              <a:gd name="connsiteY556" fmla="*/ 190024 h 514350"/>
              <a:gd name="connsiteX557" fmla="*/ 5347812 w 6400800"/>
              <a:gd name="connsiteY557" fmla="*/ 179546 h 514350"/>
              <a:gd name="connsiteX558" fmla="*/ 5347812 w 6400800"/>
              <a:gd name="connsiteY558" fmla="*/ 160496 h 514350"/>
              <a:gd name="connsiteX559" fmla="*/ 5344954 w 6400800"/>
              <a:gd name="connsiteY559" fmla="*/ 173831 h 514350"/>
              <a:gd name="connsiteX560" fmla="*/ 5341144 w 6400800"/>
              <a:gd name="connsiteY560" fmla="*/ 150019 h 514350"/>
              <a:gd name="connsiteX561" fmla="*/ 5342096 w 6400800"/>
              <a:gd name="connsiteY561" fmla="*/ 177641 h 514350"/>
              <a:gd name="connsiteX562" fmla="*/ 5342096 w 6400800"/>
              <a:gd name="connsiteY562" fmla="*/ 187166 h 514350"/>
              <a:gd name="connsiteX563" fmla="*/ 5340192 w 6400800"/>
              <a:gd name="connsiteY563" fmla="*/ 200501 h 514350"/>
              <a:gd name="connsiteX564" fmla="*/ 5337334 w 6400800"/>
              <a:gd name="connsiteY564" fmla="*/ 229076 h 514350"/>
              <a:gd name="connsiteX565" fmla="*/ 5336381 w 6400800"/>
              <a:gd name="connsiteY565" fmla="*/ 263366 h 514350"/>
              <a:gd name="connsiteX566" fmla="*/ 5336381 w 6400800"/>
              <a:gd name="connsiteY566" fmla="*/ 282416 h 514350"/>
              <a:gd name="connsiteX567" fmla="*/ 5336381 w 6400800"/>
              <a:gd name="connsiteY567" fmla="*/ 282416 h 514350"/>
              <a:gd name="connsiteX568" fmla="*/ 5333524 w 6400800"/>
              <a:gd name="connsiteY568" fmla="*/ 293846 h 514350"/>
              <a:gd name="connsiteX569" fmla="*/ 5332571 w 6400800"/>
              <a:gd name="connsiteY569" fmla="*/ 291941 h 514350"/>
              <a:gd name="connsiteX570" fmla="*/ 5327809 w 6400800"/>
              <a:gd name="connsiteY570" fmla="*/ 278606 h 514350"/>
              <a:gd name="connsiteX571" fmla="*/ 5319237 w 6400800"/>
              <a:gd name="connsiteY571" fmla="*/ 252889 h 514350"/>
              <a:gd name="connsiteX572" fmla="*/ 5310664 w 6400800"/>
              <a:gd name="connsiteY572" fmla="*/ 230029 h 514350"/>
              <a:gd name="connsiteX573" fmla="*/ 5315426 w 6400800"/>
              <a:gd name="connsiteY573" fmla="*/ 253841 h 514350"/>
              <a:gd name="connsiteX574" fmla="*/ 5318284 w 6400800"/>
              <a:gd name="connsiteY574" fmla="*/ 267176 h 514350"/>
              <a:gd name="connsiteX575" fmla="*/ 5315426 w 6400800"/>
              <a:gd name="connsiteY575" fmla="*/ 263366 h 514350"/>
              <a:gd name="connsiteX576" fmla="*/ 5320189 w 6400800"/>
              <a:gd name="connsiteY576" fmla="*/ 276701 h 514350"/>
              <a:gd name="connsiteX577" fmla="*/ 5321142 w 6400800"/>
              <a:gd name="connsiteY577" fmla="*/ 281464 h 514350"/>
              <a:gd name="connsiteX578" fmla="*/ 5324951 w 6400800"/>
              <a:gd name="connsiteY578" fmla="*/ 297656 h 514350"/>
              <a:gd name="connsiteX579" fmla="*/ 5326856 w 6400800"/>
              <a:gd name="connsiteY579" fmla="*/ 306229 h 514350"/>
              <a:gd name="connsiteX580" fmla="*/ 5316379 w 6400800"/>
              <a:gd name="connsiteY580" fmla="*/ 322421 h 514350"/>
              <a:gd name="connsiteX581" fmla="*/ 5306854 w 6400800"/>
              <a:gd name="connsiteY581" fmla="*/ 338614 h 514350"/>
              <a:gd name="connsiteX582" fmla="*/ 5298281 w 6400800"/>
              <a:gd name="connsiteY582" fmla="*/ 354806 h 514350"/>
              <a:gd name="connsiteX583" fmla="*/ 5298281 w 6400800"/>
              <a:gd name="connsiteY583" fmla="*/ 344329 h 514350"/>
              <a:gd name="connsiteX584" fmla="*/ 5301139 w 6400800"/>
              <a:gd name="connsiteY584" fmla="*/ 318611 h 514350"/>
              <a:gd name="connsiteX585" fmla="*/ 5305901 w 6400800"/>
              <a:gd name="connsiteY585" fmla="*/ 291941 h 514350"/>
              <a:gd name="connsiteX586" fmla="*/ 5311617 w 6400800"/>
              <a:gd name="connsiteY586" fmla="*/ 269081 h 514350"/>
              <a:gd name="connsiteX587" fmla="*/ 5302092 w 6400800"/>
              <a:gd name="connsiteY587" fmla="*/ 290989 h 514350"/>
              <a:gd name="connsiteX588" fmla="*/ 5299234 w 6400800"/>
              <a:gd name="connsiteY588" fmla="*/ 298609 h 514350"/>
              <a:gd name="connsiteX589" fmla="*/ 5299234 w 6400800"/>
              <a:gd name="connsiteY589" fmla="*/ 263366 h 514350"/>
              <a:gd name="connsiteX590" fmla="*/ 5290662 w 6400800"/>
              <a:gd name="connsiteY590" fmla="*/ 317659 h 514350"/>
              <a:gd name="connsiteX591" fmla="*/ 5289709 w 6400800"/>
              <a:gd name="connsiteY591" fmla="*/ 312896 h 514350"/>
              <a:gd name="connsiteX592" fmla="*/ 5284946 w 6400800"/>
              <a:gd name="connsiteY592" fmla="*/ 295751 h 514350"/>
              <a:gd name="connsiteX593" fmla="*/ 5284946 w 6400800"/>
              <a:gd name="connsiteY593" fmla="*/ 295751 h 514350"/>
              <a:gd name="connsiteX594" fmla="*/ 5284946 w 6400800"/>
              <a:gd name="connsiteY594" fmla="*/ 295751 h 514350"/>
              <a:gd name="connsiteX595" fmla="*/ 5282089 w 6400800"/>
              <a:gd name="connsiteY595" fmla="*/ 284321 h 514350"/>
              <a:gd name="connsiteX596" fmla="*/ 5281137 w 6400800"/>
              <a:gd name="connsiteY596" fmla="*/ 282416 h 514350"/>
              <a:gd name="connsiteX597" fmla="*/ 5288756 w 6400800"/>
              <a:gd name="connsiteY597" fmla="*/ 252889 h 514350"/>
              <a:gd name="connsiteX598" fmla="*/ 5279231 w 6400800"/>
              <a:gd name="connsiteY598" fmla="*/ 273844 h 514350"/>
              <a:gd name="connsiteX599" fmla="*/ 5275421 w 6400800"/>
              <a:gd name="connsiteY599" fmla="*/ 262414 h 514350"/>
              <a:gd name="connsiteX600" fmla="*/ 5268754 w 6400800"/>
              <a:gd name="connsiteY600" fmla="*/ 243364 h 514350"/>
              <a:gd name="connsiteX601" fmla="*/ 5271612 w 6400800"/>
              <a:gd name="connsiteY601" fmla="*/ 262414 h 514350"/>
              <a:gd name="connsiteX602" fmla="*/ 5274469 w 6400800"/>
              <a:gd name="connsiteY602" fmla="*/ 283369 h 514350"/>
              <a:gd name="connsiteX603" fmla="*/ 5263039 w 6400800"/>
              <a:gd name="connsiteY603" fmla="*/ 310039 h 514350"/>
              <a:gd name="connsiteX604" fmla="*/ 5263039 w 6400800"/>
              <a:gd name="connsiteY604" fmla="*/ 302419 h 514350"/>
              <a:gd name="connsiteX605" fmla="*/ 5260181 w 6400800"/>
              <a:gd name="connsiteY605" fmla="*/ 310039 h 514350"/>
              <a:gd name="connsiteX606" fmla="*/ 5260181 w 6400800"/>
              <a:gd name="connsiteY606" fmla="*/ 309086 h 514350"/>
              <a:gd name="connsiteX607" fmla="*/ 5261134 w 6400800"/>
              <a:gd name="connsiteY607" fmla="*/ 301466 h 514350"/>
              <a:gd name="connsiteX608" fmla="*/ 5262087 w 6400800"/>
              <a:gd name="connsiteY608" fmla="*/ 284321 h 514350"/>
              <a:gd name="connsiteX609" fmla="*/ 5263039 w 6400800"/>
              <a:gd name="connsiteY609" fmla="*/ 269081 h 514350"/>
              <a:gd name="connsiteX610" fmla="*/ 5258276 w 6400800"/>
              <a:gd name="connsiteY610" fmla="*/ 283369 h 514350"/>
              <a:gd name="connsiteX611" fmla="*/ 5257324 w 6400800"/>
              <a:gd name="connsiteY611" fmla="*/ 287179 h 514350"/>
              <a:gd name="connsiteX612" fmla="*/ 5255419 w 6400800"/>
              <a:gd name="connsiteY612" fmla="*/ 273844 h 514350"/>
              <a:gd name="connsiteX613" fmla="*/ 5255419 w 6400800"/>
              <a:gd name="connsiteY613" fmla="*/ 271939 h 514350"/>
              <a:gd name="connsiteX614" fmla="*/ 5255419 w 6400800"/>
              <a:gd name="connsiteY614" fmla="*/ 270986 h 514350"/>
              <a:gd name="connsiteX615" fmla="*/ 5256371 w 6400800"/>
              <a:gd name="connsiteY615" fmla="*/ 266224 h 514350"/>
              <a:gd name="connsiteX616" fmla="*/ 5255419 w 6400800"/>
              <a:gd name="connsiteY616" fmla="*/ 268129 h 514350"/>
              <a:gd name="connsiteX617" fmla="*/ 5258276 w 6400800"/>
              <a:gd name="connsiteY617" fmla="*/ 232886 h 514350"/>
              <a:gd name="connsiteX618" fmla="*/ 5263039 w 6400800"/>
              <a:gd name="connsiteY618" fmla="*/ 158591 h 514350"/>
              <a:gd name="connsiteX619" fmla="*/ 5252562 w 6400800"/>
              <a:gd name="connsiteY619" fmla="*/ 204311 h 514350"/>
              <a:gd name="connsiteX620" fmla="*/ 5255419 w 6400800"/>
              <a:gd name="connsiteY620" fmla="*/ 173831 h 514350"/>
              <a:gd name="connsiteX621" fmla="*/ 5258276 w 6400800"/>
              <a:gd name="connsiteY621" fmla="*/ 140494 h 514350"/>
              <a:gd name="connsiteX622" fmla="*/ 5260181 w 6400800"/>
              <a:gd name="connsiteY622" fmla="*/ 110966 h 514350"/>
              <a:gd name="connsiteX623" fmla="*/ 5254467 w 6400800"/>
              <a:gd name="connsiteY623" fmla="*/ 139541 h 514350"/>
              <a:gd name="connsiteX624" fmla="*/ 5247799 w 6400800"/>
              <a:gd name="connsiteY624" fmla="*/ 172879 h 514350"/>
              <a:gd name="connsiteX625" fmla="*/ 5243989 w 6400800"/>
              <a:gd name="connsiteY625" fmla="*/ 192881 h 514350"/>
              <a:gd name="connsiteX626" fmla="*/ 5243037 w 6400800"/>
              <a:gd name="connsiteY626" fmla="*/ 201454 h 514350"/>
              <a:gd name="connsiteX627" fmla="*/ 5241131 w 6400800"/>
              <a:gd name="connsiteY627" fmla="*/ 194786 h 514350"/>
              <a:gd name="connsiteX628" fmla="*/ 5241131 w 6400800"/>
              <a:gd name="connsiteY628" fmla="*/ 209074 h 514350"/>
              <a:gd name="connsiteX629" fmla="*/ 5240179 w 6400800"/>
              <a:gd name="connsiteY629" fmla="*/ 215741 h 514350"/>
              <a:gd name="connsiteX630" fmla="*/ 5235417 w 6400800"/>
              <a:gd name="connsiteY630" fmla="*/ 246221 h 514350"/>
              <a:gd name="connsiteX631" fmla="*/ 5230654 w 6400800"/>
              <a:gd name="connsiteY631" fmla="*/ 252889 h 514350"/>
              <a:gd name="connsiteX632" fmla="*/ 5222081 w 6400800"/>
              <a:gd name="connsiteY632" fmla="*/ 266224 h 514350"/>
              <a:gd name="connsiteX633" fmla="*/ 5215414 w 6400800"/>
              <a:gd name="connsiteY633" fmla="*/ 279559 h 514350"/>
              <a:gd name="connsiteX634" fmla="*/ 5215414 w 6400800"/>
              <a:gd name="connsiteY634" fmla="*/ 278606 h 514350"/>
              <a:gd name="connsiteX635" fmla="*/ 5216367 w 6400800"/>
              <a:gd name="connsiteY635" fmla="*/ 275749 h 514350"/>
              <a:gd name="connsiteX636" fmla="*/ 5215414 w 6400800"/>
              <a:gd name="connsiteY636" fmla="*/ 277654 h 514350"/>
              <a:gd name="connsiteX637" fmla="*/ 5211604 w 6400800"/>
              <a:gd name="connsiteY637" fmla="*/ 249079 h 514350"/>
              <a:gd name="connsiteX638" fmla="*/ 5208746 w 6400800"/>
              <a:gd name="connsiteY638" fmla="*/ 224314 h 514350"/>
              <a:gd name="connsiteX639" fmla="*/ 5205889 w 6400800"/>
              <a:gd name="connsiteY639" fmla="*/ 202406 h 514350"/>
              <a:gd name="connsiteX640" fmla="*/ 5204937 w 6400800"/>
              <a:gd name="connsiteY640" fmla="*/ 224314 h 514350"/>
              <a:gd name="connsiteX641" fmla="*/ 5204937 w 6400800"/>
              <a:gd name="connsiteY641" fmla="*/ 249079 h 514350"/>
              <a:gd name="connsiteX642" fmla="*/ 5204937 w 6400800"/>
              <a:gd name="connsiteY642" fmla="*/ 264319 h 514350"/>
              <a:gd name="connsiteX643" fmla="*/ 5205889 w 6400800"/>
              <a:gd name="connsiteY643" fmla="*/ 281464 h 514350"/>
              <a:gd name="connsiteX644" fmla="*/ 5205889 w 6400800"/>
              <a:gd name="connsiteY644" fmla="*/ 289084 h 514350"/>
              <a:gd name="connsiteX645" fmla="*/ 5203984 w 6400800"/>
              <a:gd name="connsiteY645" fmla="*/ 286226 h 514350"/>
              <a:gd name="connsiteX646" fmla="*/ 5205889 w 6400800"/>
              <a:gd name="connsiteY646" fmla="*/ 290989 h 514350"/>
              <a:gd name="connsiteX647" fmla="*/ 5205889 w 6400800"/>
              <a:gd name="connsiteY647" fmla="*/ 291941 h 514350"/>
              <a:gd name="connsiteX648" fmla="*/ 5203984 w 6400800"/>
              <a:gd name="connsiteY648" fmla="*/ 287179 h 514350"/>
              <a:gd name="connsiteX649" fmla="*/ 5203984 w 6400800"/>
              <a:gd name="connsiteY649" fmla="*/ 287179 h 514350"/>
              <a:gd name="connsiteX650" fmla="*/ 5203984 w 6400800"/>
              <a:gd name="connsiteY650" fmla="*/ 287179 h 514350"/>
              <a:gd name="connsiteX651" fmla="*/ 5199221 w 6400800"/>
              <a:gd name="connsiteY651" fmla="*/ 278606 h 514350"/>
              <a:gd name="connsiteX652" fmla="*/ 5202079 w 6400800"/>
              <a:gd name="connsiteY652" fmla="*/ 290989 h 514350"/>
              <a:gd name="connsiteX653" fmla="*/ 5198269 w 6400800"/>
              <a:gd name="connsiteY653" fmla="*/ 300514 h 514350"/>
              <a:gd name="connsiteX654" fmla="*/ 5195412 w 6400800"/>
              <a:gd name="connsiteY654" fmla="*/ 295751 h 514350"/>
              <a:gd name="connsiteX655" fmla="*/ 5191601 w 6400800"/>
              <a:gd name="connsiteY655" fmla="*/ 263366 h 514350"/>
              <a:gd name="connsiteX656" fmla="*/ 5184934 w 6400800"/>
              <a:gd name="connsiteY656" fmla="*/ 190024 h 514350"/>
              <a:gd name="connsiteX657" fmla="*/ 5183981 w 6400800"/>
              <a:gd name="connsiteY657" fmla="*/ 169069 h 514350"/>
              <a:gd name="connsiteX658" fmla="*/ 5183981 w 6400800"/>
              <a:gd name="connsiteY658" fmla="*/ 161449 h 514350"/>
              <a:gd name="connsiteX659" fmla="*/ 5183029 w 6400800"/>
              <a:gd name="connsiteY659" fmla="*/ 169069 h 514350"/>
              <a:gd name="connsiteX660" fmla="*/ 5181124 w 6400800"/>
              <a:gd name="connsiteY660" fmla="*/ 190024 h 514350"/>
              <a:gd name="connsiteX661" fmla="*/ 5180171 w 6400800"/>
              <a:gd name="connsiteY661" fmla="*/ 211931 h 514350"/>
              <a:gd name="connsiteX662" fmla="*/ 5177314 w 6400800"/>
              <a:gd name="connsiteY662" fmla="*/ 215741 h 514350"/>
              <a:gd name="connsiteX663" fmla="*/ 5165884 w 6400800"/>
              <a:gd name="connsiteY663" fmla="*/ 231934 h 514350"/>
              <a:gd name="connsiteX664" fmla="*/ 5163979 w 6400800"/>
              <a:gd name="connsiteY664" fmla="*/ 235744 h 514350"/>
              <a:gd name="connsiteX665" fmla="*/ 5161121 w 6400800"/>
              <a:gd name="connsiteY665" fmla="*/ 230029 h 514350"/>
              <a:gd name="connsiteX666" fmla="*/ 5161121 w 6400800"/>
              <a:gd name="connsiteY666" fmla="*/ 229076 h 514350"/>
              <a:gd name="connsiteX667" fmla="*/ 5163026 w 6400800"/>
              <a:gd name="connsiteY667" fmla="*/ 213836 h 514350"/>
              <a:gd name="connsiteX668" fmla="*/ 5163979 w 6400800"/>
              <a:gd name="connsiteY668" fmla="*/ 208121 h 514350"/>
              <a:gd name="connsiteX669" fmla="*/ 5158264 w 6400800"/>
              <a:gd name="connsiteY669" fmla="*/ 224314 h 514350"/>
              <a:gd name="connsiteX670" fmla="*/ 5156359 w 6400800"/>
              <a:gd name="connsiteY670" fmla="*/ 220504 h 514350"/>
              <a:gd name="connsiteX671" fmla="*/ 5147787 w 6400800"/>
              <a:gd name="connsiteY671" fmla="*/ 205264 h 514350"/>
              <a:gd name="connsiteX672" fmla="*/ 5144929 w 6400800"/>
              <a:gd name="connsiteY672" fmla="*/ 178594 h 514350"/>
              <a:gd name="connsiteX673" fmla="*/ 5141119 w 6400800"/>
              <a:gd name="connsiteY673" fmla="*/ 149066 h 514350"/>
              <a:gd name="connsiteX674" fmla="*/ 5141119 w 6400800"/>
              <a:gd name="connsiteY674" fmla="*/ 178594 h 514350"/>
              <a:gd name="connsiteX675" fmla="*/ 5141119 w 6400800"/>
              <a:gd name="connsiteY675" fmla="*/ 255746 h 514350"/>
              <a:gd name="connsiteX676" fmla="*/ 5141119 w 6400800"/>
              <a:gd name="connsiteY676" fmla="*/ 258604 h 514350"/>
              <a:gd name="connsiteX677" fmla="*/ 5139214 w 6400800"/>
              <a:gd name="connsiteY677" fmla="*/ 260509 h 514350"/>
              <a:gd name="connsiteX678" fmla="*/ 5134451 w 6400800"/>
              <a:gd name="connsiteY678" fmla="*/ 265271 h 514350"/>
              <a:gd name="connsiteX679" fmla="*/ 5128737 w 6400800"/>
              <a:gd name="connsiteY679" fmla="*/ 184309 h 514350"/>
              <a:gd name="connsiteX680" fmla="*/ 5124926 w 6400800"/>
              <a:gd name="connsiteY680" fmla="*/ 236696 h 514350"/>
              <a:gd name="connsiteX681" fmla="*/ 5119212 w 6400800"/>
              <a:gd name="connsiteY681" fmla="*/ 219551 h 514350"/>
              <a:gd name="connsiteX682" fmla="*/ 5123974 w 6400800"/>
              <a:gd name="connsiteY682" fmla="*/ 249079 h 514350"/>
              <a:gd name="connsiteX683" fmla="*/ 5123021 w 6400800"/>
              <a:gd name="connsiteY683" fmla="*/ 258604 h 514350"/>
              <a:gd name="connsiteX684" fmla="*/ 5120164 w 6400800"/>
              <a:gd name="connsiteY684" fmla="*/ 279559 h 514350"/>
              <a:gd name="connsiteX685" fmla="*/ 5116354 w 6400800"/>
              <a:gd name="connsiteY685" fmla="*/ 285274 h 514350"/>
              <a:gd name="connsiteX686" fmla="*/ 5106829 w 6400800"/>
              <a:gd name="connsiteY686" fmla="*/ 298609 h 514350"/>
              <a:gd name="connsiteX687" fmla="*/ 5103971 w 6400800"/>
              <a:gd name="connsiteY687" fmla="*/ 303371 h 514350"/>
              <a:gd name="connsiteX688" fmla="*/ 5085874 w 6400800"/>
              <a:gd name="connsiteY688" fmla="*/ 261461 h 514350"/>
              <a:gd name="connsiteX689" fmla="*/ 5086826 w 6400800"/>
              <a:gd name="connsiteY689" fmla="*/ 261461 h 514350"/>
              <a:gd name="connsiteX690" fmla="*/ 5091589 w 6400800"/>
              <a:gd name="connsiteY690" fmla="*/ 260509 h 514350"/>
              <a:gd name="connsiteX691" fmla="*/ 5086826 w 6400800"/>
              <a:gd name="connsiteY691" fmla="*/ 260509 h 514350"/>
              <a:gd name="connsiteX692" fmla="*/ 5085874 w 6400800"/>
              <a:gd name="connsiteY692" fmla="*/ 260509 h 514350"/>
              <a:gd name="connsiteX693" fmla="*/ 5071587 w 6400800"/>
              <a:gd name="connsiteY693" fmla="*/ 230029 h 514350"/>
              <a:gd name="connsiteX694" fmla="*/ 5071587 w 6400800"/>
              <a:gd name="connsiteY694" fmla="*/ 222409 h 514350"/>
              <a:gd name="connsiteX695" fmla="*/ 5069681 w 6400800"/>
              <a:gd name="connsiteY695" fmla="*/ 227171 h 514350"/>
              <a:gd name="connsiteX696" fmla="*/ 5062062 w 6400800"/>
              <a:gd name="connsiteY696" fmla="*/ 192881 h 514350"/>
              <a:gd name="connsiteX697" fmla="*/ 5058251 w 6400800"/>
              <a:gd name="connsiteY697" fmla="*/ 174784 h 514350"/>
              <a:gd name="connsiteX698" fmla="*/ 5055394 w 6400800"/>
              <a:gd name="connsiteY698" fmla="*/ 159544 h 514350"/>
              <a:gd name="connsiteX699" fmla="*/ 5049679 w 6400800"/>
              <a:gd name="connsiteY699" fmla="*/ 130016 h 514350"/>
              <a:gd name="connsiteX700" fmla="*/ 5050631 w 6400800"/>
              <a:gd name="connsiteY700" fmla="*/ 159544 h 514350"/>
              <a:gd name="connsiteX701" fmla="*/ 5051584 w 6400800"/>
              <a:gd name="connsiteY701" fmla="*/ 174784 h 514350"/>
              <a:gd name="connsiteX702" fmla="*/ 5053489 w 6400800"/>
              <a:gd name="connsiteY702" fmla="*/ 192881 h 514350"/>
              <a:gd name="connsiteX703" fmla="*/ 5059204 w 6400800"/>
              <a:gd name="connsiteY703" fmla="*/ 236696 h 514350"/>
              <a:gd name="connsiteX704" fmla="*/ 5061109 w 6400800"/>
              <a:gd name="connsiteY704" fmla="*/ 249079 h 514350"/>
              <a:gd name="connsiteX705" fmla="*/ 5055394 w 6400800"/>
              <a:gd name="connsiteY705" fmla="*/ 270034 h 514350"/>
              <a:gd name="connsiteX706" fmla="*/ 5052537 w 6400800"/>
              <a:gd name="connsiteY706" fmla="*/ 271939 h 514350"/>
              <a:gd name="connsiteX707" fmla="*/ 5052537 w 6400800"/>
              <a:gd name="connsiteY707" fmla="*/ 271939 h 514350"/>
              <a:gd name="connsiteX708" fmla="*/ 5051584 w 6400800"/>
              <a:gd name="connsiteY708" fmla="*/ 267176 h 514350"/>
              <a:gd name="connsiteX709" fmla="*/ 5051584 w 6400800"/>
              <a:gd name="connsiteY709" fmla="*/ 269081 h 514350"/>
              <a:gd name="connsiteX710" fmla="*/ 5048726 w 6400800"/>
              <a:gd name="connsiteY710" fmla="*/ 261461 h 514350"/>
              <a:gd name="connsiteX711" fmla="*/ 5048726 w 6400800"/>
              <a:gd name="connsiteY711" fmla="*/ 261461 h 514350"/>
              <a:gd name="connsiteX712" fmla="*/ 5050631 w 6400800"/>
              <a:gd name="connsiteY712" fmla="*/ 252889 h 514350"/>
              <a:gd name="connsiteX713" fmla="*/ 5047774 w 6400800"/>
              <a:gd name="connsiteY713" fmla="*/ 259556 h 514350"/>
              <a:gd name="connsiteX714" fmla="*/ 5039201 w 6400800"/>
              <a:gd name="connsiteY714" fmla="*/ 236696 h 514350"/>
              <a:gd name="connsiteX715" fmla="*/ 5031581 w 6400800"/>
              <a:gd name="connsiteY715" fmla="*/ 214789 h 514350"/>
              <a:gd name="connsiteX716" fmla="*/ 5035392 w 6400800"/>
              <a:gd name="connsiteY716" fmla="*/ 237649 h 514350"/>
              <a:gd name="connsiteX717" fmla="*/ 5039201 w 6400800"/>
              <a:gd name="connsiteY717" fmla="*/ 256699 h 514350"/>
              <a:gd name="connsiteX718" fmla="*/ 5034439 w 6400800"/>
              <a:gd name="connsiteY718" fmla="*/ 265271 h 514350"/>
              <a:gd name="connsiteX719" fmla="*/ 5034439 w 6400800"/>
              <a:gd name="connsiteY719" fmla="*/ 262414 h 514350"/>
              <a:gd name="connsiteX720" fmla="*/ 5030629 w 6400800"/>
              <a:gd name="connsiteY720" fmla="*/ 241459 h 514350"/>
              <a:gd name="connsiteX721" fmla="*/ 5026819 w 6400800"/>
              <a:gd name="connsiteY721" fmla="*/ 223361 h 514350"/>
              <a:gd name="connsiteX722" fmla="*/ 5025867 w 6400800"/>
              <a:gd name="connsiteY722" fmla="*/ 242411 h 514350"/>
              <a:gd name="connsiteX723" fmla="*/ 5025867 w 6400800"/>
              <a:gd name="connsiteY723" fmla="*/ 263366 h 514350"/>
              <a:gd name="connsiteX724" fmla="*/ 5025867 w 6400800"/>
              <a:gd name="connsiteY724" fmla="*/ 276701 h 514350"/>
              <a:gd name="connsiteX725" fmla="*/ 5025867 w 6400800"/>
              <a:gd name="connsiteY725" fmla="*/ 281464 h 514350"/>
              <a:gd name="connsiteX726" fmla="*/ 5010626 w 6400800"/>
              <a:gd name="connsiteY726" fmla="*/ 263366 h 514350"/>
              <a:gd name="connsiteX727" fmla="*/ 4995387 w 6400800"/>
              <a:gd name="connsiteY727" fmla="*/ 248126 h 514350"/>
              <a:gd name="connsiteX728" fmla="*/ 4997292 w 6400800"/>
              <a:gd name="connsiteY728" fmla="*/ 243364 h 514350"/>
              <a:gd name="connsiteX729" fmla="*/ 4994434 w 6400800"/>
              <a:gd name="connsiteY729" fmla="*/ 248126 h 514350"/>
              <a:gd name="connsiteX730" fmla="*/ 4992529 w 6400800"/>
              <a:gd name="connsiteY730" fmla="*/ 246221 h 514350"/>
              <a:gd name="connsiteX731" fmla="*/ 4994434 w 6400800"/>
              <a:gd name="connsiteY731" fmla="*/ 190024 h 514350"/>
              <a:gd name="connsiteX732" fmla="*/ 4983004 w 6400800"/>
              <a:gd name="connsiteY732" fmla="*/ 240506 h 514350"/>
              <a:gd name="connsiteX733" fmla="*/ 4981099 w 6400800"/>
              <a:gd name="connsiteY733" fmla="*/ 238601 h 514350"/>
              <a:gd name="connsiteX734" fmla="*/ 4959192 w 6400800"/>
              <a:gd name="connsiteY734" fmla="*/ 219551 h 514350"/>
              <a:gd name="connsiteX735" fmla="*/ 4978242 w 6400800"/>
              <a:gd name="connsiteY735" fmla="*/ 241459 h 514350"/>
              <a:gd name="connsiteX736" fmla="*/ 4982051 w 6400800"/>
              <a:gd name="connsiteY736" fmla="*/ 246221 h 514350"/>
              <a:gd name="connsiteX737" fmla="*/ 4982051 w 6400800"/>
              <a:gd name="connsiteY737" fmla="*/ 248126 h 514350"/>
              <a:gd name="connsiteX738" fmla="*/ 4976337 w 6400800"/>
              <a:gd name="connsiteY738" fmla="*/ 279559 h 514350"/>
              <a:gd name="connsiteX739" fmla="*/ 4969669 w 6400800"/>
              <a:gd name="connsiteY739" fmla="*/ 290989 h 514350"/>
              <a:gd name="connsiteX740" fmla="*/ 4960144 w 6400800"/>
              <a:gd name="connsiteY740" fmla="*/ 265271 h 514350"/>
              <a:gd name="connsiteX741" fmla="*/ 4960144 w 6400800"/>
              <a:gd name="connsiteY741" fmla="*/ 264319 h 514350"/>
              <a:gd name="connsiteX742" fmla="*/ 4959192 w 6400800"/>
              <a:gd name="connsiteY742" fmla="*/ 237649 h 514350"/>
              <a:gd name="connsiteX743" fmla="*/ 4958239 w 6400800"/>
              <a:gd name="connsiteY743" fmla="*/ 214789 h 514350"/>
              <a:gd name="connsiteX744" fmla="*/ 4968717 w 6400800"/>
              <a:gd name="connsiteY744" fmla="*/ 164306 h 514350"/>
              <a:gd name="connsiteX745" fmla="*/ 4974431 w 6400800"/>
              <a:gd name="connsiteY745" fmla="*/ 134779 h 514350"/>
              <a:gd name="connsiteX746" fmla="*/ 4964906 w 6400800"/>
              <a:gd name="connsiteY746" fmla="*/ 163354 h 514350"/>
              <a:gd name="connsiteX747" fmla="*/ 4955381 w 6400800"/>
              <a:gd name="connsiteY747" fmla="*/ 191929 h 514350"/>
              <a:gd name="connsiteX748" fmla="*/ 4955381 w 6400800"/>
              <a:gd name="connsiteY748" fmla="*/ 176689 h 514350"/>
              <a:gd name="connsiteX749" fmla="*/ 4952524 w 6400800"/>
              <a:gd name="connsiteY749" fmla="*/ 202406 h 514350"/>
              <a:gd name="connsiteX750" fmla="*/ 4952524 w 6400800"/>
              <a:gd name="connsiteY750" fmla="*/ 203359 h 514350"/>
              <a:gd name="connsiteX751" fmla="*/ 4944904 w 6400800"/>
              <a:gd name="connsiteY751" fmla="*/ 227171 h 514350"/>
              <a:gd name="connsiteX752" fmla="*/ 4944904 w 6400800"/>
              <a:gd name="connsiteY752" fmla="*/ 226219 h 514350"/>
              <a:gd name="connsiteX753" fmla="*/ 4936331 w 6400800"/>
              <a:gd name="connsiteY753" fmla="*/ 199549 h 514350"/>
              <a:gd name="connsiteX754" fmla="*/ 4942046 w 6400800"/>
              <a:gd name="connsiteY754" fmla="*/ 236696 h 514350"/>
              <a:gd name="connsiteX755" fmla="*/ 4941094 w 6400800"/>
              <a:gd name="connsiteY755" fmla="*/ 239554 h 514350"/>
              <a:gd name="connsiteX756" fmla="*/ 4922996 w 6400800"/>
              <a:gd name="connsiteY756" fmla="*/ 292894 h 514350"/>
              <a:gd name="connsiteX757" fmla="*/ 4922996 w 6400800"/>
              <a:gd name="connsiteY757" fmla="*/ 289084 h 514350"/>
              <a:gd name="connsiteX758" fmla="*/ 4920139 w 6400800"/>
              <a:gd name="connsiteY758" fmla="*/ 269081 h 514350"/>
              <a:gd name="connsiteX759" fmla="*/ 4919187 w 6400800"/>
              <a:gd name="connsiteY759" fmla="*/ 290036 h 514350"/>
              <a:gd name="connsiteX760" fmla="*/ 4919187 w 6400800"/>
              <a:gd name="connsiteY760" fmla="*/ 296704 h 514350"/>
              <a:gd name="connsiteX761" fmla="*/ 4917281 w 6400800"/>
              <a:gd name="connsiteY761" fmla="*/ 289084 h 514350"/>
              <a:gd name="connsiteX762" fmla="*/ 4911567 w 6400800"/>
              <a:gd name="connsiteY762" fmla="*/ 266224 h 514350"/>
              <a:gd name="connsiteX763" fmla="*/ 4904899 w 6400800"/>
              <a:gd name="connsiteY763" fmla="*/ 246221 h 514350"/>
              <a:gd name="connsiteX764" fmla="*/ 4907756 w 6400800"/>
              <a:gd name="connsiteY764" fmla="*/ 267176 h 514350"/>
              <a:gd name="connsiteX765" fmla="*/ 4909662 w 6400800"/>
              <a:gd name="connsiteY765" fmla="*/ 290989 h 514350"/>
              <a:gd name="connsiteX766" fmla="*/ 4911567 w 6400800"/>
              <a:gd name="connsiteY766" fmla="*/ 321469 h 514350"/>
              <a:gd name="connsiteX767" fmla="*/ 4908709 w 6400800"/>
              <a:gd name="connsiteY767" fmla="*/ 327184 h 514350"/>
              <a:gd name="connsiteX768" fmla="*/ 4902042 w 6400800"/>
              <a:gd name="connsiteY768" fmla="*/ 313849 h 514350"/>
              <a:gd name="connsiteX769" fmla="*/ 4894421 w 6400800"/>
              <a:gd name="connsiteY769" fmla="*/ 298609 h 514350"/>
              <a:gd name="connsiteX770" fmla="*/ 4892517 w 6400800"/>
              <a:gd name="connsiteY770" fmla="*/ 285274 h 514350"/>
              <a:gd name="connsiteX771" fmla="*/ 4891564 w 6400800"/>
              <a:gd name="connsiteY771" fmla="*/ 293846 h 514350"/>
              <a:gd name="connsiteX772" fmla="*/ 4888706 w 6400800"/>
              <a:gd name="connsiteY772" fmla="*/ 289084 h 514350"/>
              <a:gd name="connsiteX773" fmla="*/ 4891564 w 6400800"/>
              <a:gd name="connsiteY773" fmla="*/ 295751 h 514350"/>
              <a:gd name="connsiteX774" fmla="*/ 4887754 w 6400800"/>
              <a:gd name="connsiteY774" fmla="*/ 348139 h 514350"/>
              <a:gd name="connsiteX775" fmla="*/ 4887754 w 6400800"/>
              <a:gd name="connsiteY775" fmla="*/ 357664 h 514350"/>
              <a:gd name="connsiteX776" fmla="*/ 4882991 w 6400800"/>
              <a:gd name="connsiteY776" fmla="*/ 350996 h 514350"/>
              <a:gd name="connsiteX777" fmla="*/ 4882039 w 6400800"/>
              <a:gd name="connsiteY777" fmla="*/ 338614 h 514350"/>
              <a:gd name="connsiteX778" fmla="*/ 4882039 w 6400800"/>
              <a:gd name="connsiteY778" fmla="*/ 337661 h 514350"/>
              <a:gd name="connsiteX779" fmla="*/ 4883944 w 6400800"/>
              <a:gd name="connsiteY779" fmla="*/ 327184 h 514350"/>
              <a:gd name="connsiteX780" fmla="*/ 4885849 w 6400800"/>
              <a:gd name="connsiteY780" fmla="*/ 319564 h 514350"/>
              <a:gd name="connsiteX781" fmla="*/ 4887754 w 6400800"/>
              <a:gd name="connsiteY781" fmla="*/ 312896 h 514350"/>
              <a:gd name="connsiteX782" fmla="*/ 4884896 w 6400800"/>
              <a:gd name="connsiteY782" fmla="*/ 318611 h 514350"/>
              <a:gd name="connsiteX783" fmla="*/ 4882039 w 6400800"/>
              <a:gd name="connsiteY783" fmla="*/ 326231 h 514350"/>
              <a:gd name="connsiteX784" fmla="*/ 4882039 w 6400800"/>
              <a:gd name="connsiteY784" fmla="*/ 328136 h 514350"/>
              <a:gd name="connsiteX785" fmla="*/ 4882039 w 6400800"/>
              <a:gd name="connsiteY785" fmla="*/ 326231 h 514350"/>
              <a:gd name="connsiteX786" fmla="*/ 4877276 w 6400800"/>
              <a:gd name="connsiteY786" fmla="*/ 288131 h 514350"/>
              <a:gd name="connsiteX787" fmla="*/ 4873466 w 6400800"/>
              <a:gd name="connsiteY787" fmla="*/ 263366 h 514350"/>
              <a:gd name="connsiteX788" fmla="*/ 4878229 w 6400800"/>
              <a:gd name="connsiteY788" fmla="*/ 238601 h 514350"/>
              <a:gd name="connsiteX789" fmla="*/ 4882039 w 6400800"/>
              <a:gd name="connsiteY789" fmla="*/ 211931 h 514350"/>
              <a:gd name="connsiteX790" fmla="*/ 4874419 w 6400800"/>
              <a:gd name="connsiteY790" fmla="*/ 237649 h 514350"/>
              <a:gd name="connsiteX791" fmla="*/ 4870609 w 6400800"/>
              <a:gd name="connsiteY791" fmla="*/ 249079 h 514350"/>
              <a:gd name="connsiteX792" fmla="*/ 4866799 w 6400800"/>
              <a:gd name="connsiteY792" fmla="*/ 231934 h 514350"/>
              <a:gd name="connsiteX793" fmla="*/ 4862037 w 6400800"/>
              <a:gd name="connsiteY793" fmla="*/ 210979 h 514350"/>
              <a:gd name="connsiteX794" fmla="*/ 4862989 w 6400800"/>
              <a:gd name="connsiteY794" fmla="*/ 232886 h 514350"/>
              <a:gd name="connsiteX795" fmla="*/ 4863941 w 6400800"/>
              <a:gd name="connsiteY795" fmla="*/ 248126 h 514350"/>
              <a:gd name="connsiteX796" fmla="*/ 4863941 w 6400800"/>
              <a:gd name="connsiteY796" fmla="*/ 261461 h 514350"/>
              <a:gd name="connsiteX797" fmla="*/ 4860131 w 6400800"/>
              <a:gd name="connsiteY797" fmla="*/ 264319 h 514350"/>
              <a:gd name="connsiteX798" fmla="*/ 4843939 w 6400800"/>
              <a:gd name="connsiteY798" fmla="*/ 281464 h 514350"/>
              <a:gd name="connsiteX799" fmla="*/ 4841081 w 6400800"/>
              <a:gd name="connsiteY799" fmla="*/ 270986 h 514350"/>
              <a:gd name="connsiteX800" fmla="*/ 4842987 w 6400800"/>
              <a:gd name="connsiteY800" fmla="*/ 266224 h 514350"/>
              <a:gd name="connsiteX801" fmla="*/ 4841081 w 6400800"/>
              <a:gd name="connsiteY801" fmla="*/ 269081 h 514350"/>
              <a:gd name="connsiteX802" fmla="*/ 4840129 w 6400800"/>
              <a:gd name="connsiteY802" fmla="*/ 262414 h 514350"/>
              <a:gd name="connsiteX803" fmla="*/ 4840129 w 6400800"/>
              <a:gd name="connsiteY803" fmla="*/ 270034 h 514350"/>
              <a:gd name="connsiteX804" fmla="*/ 4833462 w 6400800"/>
              <a:gd name="connsiteY804" fmla="*/ 278606 h 514350"/>
              <a:gd name="connsiteX805" fmla="*/ 4822984 w 6400800"/>
              <a:gd name="connsiteY805" fmla="*/ 294799 h 514350"/>
              <a:gd name="connsiteX806" fmla="*/ 4816316 w 6400800"/>
              <a:gd name="connsiteY806" fmla="*/ 304324 h 514350"/>
              <a:gd name="connsiteX807" fmla="*/ 4809649 w 6400800"/>
              <a:gd name="connsiteY807" fmla="*/ 315754 h 514350"/>
              <a:gd name="connsiteX808" fmla="*/ 4807744 w 6400800"/>
              <a:gd name="connsiteY808" fmla="*/ 318611 h 514350"/>
              <a:gd name="connsiteX809" fmla="*/ 4807744 w 6400800"/>
              <a:gd name="connsiteY809" fmla="*/ 304324 h 514350"/>
              <a:gd name="connsiteX810" fmla="*/ 4803934 w 6400800"/>
              <a:gd name="connsiteY810" fmla="*/ 327184 h 514350"/>
              <a:gd name="connsiteX811" fmla="*/ 4795362 w 6400800"/>
              <a:gd name="connsiteY811" fmla="*/ 342424 h 514350"/>
              <a:gd name="connsiteX812" fmla="*/ 4795362 w 6400800"/>
              <a:gd name="connsiteY812" fmla="*/ 324326 h 514350"/>
              <a:gd name="connsiteX813" fmla="*/ 4795362 w 6400800"/>
              <a:gd name="connsiteY813" fmla="*/ 311944 h 514350"/>
              <a:gd name="connsiteX814" fmla="*/ 4796314 w 6400800"/>
              <a:gd name="connsiteY814" fmla="*/ 302419 h 514350"/>
              <a:gd name="connsiteX815" fmla="*/ 4797266 w 6400800"/>
              <a:gd name="connsiteY815" fmla="*/ 297656 h 514350"/>
              <a:gd name="connsiteX816" fmla="*/ 4803934 w 6400800"/>
              <a:gd name="connsiteY816" fmla="*/ 264319 h 514350"/>
              <a:gd name="connsiteX817" fmla="*/ 4815364 w 6400800"/>
              <a:gd name="connsiteY817" fmla="*/ 192881 h 514350"/>
              <a:gd name="connsiteX818" fmla="*/ 4792504 w 6400800"/>
              <a:gd name="connsiteY818" fmla="*/ 262414 h 514350"/>
              <a:gd name="connsiteX819" fmla="*/ 4790599 w 6400800"/>
              <a:gd name="connsiteY819" fmla="*/ 268129 h 514350"/>
              <a:gd name="connsiteX820" fmla="*/ 4788694 w 6400800"/>
              <a:gd name="connsiteY820" fmla="*/ 250031 h 514350"/>
              <a:gd name="connsiteX821" fmla="*/ 4787741 w 6400800"/>
              <a:gd name="connsiteY821" fmla="*/ 270986 h 514350"/>
              <a:gd name="connsiteX822" fmla="*/ 4787741 w 6400800"/>
              <a:gd name="connsiteY822" fmla="*/ 281464 h 514350"/>
              <a:gd name="connsiteX823" fmla="*/ 4782979 w 6400800"/>
              <a:gd name="connsiteY823" fmla="*/ 299561 h 514350"/>
              <a:gd name="connsiteX824" fmla="*/ 4782979 w 6400800"/>
              <a:gd name="connsiteY824" fmla="*/ 293846 h 514350"/>
              <a:gd name="connsiteX825" fmla="*/ 4784884 w 6400800"/>
              <a:gd name="connsiteY825" fmla="*/ 263366 h 514350"/>
              <a:gd name="connsiteX826" fmla="*/ 4786789 w 6400800"/>
              <a:gd name="connsiteY826" fmla="*/ 239554 h 514350"/>
              <a:gd name="connsiteX827" fmla="*/ 4789647 w 6400800"/>
              <a:gd name="connsiteY827" fmla="*/ 218599 h 514350"/>
              <a:gd name="connsiteX828" fmla="*/ 4782979 w 6400800"/>
              <a:gd name="connsiteY828" fmla="*/ 238601 h 514350"/>
              <a:gd name="connsiteX829" fmla="*/ 4777264 w 6400800"/>
              <a:gd name="connsiteY829" fmla="*/ 262414 h 514350"/>
              <a:gd name="connsiteX830" fmla="*/ 4776312 w 6400800"/>
              <a:gd name="connsiteY830" fmla="*/ 269081 h 514350"/>
              <a:gd name="connsiteX831" fmla="*/ 4773454 w 6400800"/>
              <a:gd name="connsiteY831" fmla="*/ 251936 h 514350"/>
              <a:gd name="connsiteX832" fmla="*/ 4773454 w 6400800"/>
              <a:gd name="connsiteY832" fmla="*/ 284321 h 514350"/>
              <a:gd name="connsiteX833" fmla="*/ 4771549 w 6400800"/>
              <a:gd name="connsiteY833" fmla="*/ 293846 h 514350"/>
              <a:gd name="connsiteX834" fmla="*/ 4771549 w 6400800"/>
              <a:gd name="connsiteY834" fmla="*/ 295751 h 514350"/>
              <a:gd name="connsiteX835" fmla="*/ 4767739 w 6400800"/>
              <a:gd name="connsiteY835" fmla="*/ 260509 h 514350"/>
              <a:gd name="connsiteX836" fmla="*/ 4764881 w 6400800"/>
              <a:gd name="connsiteY836" fmla="*/ 297656 h 514350"/>
              <a:gd name="connsiteX837" fmla="*/ 4755356 w 6400800"/>
              <a:gd name="connsiteY837" fmla="*/ 276701 h 514350"/>
              <a:gd name="connsiteX838" fmla="*/ 4750594 w 6400800"/>
              <a:gd name="connsiteY838" fmla="*/ 270034 h 514350"/>
              <a:gd name="connsiteX839" fmla="*/ 4758214 w 6400800"/>
              <a:gd name="connsiteY839" fmla="*/ 243364 h 514350"/>
              <a:gd name="connsiteX840" fmla="*/ 4780122 w 6400800"/>
              <a:gd name="connsiteY840" fmla="*/ 161449 h 514350"/>
              <a:gd name="connsiteX841" fmla="*/ 4787741 w 6400800"/>
              <a:gd name="connsiteY841" fmla="*/ 130016 h 514350"/>
              <a:gd name="connsiteX842" fmla="*/ 4776312 w 6400800"/>
              <a:gd name="connsiteY842" fmla="*/ 160496 h 514350"/>
              <a:gd name="connsiteX843" fmla="*/ 4747737 w 6400800"/>
              <a:gd name="connsiteY843" fmla="*/ 240506 h 514350"/>
              <a:gd name="connsiteX844" fmla="*/ 4742022 w 6400800"/>
              <a:gd name="connsiteY844" fmla="*/ 257651 h 514350"/>
              <a:gd name="connsiteX845" fmla="*/ 4742022 w 6400800"/>
              <a:gd name="connsiteY845" fmla="*/ 257651 h 514350"/>
              <a:gd name="connsiteX846" fmla="*/ 4727734 w 6400800"/>
              <a:gd name="connsiteY846" fmla="*/ 244316 h 514350"/>
              <a:gd name="connsiteX847" fmla="*/ 4721066 w 6400800"/>
              <a:gd name="connsiteY847" fmla="*/ 240506 h 514350"/>
              <a:gd name="connsiteX848" fmla="*/ 4716304 w 6400800"/>
              <a:gd name="connsiteY848" fmla="*/ 238601 h 514350"/>
              <a:gd name="connsiteX849" fmla="*/ 4712494 w 6400800"/>
              <a:gd name="connsiteY849" fmla="*/ 237649 h 514350"/>
              <a:gd name="connsiteX850" fmla="*/ 4716304 w 6400800"/>
              <a:gd name="connsiteY850" fmla="*/ 239554 h 514350"/>
              <a:gd name="connsiteX851" fmla="*/ 4725829 w 6400800"/>
              <a:gd name="connsiteY851" fmla="*/ 246221 h 514350"/>
              <a:gd name="connsiteX852" fmla="*/ 4736306 w 6400800"/>
              <a:gd name="connsiteY852" fmla="*/ 260509 h 514350"/>
              <a:gd name="connsiteX853" fmla="*/ 4739164 w 6400800"/>
              <a:gd name="connsiteY853" fmla="*/ 266224 h 514350"/>
              <a:gd name="connsiteX854" fmla="*/ 4729639 w 6400800"/>
              <a:gd name="connsiteY854" fmla="*/ 293846 h 514350"/>
              <a:gd name="connsiteX855" fmla="*/ 4728687 w 6400800"/>
              <a:gd name="connsiteY855" fmla="*/ 295751 h 514350"/>
              <a:gd name="connsiteX856" fmla="*/ 4728687 w 6400800"/>
              <a:gd name="connsiteY856" fmla="*/ 294799 h 514350"/>
              <a:gd name="connsiteX857" fmla="*/ 4728687 w 6400800"/>
              <a:gd name="connsiteY857" fmla="*/ 290989 h 514350"/>
              <a:gd name="connsiteX858" fmla="*/ 4727734 w 6400800"/>
              <a:gd name="connsiteY858" fmla="*/ 293846 h 514350"/>
              <a:gd name="connsiteX859" fmla="*/ 4717256 w 6400800"/>
              <a:gd name="connsiteY859" fmla="*/ 270986 h 514350"/>
              <a:gd name="connsiteX860" fmla="*/ 4714399 w 6400800"/>
              <a:gd name="connsiteY860" fmla="*/ 265271 h 514350"/>
              <a:gd name="connsiteX861" fmla="*/ 4716304 w 6400800"/>
              <a:gd name="connsiteY861" fmla="*/ 252889 h 514350"/>
              <a:gd name="connsiteX862" fmla="*/ 4713447 w 6400800"/>
              <a:gd name="connsiteY862" fmla="*/ 262414 h 514350"/>
              <a:gd name="connsiteX863" fmla="*/ 4706779 w 6400800"/>
              <a:gd name="connsiteY863" fmla="*/ 248126 h 514350"/>
              <a:gd name="connsiteX864" fmla="*/ 4712494 w 6400800"/>
              <a:gd name="connsiteY864" fmla="*/ 267176 h 514350"/>
              <a:gd name="connsiteX865" fmla="*/ 4708684 w 6400800"/>
              <a:gd name="connsiteY865" fmla="*/ 277654 h 514350"/>
              <a:gd name="connsiteX866" fmla="*/ 4694397 w 6400800"/>
              <a:gd name="connsiteY866" fmla="*/ 236696 h 514350"/>
              <a:gd name="connsiteX867" fmla="*/ 4702969 w 6400800"/>
              <a:gd name="connsiteY867" fmla="*/ 293846 h 514350"/>
              <a:gd name="connsiteX868" fmla="*/ 4691539 w 6400800"/>
              <a:gd name="connsiteY868" fmla="*/ 331946 h 514350"/>
              <a:gd name="connsiteX869" fmla="*/ 4690587 w 6400800"/>
              <a:gd name="connsiteY869" fmla="*/ 329089 h 514350"/>
              <a:gd name="connsiteX870" fmla="*/ 4682966 w 6400800"/>
              <a:gd name="connsiteY870" fmla="*/ 313849 h 514350"/>
              <a:gd name="connsiteX871" fmla="*/ 4684872 w 6400800"/>
              <a:gd name="connsiteY871" fmla="*/ 322421 h 514350"/>
              <a:gd name="connsiteX872" fmla="*/ 4684872 w 6400800"/>
              <a:gd name="connsiteY872" fmla="*/ 322421 h 514350"/>
              <a:gd name="connsiteX873" fmla="*/ 4671537 w 6400800"/>
              <a:gd name="connsiteY873" fmla="*/ 304324 h 514350"/>
              <a:gd name="connsiteX874" fmla="*/ 4682014 w 6400800"/>
              <a:gd name="connsiteY874" fmla="*/ 324326 h 514350"/>
              <a:gd name="connsiteX875" fmla="*/ 4688681 w 6400800"/>
              <a:gd name="connsiteY875" fmla="*/ 337661 h 514350"/>
              <a:gd name="connsiteX876" fmla="*/ 4689634 w 6400800"/>
              <a:gd name="connsiteY876" fmla="*/ 340519 h 514350"/>
              <a:gd name="connsiteX877" fmla="*/ 4682966 w 6400800"/>
              <a:gd name="connsiteY877" fmla="*/ 366236 h 514350"/>
              <a:gd name="connsiteX878" fmla="*/ 4678204 w 6400800"/>
              <a:gd name="connsiteY878" fmla="*/ 359569 h 514350"/>
              <a:gd name="connsiteX879" fmla="*/ 4669631 w 6400800"/>
              <a:gd name="connsiteY879" fmla="*/ 349091 h 514350"/>
              <a:gd name="connsiteX880" fmla="*/ 4668679 w 6400800"/>
              <a:gd name="connsiteY880" fmla="*/ 348139 h 514350"/>
              <a:gd name="connsiteX881" fmla="*/ 4669631 w 6400800"/>
              <a:gd name="connsiteY881" fmla="*/ 330994 h 514350"/>
              <a:gd name="connsiteX882" fmla="*/ 4669631 w 6400800"/>
              <a:gd name="connsiteY882" fmla="*/ 310991 h 514350"/>
              <a:gd name="connsiteX883" fmla="*/ 4669631 w 6400800"/>
              <a:gd name="connsiteY883" fmla="*/ 313849 h 514350"/>
              <a:gd name="connsiteX884" fmla="*/ 4670584 w 6400800"/>
              <a:gd name="connsiteY884" fmla="*/ 301466 h 514350"/>
              <a:gd name="connsiteX885" fmla="*/ 4670584 w 6400800"/>
              <a:gd name="connsiteY885" fmla="*/ 287179 h 514350"/>
              <a:gd name="connsiteX886" fmla="*/ 4675347 w 6400800"/>
              <a:gd name="connsiteY886" fmla="*/ 274796 h 514350"/>
              <a:gd name="connsiteX887" fmla="*/ 4689634 w 6400800"/>
              <a:gd name="connsiteY887" fmla="*/ 250984 h 514350"/>
              <a:gd name="connsiteX888" fmla="*/ 4681062 w 6400800"/>
              <a:gd name="connsiteY888" fmla="*/ 262414 h 514350"/>
              <a:gd name="connsiteX889" fmla="*/ 4686776 w 6400800"/>
              <a:gd name="connsiteY889" fmla="*/ 248126 h 514350"/>
              <a:gd name="connsiteX890" fmla="*/ 4675347 w 6400800"/>
              <a:gd name="connsiteY890" fmla="*/ 265271 h 514350"/>
              <a:gd name="connsiteX891" fmla="*/ 4670584 w 6400800"/>
              <a:gd name="connsiteY891" fmla="*/ 272891 h 514350"/>
              <a:gd name="connsiteX892" fmla="*/ 4670584 w 6400800"/>
              <a:gd name="connsiteY892" fmla="*/ 268129 h 514350"/>
              <a:gd name="connsiteX893" fmla="*/ 4668679 w 6400800"/>
              <a:gd name="connsiteY893" fmla="*/ 250984 h 514350"/>
              <a:gd name="connsiteX894" fmla="*/ 4669631 w 6400800"/>
              <a:gd name="connsiteY894" fmla="*/ 247174 h 514350"/>
              <a:gd name="connsiteX895" fmla="*/ 4671537 w 6400800"/>
              <a:gd name="connsiteY895" fmla="*/ 222409 h 514350"/>
              <a:gd name="connsiteX896" fmla="*/ 4670584 w 6400800"/>
              <a:gd name="connsiteY896" fmla="*/ 229076 h 514350"/>
              <a:gd name="connsiteX897" fmla="*/ 4666774 w 6400800"/>
              <a:gd name="connsiteY897" fmla="*/ 242411 h 514350"/>
              <a:gd name="connsiteX898" fmla="*/ 4666774 w 6400800"/>
              <a:gd name="connsiteY898" fmla="*/ 241459 h 514350"/>
              <a:gd name="connsiteX899" fmla="*/ 4666774 w 6400800"/>
              <a:gd name="connsiteY899" fmla="*/ 241459 h 514350"/>
              <a:gd name="connsiteX900" fmla="*/ 4666774 w 6400800"/>
              <a:gd name="connsiteY900" fmla="*/ 241459 h 514350"/>
              <a:gd name="connsiteX901" fmla="*/ 4662012 w 6400800"/>
              <a:gd name="connsiteY901" fmla="*/ 228124 h 514350"/>
              <a:gd name="connsiteX902" fmla="*/ 4660106 w 6400800"/>
              <a:gd name="connsiteY902" fmla="*/ 222409 h 514350"/>
              <a:gd name="connsiteX903" fmla="*/ 4661059 w 6400800"/>
              <a:gd name="connsiteY903" fmla="*/ 228124 h 514350"/>
              <a:gd name="connsiteX904" fmla="*/ 4662964 w 6400800"/>
              <a:gd name="connsiteY904" fmla="*/ 244316 h 514350"/>
              <a:gd name="connsiteX905" fmla="*/ 4662964 w 6400800"/>
              <a:gd name="connsiteY905" fmla="*/ 246221 h 514350"/>
              <a:gd name="connsiteX906" fmla="*/ 4662964 w 6400800"/>
              <a:gd name="connsiteY906" fmla="*/ 246221 h 514350"/>
              <a:gd name="connsiteX907" fmla="*/ 4654391 w 6400800"/>
              <a:gd name="connsiteY907" fmla="*/ 262414 h 514350"/>
              <a:gd name="connsiteX908" fmla="*/ 4650581 w 6400800"/>
              <a:gd name="connsiteY908" fmla="*/ 271939 h 514350"/>
              <a:gd name="connsiteX909" fmla="*/ 4646772 w 6400800"/>
              <a:gd name="connsiteY909" fmla="*/ 261461 h 514350"/>
              <a:gd name="connsiteX910" fmla="*/ 4645819 w 6400800"/>
              <a:gd name="connsiteY910" fmla="*/ 259556 h 514350"/>
              <a:gd name="connsiteX911" fmla="*/ 4646772 w 6400800"/>
              <a:gd name="connsiteY911" fmla="*/ 253841 h 514350"/>
              <a:gd name="connsiteX912" fmla="*/ 4653439 w 6400800"/>
              <a:gd name="connsiteY912" fmla="*/ 227171 h 514350"/>
              <a:gd name="connsiteX913" fmla="*/ 4660106 w 6400800"/>
              <a:gd name="connsiteY913" fmla="*/ 204311 h 514350"/>
              <a:gd name="connsiteX914" fmla="*/ 4650581 w 6400800"/>
              <a:gd name="connsiteY914" fmla="*/ 226219 h 514350"/>
              <a:gd name="connsiteX915" fmla="*/ 4641056 w 6400800"/>
              <a:gd name="connsiteY915" fmla="*/ 251936 h 514350"/>
              <a:gd name="connsiteX916" fmla="*/ 4636294 w 6400800"/>
              <a:gd name="connsiteY916" fmla="*/ 267176 h 514350"/>
              <a:gd name="connsiteX917" fmla="*/ 4636294 w 6400800"/>
              <a:gd name="connsiteY917" fmla="*/ 259556 h 514350"/>
              <a:gd name="connsiteX918" fmla="*/ 4638199 w 6400800"/>
              <a:gd name="connsiteY918" fmla="*/ 242411 h 514350"/>
              <a:gd name="connsiteX919" fmla="*/ 4639151 w 6400800"/>
              <a:gd name="connsiteY919" fmla="*/ 235744 h 514350"/>
              <a:gd name="connsiteX920" fmla="*/ 4637247 w 6400800"/>
              <a:gd name="connsiteY920" fmla="*/ 241459 h 514350"/>
              <a:gd name="connsiteX921" fmla="*/ 4632484 w 6400800"/>
              <a:gd name="connsiteY921" fmla="*/ 258604 h 514350"/>
              <a:gd name="connsiteX922" fmla="*/ 4632484 w 6400800"/>
              <a:gd name="connsiteY922" fmla="*/ 258604 h 514350"/>
              <a:gd name="connsiteX923" fmla="*/ 4631531 w 6400800"/>
              <a:gd name="connsiteY923" fmla="*/ 254794 h 514350"/>
              <a:gd name="connsiteX924" fmla="*/ 4632484 w 6400800"/>
              <a:gd name="connsiteY924" fmla="*/ 259556 h 514350"/>
              <a:gd name="connsiteX925" fmla="*/ 4628674 w 6400800"/>
              <a:gd name="connsiteY925" fmla="*/ 285274 h 514350"/>
              <a:gd name="connsiteX926" fmla="*/ 4628674 w 6400800"/>
              <a:gd name="connsiteY926" fmla="*/ 293846 h 514350"/>
              <a:gd name="connsiteX927" fmla="*/ 4625816 w 6400800"/>
              <a:gd name="connsiteY927" fmla="*/ 303371 h 514350"/>
              <a:gd name="connsiteX928" fmla="*/ 4610576 w 6400800"/>
              <a:gd name="connsiteY928" fmla="*/ 293846 h 514350"/>
              <a:gd name="connsiteX929" fmla="*/ 4604862 w 6400800"/>
              <a:gd name="connsiteY929" fmla="*/ 290989 h 514350"/>
              <a:gd name="connsiteX930" fmla="*/ 4610576 w 6400800"/>
              <a:gd name="connsiteY930" fmla="*/ 294799 h 514350"/>
              <a:gd name="connsiteX931" fmla="*/ 4624864 w 6400800"/>
              <a:gd name="connsiteY931" fmla="*/ 307181 h 514350"/>
              <a:gd name="connsiteX932" fmla="*/ 4625816 w 6400800"/>
              <a:gd name="connsiteY932" fmla="*/ 308134 h 514350"/>
              <a:gd name="connsiteX933" fmla="*/ 4622006 w 6400800"/>
              <a:gd name="connsiteY933" fmla="*/ 325279 h 514350"/>
              <a:gd name="connsiteX934" fmla="*/ 4619149 w 6400800"/>
              <a:gd name="connsiteY934" fmla="*/ 343376 h 514350"/>
              <a:gd name="connsiteX935" fmla="*/ 4607719 w 6400800"/>
              <a:gd name="connsiteY935" fmla="*/ 306229 h 514350"/>
              <a:gd name="connsiteX936" fmla="*/ 4602956 w 6400800"/>
              <a:gd name="connsiteY936" fmla="*/ 290989 h 514350"/>
              <a:gd name="connsiteX937" fmla="*/ 4601051 w 6400800"/>
              <a:gd name="connsiteY937" fmla="*/ 269081 h 514350"/>
              <a:gd name="connsiteX938" fmla="*/ 4599147 w 6400800"/>
              <a:gd name="connsiteY938" fmla="*/ 248126 h 514350"/>
              <a:gd name="connsiteX939" fmla="*/ 4597241 w 6400800"/>
              <a:gd name="connsiteY939" fmla="*/ 269081 h 514350"/>
              <a:gd name="connsiteX940" fmla="*/ 4597241 w 6400800"/>
              <a:gd name="connsiteY940" fmla="*/ 271939 h 514350"/>
              <a:gd name="connsiteX941" fmla="*/ 4589622 w 6400800"/>
              <a:gd name="connsiteY941" fmla="*/ 250031 h 514350"/>
              <a:gd name="connsiteX942" fmla="*/ 4589622 w 6400800"/>
              <a:gd name="connsiteY942" fmla="*/ 240506 h 514350"/>
              <a:gd name="connsiteX943" fmla="*/ 4590574 w 6400800"/>
              <a:gd name="connsiteY943" fmla="*/ 197644 h 514350"/>
              <a:gd name="connsiteX944" fmla="*/ 4590574 w 6400800"/>
              <a:gd name="connsiteY944" fmla="*/ 109061 h 514350"/>
              <a:gd name="connsiteX945" fmla="*/ 4579144 w 6400800"/>
              <a:gd name="connsiteY945" fmla="*/ 197644 h 514350"/>
              <a:gd name="connsiteX946" fmla="*/ 4574381 w 6400800"/>
              <a:gd name="connsiteY946" fmla="*/ 240506 h 514350"/>
              <a:gd name="connsiteX947" fmla="*/ 4573429 w 6400800"/>
              <a:gd name="connsiteY947" fmla="*/ 256699 h 514350"/>
              <a:gd name="connsiteX948" fmla="*/ 4572476 w 6400800"/>
              <a:gd name="connsiteY948" fmla="*/ 257651 h 514350"/>
              <a:gd name="connsiteX949" fmla="*/ 4563904 w 6400800"/>
              <a:gd name="connsiteY949" fmla="*/ 265271 h 514350"/>
              <a:gd name="connsiteX950" fmla="*/ 4563904 w 6400800"/>
              <a:gd name="connsiteY950" fmla="*/ 264319 h 514350"/>
              <a:gd name="connsiteX951" fmla="*/ 4559141 w 6400800"/>
              <a:gd name="connsiteY951" fmla="*/ 255746 h 514350"/>
              <a:gd name="connsiteX952" fmla="*/ 4560094 w 6400800"/>
              <a:gd name="connsiteY952" fmla="*/ 249079 h 514350"/>
              <a:gd name="connsiteX953" fmla="*/ 4576287 w 6400800"/>
              <a:gd name="connsiteY953" fmla="*/ 159544 h 514350"/>
              <a:gd name="connsiteX954" fmla="*/ 4550569 w 6400800"/>
              <a:gd name="connsiteY954" fmla="*/ 243364 h 514350"/>
              <a:gd name="connsiteX955" fmla="*/ 4550569 w 6400800"/>
              <a:gd name="connsiteY955" fmla="*/ 243364 h 514350"/>
              <a:gd name="connsiteX956" fmla="*/ 4550569 w 6400800"/>
              <a:gd name="connsiteY956" fmla="*/ 243364 h 514350"/>
              <a:gd name="connsiteX957" fmla="*/ 4549616 w 6400800"/>
              <a:gd name="connsiteY957" fmla="*/ 246221 h 514350"/>
              <a:gd name="connsiteX958" fmla="*/ 4548664 w 6400800"/>
              <a:gd name="connsiteY958" fmla="*/ 248126 h 514350"/>
              <a:gd name="connsiteX959" fmla="*/ 4548664 w 6400800"/>
              <a:gd name="connsiteY959" fmla="*/ 248126 h 514350"/>
              <a:gd name="connsiteX960" fmla="*/ 4548664 w 6400800"/>
              <a:gd name="connsiteY960" fmla="*/ 248126 h 514350"/>
              <a:gd name="connsiteX961" fmla="*/ 4536281 w 6400800"/>
              <a:gd name="connsiteY961" fmla="*/ 292894 h 514350"/>
              <a:gd name="connsiteX962" fmla="*/ 4531519 w 6400800"/>
              <a:gd name="connsiteY962" fmla="*/ 241459 h 514350"/>
              <a:gd name="connsiteX963" fmla="*/ 4525804 w 6400800"/>
              <a:gd name="connsiteY963" fmla="*/ 303371 h 514350"/>
              <a:gd name="connsiteX964" fmla="*/ 4525804 w 6400800"/>
              <a:gd name="connsiteY964" fmla="*/ 309086 h 514350"/>
              <a:gd name="connsiteX965" fmla="*/ 4524851 w 6400800"/>
              <a:gd name="connsiteY965" fmla="*/ 308134 h 514350"/>
              <a:gd name="connsiteX966" fmla="*/ 4525804 w 6400800"/>
              <a:gd name="connsiteY966" fmla="*/ 310039 h 514350"/>
              <a:gd name="connsiteX967" fmla="*/ 4523899 w 6400800"/>
              <a:gd name="connsiteY967" fmla="*/ 333851 h 514350"/>
              <a:gd name="connsiteX968" fmla="*/ 4523899 w 6400800"/>
              <a:gd name="connsiteY968" fmla="*/ 337661 h 514350"/>
              <a:gd name="connsiteX969" fmla="*/ 4522947 w 6400800"/>
              <a:gd name="connsiteY969" fmla="*/ 339566 h 514350"/>
              <a:gd name="connsiteX970" fmla="*/ 4517231 w 6400800"/>
              <a:gd name="connsiteY970" fmla="*/ 322421 h 514350"/>
              <a:gd name="connsiteX971" fmla="*/ 4514374 w 6400800"/>
              <a:gd name="connsiteY971" fmla="*/ 301466 h 514350"/>
              <a:gd name="connsiteX972" fmla="*/ 4517231 w 6400800"/>
              <a:gd name="connsiteY972" fmla="*/ 297656 h 514350"/>
              <a:gd name="connsiteX973" fmla="*/ 4521041 w 6400800"/>
              <a:gd name="connsiteY973" fmla="*/ 291941 h 514350"/>
              <a:gd name="connsiteX974" fmla="*/ 4516279 w 6400800"/>
              <a:gd name="connsiteY974" fmla="*/ 297656 h 514350"/>
              <a:gd name="connsiteX975" fmla="*/ 4514374 w 6400800"/>
              <a:gd name="connsiteY975" fmla="*/ 300514 h 514350"/>
              <a:gd name="connsiteX976" fmla="*/ 4514374 w 6400800"/>
              <a:gd name="connsiteY976" fmla="*/ 298609 h 514350"/>
              <a:gd name="connsiteX977" fmla="*/ 4517231 w 6400800"/>
              <a:gd name="connsiteY977" fmla="*/ 293846 h 514350"/>
              <a:gd name="connsiteX978" fmla="*/ 4520089 w 6400800"/>
              <a:gd name="connsiteY978" fmla="*/ 288131 h 514350"/>
              <a:gd name="connsiteX979" fmla="*/ 4516279 w 6400800"/>
              <a:gd name="connsiteY979" fmla="*/ 292894 h 514350"/>
              <a:gd name="connsiteX980" fmla="*/ 4514374 w 6400800"/>
              <a:gd name="connsiteY980" fmla="*/ 295751 h 514350"/>
              <a:gd name="connsiteX981" fmla="*/ 4512469 w 6400800"/>
              <a:gd name="connsiteY981" fmla="*/ 281464 h 514350"/>
              <a:gd name="connsiteX982" fmla="*/ 4511516 w 6400800"/>
              <a:gd name="connsiteY982" fmla="*/ 268129 h 514350"/>
              <a:gd name="connsiteX983" fmla="*/ 4510564 w 6400800"/>
              <a:gd name="connsiteY983" fmla="*/ 272891 h 514350"/>
              <a:gd name="connsiteX984" fmla="*/ 4506754 w 6400800"/>
              <a:gd name="connsiteY984" fmla="*/ 250984 h 514350"/>
              <a:gd name="connsiteX985" fmla="*/ 4506754 w 6400800"/>
              <a:gd name="connsiteY985" fmla="*/ 292894 h 514350"/>
              <a:gd name="connsiteX986" fmla="*/ 4501991 w 6400800"/>
              <a:gd name="connsiteY986" fmla="*/ 282416 h 514350"/>
              <a:gd name="connsiteX987" fmla="*/ 4494372 w 6400800"/>
              <a:gd name="connsiteY987" fmla="*/ 267176 h 514350"/>
              <a:gd name="connsiteX988" fmla="*/ 4486751 w 6400800"/>
              <a:gd name="connsiteY988" fmla="*/ 254794 h 514350"/>
              <a:gd name="connsiteX989" fmla="*/ 4480084 w 6400800"/>
              <a:gd name="connsiteY989" fmla="*/ 245269 h 514350"/>
              <a:gd name="connsiteX990" fmla="*/ 4474369 w 6400800"/>
              <a:gd name="connsiteY990" fmla="*/ 238601 h 514350"/>
              <a:gd name="connsiteX991" fmla="*/ 4469606 w 6400800"/>
              <a:gd name="connsiteY991" fmla="*/ 233839 h 514350"/>
              <a:gd name="connsiteX992" fmla="*/ 4471512 w 6400800"/>
              <a:gd name="connsiteY992" fmla="*/ 225266 h 514350"/>
              <a:gd name="connsiteX993" fmla="*/ 4477226 w 6400800"/>
              <a:gd name="connsiteY993" fmla="*/ 198596 h 514350"/>
              <a:gd name="connsiteX994" fmla="*/ 4481037 w 6400800"/>
              <a:gd name="connsiteY994" fmla="*/ 175736 h 514350"/>
              <a:gd name="connsiteX995" fmla="*/ 4473416 w 6400800"/>
              <a:gd name="connsiteY995" fmla="*/ 197644 h 514350"/>
              <a:gd name="connsiteX996" fmla="*/ 4463891 w 6400800"/>
              <a:gd name="connsiteY996" fmla="*/ 222409 h 514350"/>
              <a:gd name="connsiteX997" fmla="*/ 4455319 w 6400800"/>
              <a:gd name="connsiteY997" fmla="*/ 244316 h 514350"/>
              <a:gd name="connsiteX998" fmla="*/ 4453414 w 6400800"/>
              <a:gd name="connsiteY998" fmla="*/ 237649 h 514350"/>
              <a:gd name="connsiteX999" fmla="*/ 4454366 w 6400800"/>
              <a:gd name="connsiteY999" fmla="*/ 247174 h 514350"/>
              <a:gd name="connsiteX1000" fmla="*/ 4451509 w 6400800"/>
              <a:gd name="connsiteY1000" fmla="*/ 253841 h 514350"/>
              <a:gd name="connsiteX1001" fmla="*/ 4436269 w 6400800"/>
              <a:gd name="connsiteY1001" fmla="*/ 289084 h 514350"/>
              <a:gd name="connsiteX1002" fmla="*/ 4435316 w 6400800"/>
              <a:gd name="connsiteY1002" fmla="*/ 287179 h 514350"/>
              <a:gd name="connsiteX1003" fmla="*/ 4438174 w 6400800"/>
              <a:gd name="connsiteY1003" fmla="*/ 274796 h 514350"/>
              <a:gd name="connsiteX1004" fmla="*/ 4444841 w 6400800"/>
              <a:gd name="connsiteY1004" fmla="*/ 247174 h 514350"/>
              <a:gd name="connsiteX1005" fmla="*/ 4454366 w 6400800"/>
              <a:gd name="connsiteY1005" fmla="*/ 195739 h 514350"/>
              <a:gd name="connsiteX1006" fmla="*/ 4460081 w 6400800"/>
              <a:gd name="connsiteY1006" fmla="*/ 151924 h 514350"/>
              <a:gd name="connsiteX1007" fmla="*/ 4461987 w 6400800"/>
              <a:gd name="connsiteY1007" fmla="*/ 133826 h 514350"/>
              <a:gd name="connsiteX1008" fmla="*/ 4462939 w 6400800"/>
              <a:gd name="connsiteY1008" fmla="*/ 118586 h 514350"/>
              <a:gd name="connsiteX1009" fmla="*/ 4463891 w 6400800"/>
              <a:gd name="connsiteY1009" fmla="*/ 89059 h 514350"/>
              <a:gd name="connsiteX1010" fmla="*/ 4458176 w 6400800"/>
              <a:gd name="connsiteY1010" fmla="*/ 118586 h 514350"/>
              <a:gd name="connsiteX1011" fmla="*/ 4455319 w 6400800"/>
              <a:gd name="connsiteY1011" fmla="*/ 133826 h 514350"/>
              <a:gd name="connsiteX1012" fmla="*/ 4451509 w 6400800"/>
              <a:gd name="connsiteY1012" fmla="*/ 151924 h 514350"/>
              <a:gd name="connsiteX1013" fmla="*/ 4441984 w 6400800"/>
              <a:gd name="connsiteY1013" fmla="*/ 194786 h 514350"/>
              <a:gd name="connsiteX1014" fmla="*/ 4428649 w 6400800"/>
              <a:gd name="connsiteY1014" fmla="*/ 245269 h 514350"/>
              <a:gd name="connsiteX1015" fmla="*/ 4421981 w 6400800"/>
              <a:gd name="connsiteY1015" fmla="*/ 269081 h 514350"/>
              <a:gd name="connsiteX1016" fmla="*/ 4414362 w 6400800"/>
              <a:gd name="connsiteY1016" fmla="*/ 258604 h 514350"/>
              <a:gd name="connsiteX1017" fmla="*/ 4394359 w 6400800"/>
              <a:gd name="connsiteY1017" fmla="*/ 230029 h 514350"/>
              <a:gd name="connsiteX1018" fmla="*/ 4387691 w 6400800"/>
              <a:gd name="connsiteY1018" fmla="*/ 221456 h 514350"/>
              <a:gd name="connsiteX1019" fmla="*/ 4395312 w 6400800"/>
              <a:gd name="connsiteY1019" fmla="*/ 180499 h 514350"/>
              <a:gd name="connsiteX1020" fmla="*/ 4382929 w 6400800"/>
              <a:gd name="connsiteY1020" fmla="*/ 215741 h 514350"/>
              <a:gd name="connsiteX1021" fmla="*/ 4375309 w 6400800"/>
              <a:gd name="connsiteY1021" fmla="*/ 206216 h 514350"/>
              <a:gd name="connsiteX1022" fmla="*/ 4381976 w 6400800"/>
              <a:gd name="connsiteY1022" fmla="*/ 218599 h 514350"/>
              <a:gd name="connsiteX1023" fmla="*/ 4369594 w 6400800"/>
              <a:gd name="connsiteY1023" fmla="*/ 259556 h 514350"/>
              <a:gd name="connsiteX1024" fmla="*/ 4368641 w 6400800"/>
              <a:gd name="connsiteY1024" fmla="*/ 241459 h 514350"/>
              <a:gd name="connsiteX1025" fmla="*/ 4366737 w 6400800"/>
              <a:gd name="connsiteY1025" fmla="*/ 263366 h 514350"/>
              <a:gd name="connsiteX1026" fmla="*/ 4365784 w 6400800"/>
              <a:gd name="connsiteY1026" fmla="*/ 274796 h 514350"/>
              <a:gd name="connsiteX1027" fmla="*/ 4362926 w 6400800"/>
              <a:gd name="connsiteY1027" fmla="*/ 285274 h 514350"/>
              <a:gd name="connsiteX1028" fmla="*/ 4362926 w 6400800"/>
              <a:gd name="connsiteY1028" fmla="*/ 282416 h 514350"/>
              <a:gd name="connsiteX1029" fmla="*/ 4361022 w 6400800"/>
              <a:gd name="connsiteY1029" fmla="*/ 261461 h 514350"/>
              <a:gd name="connsiteX1030" fmla="*/ 4359116 w 6400800"/>
              <a:gd name="connsiteY1030" fmla="*/ 283369 h 514350"/>
              <a:gd name="connsiteX1031" fmla="*/ 4359116 w 6400800"/>
              <a:gd name="connsiteY1031" fmla="*/ 290989 h 514350"/>
              <a:gd name="connsiteX1032" fmla="*/ 4357212 w 6400800"/>
              <a:gd name="connsiteY1032" fmla="*/ 295751 h 514350"/>
              <a:gd name="connsiteX1033" fmla="*/ 4351497 w 6400800"/>
              <a:gd name="connsiteY1033" fmla="*/ 284321 h 514350"/>
              <a:gd name="connsiteX1034" fmla="*/ 4351497 w 6400800"/>
              <a:gd name="connsiteY1034" fmla="*/ 257651 h 514350"/>
              <a:gd name="connsiteX1035" fmla="*/ 4351497 w 6400800"/>
              <a:gd name="connsiteY1035" fmla="*/ 238601 h 514350"/>
              <a:gd name="connsiteX1036" fmla="*/ 4349591 w 6400800"/>
              <a:gd name="connsiteY1036" fmla="*/ 221456 h 514350"/>
              <a:gd name="connsiteX1037" fmla="*/ 4345781 w 6400800"/>
              <a:gd name="connsiteY1037" fmla="*/ 194786 h 514350"/>
              <a:gd name="connsiteX1038" fmla="*/ 4342924 w 6400800"/>
              <a:gd name="connsiteY1038" fmla="*/ 170974 h 514350"/>
              <a:gd name="connsiteX1039" fmla="*/ 4341972 w 6400800"/>
              <a:gd name="connsiteY1039" fmla="*/ 194786 h 514350"/>
              <a:gd name="connsiteX1040" fmla="*/ 4341972 w 6400800"/>
              <a:gd name="connsiteY1040" fmla="*/ 217646 h 514350"/>
              <a:gd name="connsiteX1041" fmla="*/ 4340066 w 6400800"/>
              <a:gd name="connsiteY1041" fmla="*/ 205264 h 514350"/>
              <a:gd name="connsiteX1042" fmla="*/ 4339114 w 6400800"/>
              <a:gd name="connsiteY1042" fmla="*/ 226219 h 514350"/>
              <a:gd name="connsiteX1043" fmla="*/ 4338162 w 6400800"/>
              <a:gd name="connsiteY1043" fmla="*/ 250031 h 514350"/>
              <a:gd name="connsiteX1044" fmla="*/ 4338162 w 6400800"/>
              <a:gd name="connsiteY1044" fmla="*/ 252889 h 514350"/>
              <a:gd name="connsiteX1045" fmla="*/ 4337209 w 6400800"/>
              <a:gd name="connsiteY1045" fmla="*/ 250984 h 514350"/>
              <a:gd name="connsiteX1046" fmla="*/ 4318159 w 6400800"/>
              <a:gd name="connsiteY1046" fmla="*/ 196691 h 514350"/>
              <a:gd name="connsiteX1047" fmla="*/ 4289584 w 6400800"/>
              <a:gd name="connsiteY1047" fmla="*/ 116681 h 514350"/>
              <a:gd name="connsiteX1048" fmla="*/ 4278154 w 6400800"/>
              <a:gd name="connsiteY1048" fmla="*/ 86201 h 514350"/>
              <a:gd name="connsiteX1049" fmla="*/ 4285774 w 6400800"/>
              <a:gd name="connsiteY1049" fmla="*/ 117634 h 514350"/>
              <a:gd name="connsiteX1050" fmla="*/ 4307681 w 6400800"/>
              <a:gd name="connsiteY1050" fmla="*/ 199549 h 514350"/>
              <a:gd name="connsiteX1051" fmla="*/ 4334351 w 6400800"/>
              <a:gd name="connsiteY1051" fmla="*/ 295751 h 514350"/>
              <a:gd name="connsiteX1052" fmla="*/ 4334351 w 6400800"/>
              <a:gd name="connsiteY1052" fmla="*/ 296704 h 514350"/>
              <a:gd name="connsiteX1053" fmla="*/ 4334351 w 6400800"/>
              <a:gd name="connsiteY1053" fmla="*/ 294799 h 514350"/>
              <a:gd name="connsiteX1054" fmla="*/ 4334351 w 6400800"/>
              <a:gd name="connsiteY1054" fmla="*/ 301466 h 514350"/>
              <a:gd name="connsiteX1055" fmla="*/ 4333399 w 6400800"/>
              <a:gd name="connsiteY1055" fmla="*/ 315754 h 514350"/>
              <a:gd name="connsiteX1056" fmla="*/ 4329589 w 6400800"/>
              <a:gd name="connsiteY1056" fmla="*/ 344329 h 514350"/>
              <a:gd name="connsiteX1057" fmla="*/ 4328637 w 6400800"/>
              <a:gd name="connsiteY1057" fmla="*/ 343376 h 514350"/>
              <a:gd name="connsiteX1058" fmla="*/ 4326731 w 6400800"/>
              <a:gd name="connsiteY1058" fmla="*/ 340519 h 514350"/>
              <a:gd name="connsiteX1059" fmla="*/ 4325779 w 6400800"/>
              <a:gd name="connsiteY1059" fmla="*/ 333851 h 514350"/>
              <a:gd name="connsiteX1060" fmla="*/ 4315301 w 6400800"/>
              <a:gd name="connsiteY1060" fmla="*/ 267176 h 514350"/>
              <a:gd name="connsiteX1061" fmla="*/ 4301966 w 6400800"/>
              <a:gd name="connsiteY1061" fmla="*/ 202406 h 514350"/>
              <a:gd name="connsiteX1062" fmla="*/ 4303872 w 6400800"/>
              <a:gd name="connsiteY1062" fmla="*/ 268129 h 514350"/>
              <a:gd name="connsiteX1063" fmla="*/ 4303872 w 6400800"/>
              <a:gd name="connsiteY1063" fmla="*/ 274796 h 514350"/>
              <a:gd name="connsiteX1064" fmla="*/ 4301966 w 6400800"/>
              <a:gd name="connsiteY1064" fmla="*/ 290036 h 514350"/>
              <a:gd name="connsiteX1065" fmla="*/ 4300062 w 6400800"/>
              <a:gd name="connsiteY1065" fmla="*/ 300514 h 514350"/>
              <a:gd name="connsiteX1066" fmla="*/ 4288631 w 6400800"/>
              <a:gd name="connsiteY1066" fmla="*/ 286226 h 514350"/>
              <a:gd name="connsiteX1067" fmla="*/ 4299109 w 6400800"/>
              <a:gd name="connsiteY1067" fmla="*/ 305276 h 514350"/>
              <a:gd name="connsiteX1068" fmla="*/ 4296251 w 6400800"/>
              <a:gd name="connsiteY1068" fmla="*/ 323374 h 514350"/>
              <a:gd name="connsiteX1069" fmla="*/ 4292441 w 6400800"/>
              <a:gd name="connsiteY1069" fmla="*/ 346234 h 514350"/>
              <a:gd name="connsiteX1070" fmla="*/ 4290537 w 6400800"/>
              <a:gd name="connsiteY1070" fmla="*/ 343376 h 514350"/>
              <a:gd name="connsiteX1071" fmla="*/ 4288631 w 6400800"/>
              <a:gd name="connsiteY1071" fmla="*/ 308134 h 514350"/>
              <a:gd name="connsiteX1072" fmla="*/ 4281964 w 6400800"/>
              <a:gd name="connsiteY1072" fmla="*/ 231934 h 514350"/>
              <a:gd name="connsiteX1073" fmla="*/ 4277201 w 6400800"/>
              <a:gd name="connsiteY1073" fmla="*/ 309086 h 514350"/>
              <a:gd name="connsiteX1074" fmla="*/ 4277201 w 6400800"/>
              <a:gd name="connsiteY1074" fmla="*/ 318611 h 514350"/>
              <a:gd name="connsiteX1075" fmla="*/ 4273391 w 6400800"/>
              <a:gd name="connsiteY1075" fmla="*/ 310039 h 514350"/>
              <a:gd name="connsiteX1076" fmla="*/ 4272439 w 6400800"/>
              <a:gd name="connsiteY1076" fmla="*/ 303371 h 514350"/>
              <a:gd name="connsiteX1077" fmla="*/ 4270534 w 6400800"/>
              <a:gd name="connsiteY1077" fmla="*/ 273844 h 514350"/>
              <a:gd name="connsiteX1078" fmla="*/ 4269581 w 6400800"/>
              <a:gd name="connsiteY1078" fmla="*/ 260509 h 514350"/>
              <a:gd name="connsiteX1079" fmla="*/ 4269581 w 6400800"/>
              <a:gd name="connsiteY1079" fmla="*/ 255746 h 514350"/>
              <a:gd name="connsiteX1080" fmla="*/ 4270534 w 6400800"/>
              <a:gd name="connsiteY1080" fmla="*/ 234791 h 514350"/>
              <a:gd name="connsiteX1081" fmla="*/ 4273391 w 6400800"/>
              <a:gd name="connsiteY1081" fmla="*/ 155734 h 514350"/>
              <a:gd name="connsiteX1082" fmla="*/ 4259104 w 6400800"/>
              <a:gd name="connsiteY1082" fmla="*/ 233839 h 514350"/>
              <a:gd name="connsiteX1083" fmla="*/ 4253389 w 6400800"/>
              <a:gd name="connsiteY1083" fmla="*/ 271939 h 514350"/>
              <a:gd name="connsiteX1084" fmla="*/ 4252437 w 6400800"/>
              <a:gd name="connsiteY1084" fmla="*/ 270034 h 514350"/>
              <a:gd name="connsiteX1085" fmla="*/ 4253389 w 6400800"/>
              <a:gd name="connsiteY1085" fmla="*/ 262414 h 514350"/>
              <a:gd name="connsiteX1086" fmla="*/ 4255294 w 6400800"/>
              <a:gd name="connsiteY1086" fmla="*/ 240506 h 514350"/>
              <a:gd name="connsiteX1087" fmla="*/ 4249579 w 6400800"/>
              <a:gd name="connsiteY1087" fmla="*/ 262414 h 514350"/>
              <a:gd name="connsiteX1088" fmla="*/ 4248626 w 6400800"/>
              <a:gd name="connsiteY1088" fmla="*/ 264319 h 514350"/>
              <a:gd name="connsiteX1089" fmla="*/ 4246722 w 6400800"/>
              <a:gd name="connsiteY1089" fmla="*/ 261461 h 514350"/>
              <a:gd name="connsiteX1090" fmla="*/ 4244816 w 6400800"/>
              <a:gd name="connsiteY1090" fmla="*/ 257651 h 514350"/>
              <a:gd name="connsiteX1091" fmla="*/ 4244816 w 6400800"/>
              <a:gd name="connsiteY1091" fmla="*/ 251936 h 514350"/>
              <a:gd name="connsiteX1092" fmla="*/ 4243864 w 6400800"/>
              <a:gd name="connsiteY1092" fmla="*/ 256699 h 514350"/>
              <a:gd name="connsiteX1093" fmla="*/ 4240054 w 6400800"/>
              <a:gd name="connsiteY1093" fmla="*/ 251936 h 514350"/>
              <a:gd name="connsiteX1094" fmla="*/ 4229576 w 6400800"/>
              <a:gd name="connsiteY1094" fmla="*/ 235744 h 514350"/>
              <a:gd name="connsiteX1095" fmla="*/ 4220051 w 6400800"/>
              <a:gd name="connsiteY1095" fmla="*/ 222409 h 514350"/>
              <a:gd name="connsiteX1096" fmla="*/ 4226719 w 6400800"/>
              <a:gd name="connsiteY1096" fmla="*/ 237649 h 514350"/>
              <a:gd name="connsiteX1097" fmla="*/ 4234339 w 6400800"/>
              <a:gd name="connsiteY1097" fmla="*/ 254794 h 514350"/>
              <a:gd name="connsiteX1098" fmla="*/ 4236244 w 6400800"/>
              <a:gd name="connsiteY1098" fmla="*/ 258604 h 514350"/>
              <a:gd name="connsiteX1099" fmla="*/ 4231481 w 6400800"/>
              <a:gd name="connsiteY1099" fmla="*/ 251936 h 514350"/>
              <a:gd name="connsiteX1100" fmla="*/ 4220051 w 6400800"/>
              <a:gd name="connsiteY1100" fmla="*/ 237649 h 514350"/>
              <a:gd name="connsiteX1101" fmla="*/ 4202906 w 6400800"/>
              <a:gd name="connsiteY1101" fmla="*/ 219551 h 514350"/>
              <a:gd name="connsiteX1102" fmla="*/ 4196239 w 6400800"/>
              <a:gd name="connsiteY1102" fmla="*/ 213836 h 514350"/>
              <a:gd name="connsiteX1103" fmla="*/ 4201954 w 6400800"/>
              <a:gd name="connsiteY1103" fmla="*/ 220504 h 514350"/>
              <a:gd name="connsiteX1104" fmla="*/ 4216241 w 6400800"/>
              <a:gd name="connsiteY1104" fmla="*/ 240506 h 514350"/>
              <a:gd name="connsiteX1105" fmla="*/ 4225766 w 6400800"/>
              <a:gd name="connsiteY1105" fmla="*/ 255746 h 514350"/>
              <a:gd name="connsiteX1106" fmla="*/ 4235291 w 6400800"/>
              <a:gd name="connsiteY1106" fmla="*/ 273844 h 514350"/>
              <a:gd name="connsiteX1107" fmla="*/ 4235291 w 6400800"/>
              <a:gd name="connsiteY1107" fmla="*/ 274796 h 514350"/>
              <a:gd name="connsiteX1108" fmla="*/ 4235291 w 6400800"/>
              <a:gd name="connsiteY1108" fmla="*/ 282416 h 514350"/>
              <a:gd name="connsiteX1109" fmla="*/ 4234339 w 6400800"/>
              <a:gd name="connsiteY1109" fmla="*/ 281464 h 514350"/>
              <a:gd name="connsiteX1110" fmla="*/ 4229576 w 6400800"/>
              <a:gd name="connsiteY1110" fmla="*/ 276701 h 514350"/>
              <a:gd name="connsiteX1111" fmla="*/ 4233387 w 6400800"/>
              <a:gd name="connsiteY1111" fmla="*/ 282416 h 514350"/>
              <a:gd name="connsiteX1112" fmla="*/ 4235291 w 6400800"/>
              <a:gd name="connsiteY1112" fmla="*/ 284321 h 514350"/>
              <a:gd name="connsiteX1113" fmla="*/ 4235291 w 6400800"/>
              <a:gd name="connsiteY1113" fmla="*/ 285274 h 514350"/>
              <a:gd name="connsiteX1114" fmla="*/ 4229576 w 6400800"/>
              <a:gd name="connsiteY1114" fmla="*/ 310039 h 514350"/>
              <a:gd name="connsiteX1115" fmla="*/ 4222909 w 6400800"/>
              <a:gd name="connsiteY1115" fmla="*/ 295751 h 514350"/>
              <a:gd name="connsiteX1116" fmla="*/ 4228624 w 6400800"/>
              <a:gd name="connsiteY1116" fmla="*/ 316706 h 514350"/>
              <a:gd name="connsiteX1117" fmla="*/ 4226719 w 6400800"/>
              <a:gd name="connsiteY1117" fmla="*/ 327184 h 514350"/>
              <a:gd name="connsiteX1118" fmla="*/ 4223862 w 6400800"/>
              <a:gd name="connsiteY1118" fmla="*/ 341471 h 514350"/>
              <a:gd name="connsiteX1119" fmla="*/ 4222909 w 6400800"/>
              <a:gd name="connsiteY1119" fmla="*/ 334804 h 514350"/>
              <a:gd name="connsiteX1120" fmla="*/ 4219099 w 6400800"/>
              <a:gd name="connsiteY1120" fmla="*/ 311944 h 514350"/>
              <a:gd name="connsiteX1121" fmla="*/ 4219099 w 6400800"/>
              <a:gd name="connsiteY1121" fmla="*/ 331946 h 514350"/>
              <a:gd name="connsiteX1122" fmla="*/ 4217194 w 6400800"/>
              <a:gd name="connsiteY1122" fmla="*/ 322421 h 514350"/>
              <a:gd name="connsiteX1123" fmla="*/ 4198144 w 6400800"/>
              <a:gd name="connsiteY1123" fmla="*/ 240506 h 514350"/>
              <a:gd name="connsiteX1124" fmla="*/ 4205764 w 6400800"/>
              <a:gd name="connsiteY1124" fmla="*/ 323374 h 514350"/>
              <a:gd name="connsiteX1125" fmla="*/ 4210526 w 6400800"/>
              <a:gd name="connsiteY1125" fmla="*/ 364331 h 514350"/>
              <a:gd name="connsiteX1126" fmla="*/ 4210526 w 6400800"/>
              <a:gd name="connsiteY1126" fmla="*/ 363379 h 514350"/>
              <a:gd name="connsiteX1127" fmla="*/ 4206716 w 6400800"/>
              <a:gd name="connsiteY1127" fmla="*/ 350044 h 514350"/>
              <a:gd name="connsiteX1128" fmla="*/ 4202906 w 6400800"/>
              <a:gd name="connsiteY1128" fmla="*/ 338614 h 514350"/>
              <a:gd name="connsiteX1129" fmla="*/ 4202906 w 6400800"/>
              <a:gd name="connsiteY1129" fmla="*/ 350996 h 514350"/>
              <a:gd name="connsiteX1130" fmla="*/ 4202906 w 6400800"/>
              <a:gd name="connsiteY1130" fmla="*/ 365284 h 514350"/>
              <a:gd name="connsiteX1131" fmla="*/ 4202906 w 6400800"/>
              <a:gd name="connsiteY1131" fmla="*/ 373856 h 514350"/>
              <a:gd name="connsiteX1132" fmla="*/ 4202906 w 6400800"/>
              <a:gd name="connsiteY1132" fmla="*/ 380524 h 514350"/>
              <a:gd name="connsiteX1133" fmla="*/ 4201954 w 6400800"/>
              <a:gd name="connsiteY1133" fmla="*/ 378619 h 514350"/>
              <a:gd name="connsiteX1134" fmla="*/ 4201001 w 6400800"/>
              <a:gd name="connsiteY1134" fmla="*/ 361474 h 514350"/>
              <a:gd name="connsiteX1135" fmla="*/ 4196239 w 6400800"/>
              <a:gd name="connsiteY1135" fmla="*/ 290989 h 514350"/>
              <a:gd name="connsiteX1136" fmla="*/ 4191476 w 6400800"/>
              <a:gd name="connsiteY1136" fmla="*/ 343376 h 514350"/>
              <a:gd name="connsiteX1137" fmla="*/ 4188619 w 6400800"/>
              <a:gd name="connsiteY1137" fmla="*/ 335756 h 514350"/>
              <a:gd name="connsiteX1138" fmla="*/ 4181951 w 6400800"/>
              <a:gd name="connsiteY1138" fmla="*/ 319564 h 514350"/>
              <a:gd name="connsiteX1139" fmla="*/ 4180999 w 6400800"/>
              <a:gd name="connsiteY1139" fmla="*/ 316706 h 514350"/>
              <a:gd name="connsiteX1140" fmla="*/ 4180999 w 6400800"/>
              <a:gd name="connsiteY1140" fmla="*/ 256699 h 514350"/>
              <a:gd name="connsiteX1141" fmla="*/ 4180999 w 6400800"/>
              <a:gd name="connsiteY1141" fmla="*/ 230029 h 514350"/>
              <a:gd name="connsiteX1142" fmla="*/ 4177189 w 6400800"/>
              <a:gd name="connsiteY1142" fmla="*/ 256699 h 514350"/>
              <a:gd name="connsiteX1143" fmla="*/ 4175284 w 6400800"/>
              <a:gd name="connsiteY1143" fmla="*/ 270034 h 514350"/>
              <a:gd name="connsiteX1144" fmla="*/ 4174331 w 6400800"/>
              <a:gd name="connsiteY1144" fmla="*/ 251936 h 514350"/>
              <a:gd name="connsiteX1145" fmla="*/ 4168616 w 6400800"/>
              <a:gd name="connsiteY1145" fmla="*/ 176689 h 514350"/>
              <a:gd name="connsiteX1146" fmla="*/ 4162901 w 6400800"/>
              <a:gd name="connsiteY1146" fmla="*/ 251936 h 514350"/>
              <a:gd name="connsiteX1147" fmla="*/ 4160996 w 6400800"/>
              <a:gd name="connsiteY1147" fmla="*/ 287179 h 514350"/>
              <a:gd name="connsiteX1148" fmla="*/ 4154329 w 6400800"/>
              <a:gd name="connsiteY1148" fmla="*/ 303371 h 514350"/>
              <a:gd name="connsiteX1149" fmla="*/ 4146709 w 6400800"/>
              <a:gd name="connsiteY1149" fmla="*/ 280511 h 514350"/>
              <a:gd name="connsiteX1150" fmla="*/ 4140041 w 6400800"/>
              <a:gd name="connsiteY1150" fmla="*/ 246221 h 514350"/>
              <a:gd name="connsiteX1151" fmla="*/ 4133374 w 6400800"/>
              <a:gd name="connsiteY1151" fmla="*/ 224314 h 514350"/>
              <a:gd name="connsiteX1152" fmla="*/ 4134326 w 6400800"/>
              <a:gd name="connsiteY1152" fmla="*/ 230029 h 514350"/>
              <a:gd name="connsiteX1153" fmla="*/ 4136231 w 6400800"/>
              <a:gd name="connsiteY1153" fmla="*/ 247174 h 514350"/>
              <a:gd name="connsiteX1154" fmla="*/ 4136231 w 6400800"/>
              <a:gd name="connsiteY1154" fmla="*/ 250031 h 514350"/>
              <a:gd name="connsiteX1155" fmla="*/ 4118134 w 6400800"/>
              <a:gd name="connsiteY1155" fmla="*/ 197644 h 514350"/>
              <a:gd name="connsiteX1156" fmla="*/ 4093369 w 6400800"/>
              <a:gd name="connsiteY1156" fmla="*/ 121444 h 514350"/>
              <a:gd name="connsiteX1157" fmla="*/ 4083844 w 6400800"/>
              <a:gd name="connsiteY1157" fmla="*/ 92869 h 514350"/>
              <a:gd name="connsiteX1158" fmla="*/ 4089559 w 6400800"/>
              <a:gd name="connsiteY1158" fmla="*/ 122396 h 514350"/>
              <a:gd name="connsiteX1159" fmla="*/ 4106704 w 6400800"/>
              <a:gd name="connsiteY1159" fmla="*/ 200501 h 514350"/>
              <a:gd name="connsiteX1160" fmla="*/ 4119086 w 6400800"/>
              <a:gd name="connsiteY1160" fmla="*/ 248126 h 514350"/>
              <a:gd name="connsiteX1161" fmla="*/ 4117181 w 6400800"/>
              <a:gd name="connsiteY1161" fmla="*/ 262414 h 514350"/>
              <a:gd name="connsiteX1162" fmla="*/ 4114324 w 6400800"/>
              <a:gd name="connsiteY1162" fmla="*/ 290036 h 514350"/>
              <a:gd name="connsiteX1163" fmla="*/ 4110514 w 6400800"/>
              <a:gd name="connsiteY1163" fmla="*/ 284321 h 514350"/>
              <a:gd name="connsiteX1164" fmla="*/ 4114324 w 6400800"/>
              <a:gd name="connsiteY1164" fmla="*/ 269081 h 514350"/>
              <a:gd name="connsiteX1165" fmla="*/ 4108609 w 6400800"/>
              <a:gd name="connsiteY1165" fmla="*/ 282416 h 514350"/>
              <a:gd name="connsiteX1166" fmla="*/ 4102894 w 6400800"/>
              <a:gd name="connsiteY1166" fmla="*/ 273844 h 514350"/>
              <a:gd name="connsiteX1167" fmla="*/ 4096226 w 6400800"/>
              <a:gd name="connsiteY1167" fmla="*/ 263366 h 514350"/>
              <a:gd name="connsiteX1168" fmla="*/ 4097179 w 6400800"/>
              <a:gd name="connsiteY1168" fmla="*/ 262414 h 514350"/>
              <a:gd name="connsiteX1169" fmla="*/ 4096226 w 6400800"/>
              <a:gd name="connsiteY1169" fmla="*/ 263366 h 514350"/>
              <a:gd name="connsiteX1170" fmla="*/ 4090511 w 6400800"/>
              <a:gd name="connsiteY1170" fmla="*/ 253841 h 514350"/>
              <a:gd name="connsiteX1171" fmla="*/ 4090511 w 6400800"/>
              <a:gd name="connsiteY1171" fmla="*/ 252889 h 514350"/>
              <a:gd name="connsiteX1172" fmla="*/ 4090511 w 6400800"/>
              <a:gd name="connsiteY1172" fmla="*/ 238601 h 514350"/>
              <a:gd name="connsiteX1173" fmla="*/ 4090511 w 6400800"/>
              <a:gd name="connsiteY1173" fmla="*/ 215741 h 514350"/>
              <a:gd name="connsiteX1174" fmla="*/ 4089559 w 6400800"/>
              <a:gd name="connsiteY1174" fmla="*/ 195739 h 514350"/>
              <a:gd name="connsiteX1175" fmla="*/ 4086701 w 6400800"/>
              <a:gd name="connsiteY1175" fmla="*/ 214789 h 514350"/>
              <a:gd name="connsiteX1176" fmla="*/ 4083844 w 6400800"/>
              <a:gd name="connsiteY1176" fmla="*/ 236696 h 514350"/>
              <a:gd name="connsiteX1177" fmla="*/ 4083844 w 6400800"/>
              <a:gd name="connsiteY1177" fmla="*/ 239554 h 514350"/>
              <a:gd name="connsiteX1178" fmla="*/ 4081939 w 6400800"/>
              <a:gd name="connsiteY1178" fmla="*/ 236696 h 514350"/>
              <a:gd name="connsiteX1179" fmla="*/ 4081939 w 6400800"/>
              <a:gd name="connsiteY1179" fmla="*/ 234791 h 514350"/>
              <a:gd name="connsiteX1180" fmla="*/ 4081939 w 6400800"/>
              <a:gd name="connsiteY1180" fmla="*/ 210026 h 514350"/>
              <a:gd name="connsiteX1181" fmla="*/ 4081939 w 6400800"/>
              <a:gd name="connsiteY1181" fmla="*/ 188119 h 514350"/>
              <a:gd name="connsiteX1182" fmla="*/ 4078129 w 6400800"/>
              <a:gd name="connsiteY1182" fmla="*/ 210026 h 514350"/>
              <a:gd name="connsiteX1183" fmla="*/ 4075271 w 6400800"/>
              <a:gd name="connsiteY1183" fmla="*/ 227171 h 514350"/>
              <a:gd name="connsiteX1184" fmla="*/ 4059079 w 6400800"/>
              <a:gd name="connsiteY1184" fmla="*/ 202406 h 514350"/>
              <a:gd name="connsiteX1185" fmla="*/ 4073366 w 6400800"/>
              <a:gd name="connsiteY1185" fmla="*/ 236696 h 514350"/>
              <a:gd name="connsiteX1186" fmla="*/ 4071461 w 6400800"/>
              <a:gd name="connsiteY1186" fmla="*/ 250984 h 514350"/>
              <a:gd name="connsiteX1187" fmla="*/ 4067651 w 6400800"/>
              <a:gd name="connsiteY1187" fmla="*/ 268129 h 514350"/>
              <a:gd name="connsiteX1188" fmla="*/ 4064794 w 6400800"/>
              <a:gd name="connsiteY1188" fmla="*/ 279559 h 514350"/>
              <a:gd name="connsiteX1189" fmla="*/ 4061936 w 6400800"/>
              <a:gd name="connsiteY1189" fmla="*/ 253841 h 514350"/>
              <a:gd name="connsiteX1190" fmla="*/ 4054316 w 6400800"/>
              <a:gd name="connsiteY1190" fmla="*/ 207169 h 514350"/>
              <a:gd name="connsiteX1191" fmla="*/ 4050506 w 6400800"/>
              <a:gd name="connsiteY1191" fmla="*/ 186214 h 514350"/>
              <a:gd name="connsiteX1192" fmla="*/ 4046696 w 6400800"/>
              <a:gd name="connsiteY1192" fmla="*/ 168116 h 514350"/>
              <a:gd name="connsiteX1193" fmla="*/ 4040029 w 6400800"/>
              <a:gd name="connsiteY1193" fmla="*/ 137636 h 514350"/>
              <a:gd name="connsiteX1194" fmla="*/ 4034314 w 6400800"/>
              <a:gd name="connsiteY1194" fmla="*/ 111919 h 514350"/>
              <a:gd name="connsiteX1195" fmla="*/ 4036219 w 6400800"/>
              <a:gd name="connsiteY1195" fmla="*/ 138589 h 514350"/>
              <a:gd name="connsiteX1196" fmla="*/ 4039076 w 6400800"/>
              <a:gd name="connsiteY1196" fmla="*/ 169069 h 514350"/>
              <a:gd name="connsiteX1197" fmla="*/ 4042886 w 6400800"/>
              <a:gd name="connsiteY1197" fmla="*/ 208121 h 514350"/>
              <a:gd name="connsiteX1198" fmla="*/ 4044791 w 6400800"/>
              <a:gd name="connsiteY1198" fmla="*/ 238601 h 514350"/>
              <a:gd name="connsiteX1199" fmla="*/ 4031456 w 6400800"/>
              <a:gd name="connsiteY1199" fmla="*/ 170021 h 514350"/>
              <a:gd name="connsiteX1200" fmla="*/ 4036219 w 6400800"/>
              <a:gd name="connsiteY1200" fmla="*/ 252889 h 514350"/>
              <a:gd name="connsiteX1201" fmla="*/ 4037171 w 6400800"/>
              <a:gd name="connsiteY1201" fmla="*/ 264319 h 514350"/>
              <a:gd name="connsiteX1202" fmla="*/ 4035266 w 6400800"/>
              <a:gd name="connsiteY1202" fmla="*/ 271939 h 514350"/>
              <a:gd name="connsiteX1203" fmla="*/ 4030504 w 6400800"/>
              <a:gd name="connsiteY1203" fmla="*/ 266224 h 514350"/>
              <a:gd name="connsiteX1204" fmla="*/ 4023836 w 6400800"/>
              <a:gd name="connsiteY1204" fmla="*/ 258604 h 514350"/>
              <a:gd name="connsiteX1205" fmla="*/ 4009549 w 6400800"/>
              <a:gd name="connsiteY1205" fmla="*/ 229076 h 514350"/>
              <a:gd name="connsiteX1206" fmla="*/ 3996214 w 6400800"/>
              <a:gd name="connsiteY1206" fmla="*/ 203359 h 514350"/>
              <a:gd name="connsiteX1207" fmla="*/ 4005739 w 6400800"/>
              <a:gd name="connsiteY1207" fmla="*/ 230981 h 514350"/>
              <a:gd name="connsiteX1208" fmla="*/ 4014311 w 6400800"/>
              <a:gd name="connsiteY1208" fmla="*/ 255746 h 514350"/>
              <a:gd name="connsiteX1209" fmla="*/ 4007644 w 6400800"/>
              <a:gd name="connsiteY1209" fmla="*/ 243364 h 514350"/>
              <a:gd name="connsiteX1210" fmla="*/ 4015264 w 6400800"/>
              <a:gd name="connsiteY1210" fmla="*/ 267176 h 514350"/>
              <a:gd name="connsiteX1211" fmla="*/ 4024789 w 6400800"/>
              <a:gd name="connsiteY1211" fmla="*/ 294799 h 514350"/>
              <a:gd name="connsiteX1212" fmla="*/ 4026694 w 6400800"/>
              <a:gd name="connsiteY1212" fmla="*/ 301466 h 514350"/>
              <a:gd name="connsiteX1213" fmla="*/ 4017169 w 6400800"/>
              <a:gd name="connsiteY1213" fmla="*/ 329089 h 514350"/>
              <a:gd name="connsiteX1214" fmla="*/ 4016216 w 6400800"/>
              <a:gd name="connsiteY1214" fmla="*/ 328136 h 514350"/>
              <a:gd name="connsiteX1215" fmla="*/ 4005739 w 6400800"/>
              <a:gd name="connsiteY1215" fmla="*/ 320516 h 514350"/>
              <a:gd name="connsiteX1216" fmla="*/ 4005739 w 6400800"/>
              <a:gd name="connsiteY1216" fmla="*/ 318611 h 514350"/>
              <a:gd name="connsiteX1217" fmla="*/ 4004786 w 6400800"/>
              <a:gd name="connsiteY1217" fmla="*/ 310991 h 514350"/>
              <a:gd name="connsiteX1218" fmla="*/ 4002881 w 6400800"/>
              <a:gd name="connsiteY1218" fmla="*/ 269081 h 514350"/>
              <a:gd name="connsiteX1219" fmla="*/ 4000024 w 6400800"/>
              <a:gd name="connsiteY1219" fmla="*/ 284321 h 514350"/>
              <a:gd name="connsiteX1220" fmla="*/ 3993356 w 6400800"/>
              <a:gd name="connsiteY1220" fmla="*/ 248126 h 514350"/>
              <a:gd name="connsiteX1221" fmla="*/ 3993356 w 6400800"/>
              <a:gd name="connsiteY1221" fmla="*/ 286226 h 514350"/>
              <a:gd name="connsiteX1222" fmla="*/ 3992404 w 6400800"/>
              <a:gd name="connsiteY1222" fmla="*/ 286226 h 514350"/>
              <a:gd name="connsiteX1223" fmla="*/ 3990499 w 6400800"/>
              <a:gd name="connsiteY1223" fmla="*/ 287179 h 514350"/>
              <a:gd name="connsiteX1224" fmla="*/ 3985736 w 6400800"/>
              <a:gd name="connsiteY1224" fmla="*/ 292894 h 514350"/>
              <a:gd name="connsiteX1225" fmla="*/ 3985736 w 6400800"/>
              <a:gd name="connsiteY1225" fmla="*/ 292894 h 514350"/>
              <a:gd name="connsiteX1226" fmla="*/ 3985736 w 6400800"/>
              <a:gd name="connsiteY1226" fmla="*/ 293846 h 514350"/>
              <a:gd name="connsiteX1227" fmla="*/ 3983831 w 6400800"/>
              <a:gd name="connsiteY1227" fmla="*/ 313849 h 514350"/>
              <a:gd name="connsiteX1228" fmla="*/ 3978116 w 6400800"/>
              <a:gd name="connsiteY1228" fmla="*/ 303371 h 514350"/>
              <a:gd name="connsiteX1229" fmla="*/ 3987641 w 6400800"/>
              <a:gd name="connsiteY1229" fmla="*/ 272891 h 514350"/>
              <a:gd name="connsiteX1230" fmla="*/ 3976211 w 6400800"/>
              <a:gd name="connsiteY1230" fmla="*/ 298609 h 514350"/>
              <a:gd name="connsiteX1231" fmla="*/ 3973354 w 6400800"/>
              <a:gd name="connsiteY1231" fmla="*/ 293846 h 514350"/>
              <a:gd name="connsiteX1232" fmla="*/ 3973354 w 6400800"/>
              <a:gd name="connsiteY1232" fmla="*/ 288131 h 514350"/>
              <a:gd name="connsiteX1233" fmla="*/ 3973354 w 6400800"/>
              <a:gd name="connsiteY1233" fmla="*/ 287179 h 514350"/>
              <a:gd name="connsiteX1234" fmla="*/ 3977164 w 6400800"/>
              <a:gd name="connsiteY1234" fmla="*/ 278606 h 514350"/>
              <a:gd name="connsiteX1235" fmla="*/ 3980974 w 6400800"/>
              <a:gd name="connsiteY1235" fmla="*/ 270986 h 514350"/>
              <a:gd name="connsiteX1236" fmla="*/ 3976211 w 6400800"/>
              <a:gd name="connsiteY1236" fmla="*/ 277654 h 514350"/>
              <a:gd name="connsiteX1237" fmla="*/ 3973354 w 6400800"/>
              <a:gd name="connsiteY1237" fmla="*/ 282416 h 514350"/>
              <a:gd name="connsiteX1238" fmla="*/ 3974306 w 6400800"/>
              <a:gd name="connsiteY1238" fmla="*/ 254794 h 514350"/>
              <a:gd name="connsiteX1239" fmla="*/ 3975259 w 6400800"/>
              <a:gd name="connsiteY1239" fmla="*/ 230029 h 514350"/>
              <a:gd name="connsiteX1240" fmla="*/ 3970496 w 6400800"/>
              <a:gd name="connsiteY1240" fmla="*/ 254794 h 514350"/>
              <a:gd name="connsiteX1241" fmla="*/ 3965734 w 6400800"/>
              <a:gd name="connsiteY1241" fmla="*/ 281464 h 514350"/>
              <a:gd name="connsiteX1242" fmla="*/ 3961924 w 6400800"/>
              <a:gd name="connsiteY1242" fmla="*/ 274796 h 514350"/>
              <a:gd name="connsiteX1243" fmla="*/ 3962876 w 6400800"/>
              <a:gd name="connsiteY1243" fmla="*/ 269081 h 514350"/>
              <a:gd name="connsiteX1244" fmla="*/ 3966686 w 6400800"/>
              <a:gd name="connsiteY1244" fmla="*/ 245269 h 514350"/>
              <a:gd name="connsiteX1245" fmla="*/ 3959066 w 6400800"/>
              <a:gd name="connsiteY1245" fmla="*/ 268129 h 514350"/>
              <a:gd name="connsiteX1246" fmla="*/ 3959066 w 6400800"/>
              <a:gd name="connsiteY1246" fmla="*/ 269081 h 514350"/>
              <a:gd name="connsiteX1247" fmla="*/ 3958114 w 6400800"/>
              <a:gd name="connsiteY1247" fmla="*/ 267176 h 514350"/>
              <a:gd name="connsiteX1248" fmla="*/ 3958114 w 6400800"/>
              <a:gd name="connsiteY1248" fmla="*/ 269081 h 514350"/>
              <a:gd name="connsiteX1249" fmla="*/ 3955256 w 6400800"/>
              <a:gd name="connsiteY1249" fmla="*/ 264319 h 514350"/>
              <a:gd name="connsiteX1250" fmla="*/ 3954304 w 6400800"/>
              <a:gd name="connsiteY1250" fmla="*/ 247174 h 514350"/>
              <a:gd name="connsiteX1251" fmla="*/ 3951446 w 6400800"/>
              <a:gd name="connsiteY1251" fmla="*/ 214789 h 514350"/>
              <a:gd name="connsiteX1252" fmla="*/ 3947636 w 6400800"/>
              <a:gd name="connsiteY1252" fmla="*/ 190024 h 514350"/>
              <a:gd name="connsiteX1253" fmla="*/ 3943826 w 6400800"/>
              <a:gd name="connsiteY1253" fmla="*/ 169069 h 514350"/>
              <a:gd name="connsiteX1254" fmla="*/ 3943826 w 6400800"/>
              <a:gd name="connsiteY1254" fmla="*/ 190024 h 514350"/>
              <a:gd name="connsiteX1255" fmla="*/ 3943826 w 6400800"/>
              <a:gd name="connsiteY1255" fmla="*/ 214789 h 514350"/>
              <a:gd name="connsiteX1256" fmla="*/ 3943826 w 6400800"/>
              <a:gd name="connsiteY1256" fmla="*/ 225266 h 514350"/>
              <a:gd name="connsiteX1257" fmla="*/ 3940969 w 6400800"/>
              <a:gd name="connsiteY1257" fmla="*/ 215741 h 514350"/>
              <a:gd name="connsiteX1258" fmla="*/ 3939064 w 6400800"/>
              <a:gd name="connsiteY1258" fmla="*/ 207169 h 514350"/>
              <a:gd name="connsiteX1259" fmla="*/ 3940016 w 6400800"/>
              <a:gd name="connsiteY1259" fmla="*/ 205264 h 514350"/>
              <a:gd name="connsiteX1260" fmla="*/ 3939064 w 6400800"/>
              <a:gd name="connsiteY1260" fmla="*/ 206216 h 514350"/>
              <a:gd name="connsiteX1261" fmla="*/ 3936206 w 6400800"/>
              <a:gd name="connsiteY1261" fmla="*/ 197644 h 514350"/>
              <a:gd name="connsiteX1262" fmla="*/ 3937159 w 6400800"/>
              <a:gd name="connsiteY1262" fmla="*/ 208121 h 514350"/>
              <a:gd name="connsiteX1263" fmla="*/ 3929539 w 6400800"/>
              <a:gd name="connsiteY1263" fmla="*/ 216694 h 514350"/>
              <a:gd name="connsiteX1264" fmla="*/ 3925729 w 6400800"/>
              <a:gd name="connsiteY1264" fmla="*/ 197644 h 514350"/>
              <a:gd name="connsiteX1265" fmla="*/ 3916204 w 6400800"/>
              <a:gd name="connsiteY1265" fmla="*/ 158591 h 514350"/>
              <a:gd name="connsiteX1266" fmla="*/ 3912394 w 6400800"/>
              <a:gd name="connsiteY1266" fmla="*/ 144304 h 514350"/>
              <a:gd name="connsiteX1267" fmla="*/ 3915251 w 6400800"/>
              <a:gd name="connsiteY1267" fmla="*/ 139541 h 514350"/>
              <a:gd name="connsiteX1268" fmla="*/ 3935254 w 6400800"/>
              <a:gd name="connsiteY1268" fmla="*/ 110966 h 514350"/>
              <a:gd name="connsiteX1269" fmla="*/ 3912394 w 6400800"/>
              <a:gd name="connsiteY1269" fmla="*/ 136684 h 514350"/>
              <a:gd name="connsiteX1270" fmla="*/ 3910489 w 6400800"/>
              <a:gd name="connsiteY1270" fmla="*/ 138589 h 514350"/>
              <a:gd name="connsiteX1271" fmla="*/ 3906679 w 6400800"/>
              <a:gd name="connsiteY1271" fmla="*/ 128111 h 514350"/>
              <a:gd name="connsiteX1272" fmla="*/ 3898106 w 6400800"/>
              <a:gd name="connsiteY1272" fmla="*/ 102394 h 514350"/>
              <a:gd name="connsiteX1273" fmla="*/ 3902869 w 6400800"/>
              <a:gd name="connsiteY1273" fmla="*/ 129064 h 514350"/>
              <a:gd name="connsiteX1274" fmla="*/ 3905726 w 6400800"/>
              <a:gd name="connsiteY1274" fmla="*/ 143351 h 514350"/>
              <a:gd name="connsiteX1275" fmla="*/ 3905726 w 6400800"/>
              <a:gd name="connsiteY1275" fmla="*/ 143351 h 514350"/>
              <a:gd name="connsiteX1276" fmla="*/ 3887629 w 6400800"/>
              <a:gd name="connsiteY1276" fmla="*/ 167164 h 514350"/>
              <a:gd name="connsiteX1277" fmla="*/ 3866674 w 6400800"/>
              <a:gd name="connsiteY1277" fmla="*/ 195739 h 514350"/>
              <a:gd name="connsiteX1278" fmla="*/ 3862864 w 6400800"/>
              <a:gd name="connsiteY1278" fmla="*/ 182404 h 514350"/>
              <a:gd name="connsiteX1279" fmla="*/ 3854291 w 6400800"/>
              <a:gd name="connsiteY1279" fmla="*/ 155734 h 514350"/>
              <a:gd name="connsiteX1280" fmla="*/ 3859054 w 6400800"/>
              <a:gd name="connsiteY1280" fmla="*/ 183356 h 514350"/>
              <a:gd name="connsiteX1281" fmla="*/ 3862864 w 6400800"/>
              <a:gd name="connsiteY1281" fmla="*/ 202406 h 514350"/>
              <a:gd name="connsiteX1282" fmla="*/ 3858101 w 6400800"/>
              <a:gd name="connsiteY1282" fmla="*/ 209074 h 514350"/>
              <a:gd name="connsiteX1283" fmla="*/ 3853339 w 6400800"/>
              <a:gd name="connsiteY1283" fmla="*/ 216694 h 514350"/>
              <a:gd name="connsiteX1284" fmla="*/ 3849529 w 6400800"/>
              <a:gd name="connsiteY1284" fmla="*/ 195739 h 514350"/>
              <a:gd name="connsiteX1285" fmla="*/ 3852386 w 6400800"/>
              <a:gd name="connsiteY1285" fmla="*/ 178594 h 514350"/>
              <a:gd name="connsiteX1286" fmla="*/ 3855244 w 6400800"/>
              <a:gd name="connsiteY1286" fmla="*/ 158591 h 514350"/>
              <a:gd name="connsiteX1287" fmla="*/ 3848576 w 6400800"/>
              <a:gd name="connsiteY1287" fmla="*/ 177641 h 514350"/>
              <a:gd name="connsiteX1288" fmla="*/ 3841909 w 6400800"/>
              <a:gd name="connsiteY1288" fmla="*/ 199549 h 514350"/>
              <a:gd name="connsiteX1289" fmla="*/ 3838099 w 6400800"/>
              <a:gd name="connsiteY1289" fmla="*/ 212884 h 514350"/>
              <a:gd name="connsiteX1290" fmla="*/ 3835241 w 6400800"/>
              <a:gd name="connsiteY1290" fmla="*/ 225266 h 514350"/>
              <a:gd name="connsiteX1291" fmla="*/ 3834289 w 6400800"/>
              <a:gd name="connsiteY1291" fmla="*/ 222409 h 514350"/>
              <a:gd name="connsiteX1292" fmla="*/ 3825716 w 6400800"/>
              <a:gd name="connsiteY1292" fmla="*/ 209074 h 514350"/>
              <a:gd name="connsiteX1293" fmla="*/ 3809524 w 6400800"/>
              <a:gd name="connsiteY1293" fmla="*/ 184309 h 514350"/>
              <a:gd name="connsiteX1294" fmla="*/ 3821906 w 6400800"/>
              <a:gd name="connsiteY1294" fmla="*/ 210979 h 514350"/>
              <a:gd name="connsiteX1295" fmla="*/ 3828574 w 6400800"/>
              <a:gd name="connsiteY1295" fmla="*/ 224314 h 514350"/>
              <a:gd name="connsiteX1296" fmla="*/ 3832384 w 6400800"/>
              <a:gd name="connsiteY1296" fmla="*/ 234791 h 514350"/>
              <a:gd name="connsiteX1297" fmla="*/ 3828574 w 6400800"/>
              <a:gd name="connsiteY1297" fmla="*/ 254794 h 514350"/>
              <a:gd name="connsiteX1298" fmla="*/ 3825716 w 6400800"/>
              <a:gd name="connsiteY1298" fmla="*/ 259556 h 514350"/>
              <a:gd name="connsiteX1299" fmla="*/ 3820954 w 6400800"/>
              <a:gd name="connsiteY1299" fmla="*/ 269081 h 514350"/>
              <a:gd name="connsiteX1300" fmla="*/ 3820001 w 6400800"/>
              <a:gd name="connsiteY1300" fmla="*/ 267176 h 514350"/>
              <a:gd name="connsiteX1301" fmla="*/ 3804761 w 6400800"/>
              <a:gd name="connsiteY1301" fmla="*/ 249079 h 514350"/>
              <a:gd name="connsiteX1302" fmla="*/ 3817144 w 6400800"/>
              <a:gd name="connsiteY1302" fmla="*/ 270034 h 514350"/>
              <a:gd name="connsiteX1303" fmla="*/ 3819049 w 6400800"/>
              <a:gd name="connsiteY1303" fmla="*/ 272891 h 514350"/>
              <a:gd name="connsiteX1304" fmla="*/ 3806666 w 6400800"/>
              <a:gd name="connsiteY1304" fmla="*/ 294799 h 514350"/>
              <a:gd name="connsiteX1305" fmla="*/ 3806666 w 6400800"/>
              <a:gd name="connsiteY1305" fmla="*/ 294799 h 514350"/>
              <a:gd name="connsiteX1306" fmla="*/ 3803809 w 6400800"/>
              <a:gd name="connsiteY1306" fmla="*/ 290989 h 514350"/>
              <a:gd name="connsiteX1307" fmla="*/ 3802856 w 6400800"/>
              <a:gd name="connsiteY1307" fmla="*/ 287179 h 514350"/>
              <a:gd name="connsiteX1308" fmla="*/ 3799999 w 6400800"/>
              <a:gd name="connsiteY1308" fmla="*/ 276701 h 514350"/>
              <a:gd name="connsiteX1309" fmla="*/ 3795236 w 6400800"/>
              <a:gd name="connsiteY1309" fmla="*/ 260509 h 514350"/>
              <a:gd name="connsiteX1310" fmla="*/ 3790474 w 6400800"/>
              <a:gd name="connsiteY1310" fmla="*/ 246221 h 514350"/>
              <a:gd name="connsiteX1311" fmla="*/ 3791426 w 6400800"/>
              <a:gd name="connsiteY1311" fmla="*/ 260509 h 514350"/>
              <a:gd name="connsiteX1312" fmla="*/ 3792379 w 6400800"/>
              <a:gd name="connsiteY1312" fmla="*/ 273844 h 514350"/>
              <a:gd name="connsiteX1313" fmla="*/ 3787616 w 6400800"/>
              <a:gd name="connsiteY1313" fmla="*/ 268129 h 514350"/>
              <a:gd name="connsiteX1314" fmla="*/ 3777139 w 6400800"/>
              <a:gd name="connsiteY1314" fmla="*/ 255746 h 514350"/>
              <a:gd name="connsiteX1315" fmla="*/ 3773329 w 6400800"/>
              <a:gd name="connsiteY1315" fmla="*/ 246221 h 514350"/>
              <a:gd name="connsiteX1316" fmla="*/ 3764756 w 6400800"/>
              <a:gd name="connsiteY1316" fmla="*/ 224314 h 514350"/>
              <a:gd name="connsiteX1317" fmla="*/ 3769519 w 6400800"/>
              <a:gd name="connsiteY1317" fmla="*/ 247174 h 514350"/>
              <a:gd name="connsiteX1318" fmla="*/ 3776186 w 6400800"/>
              <a:gd name="connsiteY1318" fmla="*/ 273844 h 514350"/>
              <a:gd name="connsiteX1319" fmla="*/ 3781901 w 6400800"/>
              <a:gd name="connsiteY1319" fmla="*/ 299561 h 514350"/>
              <a:gd name="connsiteX1320" fmla="*/ 3760946 w 6400800"/>
              <a:gd name="connsiteY1320" fmla="*/ 234791 h 514350"/>
              <a:gd name="connsiteX1321" fmla="*/ 3755231 w 6400800"/>
              <a:gd name="connsiteY1321" fmla="*/ 218599 h 514350"/>
              <a:gd name="connsiteX1322" fmla="*/ 3759041 w 6400800"/>
              <a:gd name="connsiteY1322" fmla="*/ 211931 h 514350"/>
              <a:gd name="connsiteX1323" fmla="*/ 3754279 w 6400800"/>
              <a:gd name="connsiteY1323" fmla="*/ 217646 h 514350"/>
              <a:gd name="connsiteX1324" fmla="*/ 3750469 w 6400800"/>
              <a:gd name="connsiteY1324" fmla="*/ 208121 h 514350"/>
              <a:gd name="connsiteX1325" fmla="*/ 3752374 w 6400800"/>
              <a:gd name="connsiteY1325" fmla="*/ 197644 h 514350"/>
              <a:gd name="connsiteX1326" fmla="*/ 3748564 w 6400800"/>
              <a:gd name="connsiteY1326" fmla="*/ 205264 h 514350"/>
              <a:gd name="connsiteX1327" fmla="*/ 3734276 w 6400800"/>
              <a:gd name="connsiteY1327" fmla="*/ 167164 h 514350"/>
              <a:gd name="connsiteX1328" fmla="*/ 3742849 w 6400800"/>
              <a:gd name="connsiteY1328" fmla="*/ 217646 h 514350"/>
              <a:gd name="connsiteX1329" fmla="*/ 3736181 w 6400800"/>
              <a:gd name="connsiteY1329" fmla="*/ 236696 h 514350"/>
              <a:gd name="connsiteX1330" fmla="*/ 3735229 w 6400800"/>
              <a:gd name="connsiteY1330" fmla="*/ 238601 h 514350"/>
              <a:gd name="connsiteX1331" fmla="*/ 3730466 w 6400800"/>
              <a:gd name="connsiteY1331" fmla="*/ 245269 h 514350"/>
              <a:gd name="connsiteX1332" fmla="*/ 3726656 w 6400800"/>
              <a:gd name="connsiteY1332" fmla="*/ 236696 h 514350"/>
              <a:gd name="connsiteX1333" fmla="*/ 3726656 w 6400800"/>
              <a:gd name="connsiteY1333" fmla="*/ 232886 h 514350"/>
              <a:gd name="connsiteX1334" fmla="*/ 3725704 w 6400800"/>
              <a:gd name="connsiteY1334" fmla="*/ 214789 h 514350"/>
              <a:gd name="connsiteX1335" fmla="*/ 3722846 w 6400800"/>
              <a:gd name="connsiteY1335" fmla="*/ 230029 h 514350"/>
              <a:gd name="connsiteX1336" fmla="*/ 3721894 w 6400800"/>
              <a:gd name="connsiteY1336" fmla="*/ 229076 h 514350"/>
              <a:gd name="connsiteX1337" fmla="*/ 3721894 w 6400800"/>
              <a:gd name="connsiteY1337" fmla="*/ 229076 h 514350"/>
              <a:gd name="connsiteX1338" fmla="*/ 3725704 w 6400800"/>
              <a:gd name="connsiteY1338" fmla="*/ 190976 h 514350"/>
              <a:gd name="connsiteX1339" fmla="*/ 3727609 w 6400800"/>
              <a:gd name="connsiteY1339" fmla="*/ 172879 h 514350"/>
              <a:gd name="connsiteX1340" fmla="*/ 3730466 w 6400800"/>
              <a:gd name="connsiteY1340" fmla="*/ 155734 h 514350"/>
              <a:gd name="connsiteX1341" fmla="*/ 3734276 w 6400800"/>
              <a:gd name="connsiteY1341" fmla="*/ 128111 h 514350"/>
              <a:gd name="connsiteX1342" fmla="*/ 3737134 w 6400800"/>
              <a:gd name="connsiteY1342" fmla="*/ 104299 h 514350"/>
              <a:gd name="connsiteX1343" fmla="*/ 3730466 w 6400800"/>
              <a:gd name="connsiteY1343" fmla="*/ 127159 h 514350"/>
              <a:gd name="connsiteX1344" fmla="*/ 3722846 w 6400800"/>
              <a:gd name="connsiteY1344" fmla="*/ 153829 h 514350"/>
              <a:gd name="connsiteX1345" fmla="*/ 3718084 w 6400800"/>
              <a:gd name="connsiteY1345" fmla="*/ 170021 h 514350"/>
              <a:gd name="connsiteX1346" fmla="*/ 3714274 w 6400800"/>
              <a:gd name="connsiteY1346" fmla="*/ 188119 h 514350"/>
              <a:gd name="connsiteX1347" fmla="*/ 3710464 w 6400800"/>
              <a:gd name="connsiteY1347" fmla="*/ 208121 h 514350"/>
              <a:gd name="connsiteX1348" fmla="*/ 3710464 w 6400800"/>
              <a:gd name="connsiteY1348" fmla="*/ 207169 h 514350"/>
              <a:gd name="connsiteX1349" fmla="*/ 3691414 w 6400800"/>
              <a:gd name="connsiteY1349" fmla="*/ 174784 h 514350"/>
              <a:gd name="connsiteX1350" fmla="*/ 3677126 w 6400800"/>
              <a:gd name="connsiteY1350" fmla="*/ 150971 h 514350"/>
              <a:gd name="connsiteX1351" fmla="*/ 3678079 w 6400800"/>
              <a:gd name="connsiteY1351" fmla="*/ 137636 h 514350"/>
              <a:gd name="connsiteX1352" fmla="*/ 3675221 w 6400800"/>
              <a:gd name="connsiteY1352" fmla="*/ 149066 h 514350"/>
              <a:gd name="connsiteX1353" fmla="*/ 3674269 w 6400800"/>
              <a:gd name="connsiteY1353" fmla="*/ 147161 h 514350"/>
              <a:gd name="connsiteX1354" fmla="*/ 3675221 w 6400800"/>
              <a:gd name="connsiteY1354" fmla="*/ 150019 h 514350"/>
              <a:gd name="connsiteX1355" fmla="*/ 3672364 w 6400800"/>
              <a:gd name="connsiteY1355" fmla="*/ 164306 h 514350"/>
              <a:gd name="connsiteX1356" fmla="*/ 3665696 w 6400800"/>
              <a:gd name="connsiteY1356" fmla="*/ 194786 h 514350"/>
              <a:gd name="connsiteX1357" fmla="*/ 3662839 w 6400800"/>
              <a:gd name="connsiteY1357" fmla="*/ 209074 h 514350"/>
              <a:gd name="connsiteX1358" fmla="*/ 3661886 w 6400800"/>
              <a:gd name="connsiteY1358" fmla="*/ 210026 h 514350"/>
              <a:gd name="connsiteX1359" fmla="*/ 3658076 w 6400800"/>
              <a:gd name="connsiteY1359" fmla="*/ 216694 h 514350"/>
              <a:gd name="connsiteX1360" fmla="*/ 3658076 w 6400800"/>
              <a:gd name="connsiteY1360" fmla="*/ 174784 h 514350"/>
              <a:gd name="connsiteX1361" fmla="*/ 3645694 w 6400800"/>
              <a:gd name="connsiteY1361" fmla="*/ 239554 h 514350"/>
              <a:gd name="connsiteX1362" fmla="*/ 3644741 w 6400800"/>
              <a:gd name="connsiteY1362" fmla="*/ 246221 h 514350"/>
              <a:gd name="connsiteX1363" fmla="*/ 3643789 w 6400800"/>
              <a:gd name="connsiteY1363" fmla="*/ 249079 h 514350"/>
              <a:gd name="connsiteX1364" fmla="*/ 3640931 w 6400800"/>
              <a:gd name="connsiteY1364" fmla="*/ 259556 h 514350"/>
              <a:gd name="connsiteX1365" fmla="*/ 3633311 w 6400800"/>
              <a:gd name="connsiteY1365" fmla="*/ 243364 h 514350"/>
              <a:gd name="connsiteX1366" fmla="*/ 3639979 w 6400800"/>
              <a:gd name="connsiteY1366" fmla="*/ 265271 h 514350"/>
              <a:gd name="connsiteX1367" fmla="*/ 3637121 w 6400800"/>
              <a:gd name="connsiteY1367" fmla="*/ 275749 h 514350"/>
              <a:gd name="connsiteX1368" fmla="*/ 3627596 w 6400800"/>
              <a:gd name="connsiteY1368" fmla="*/ 261461 h 514350"/>
              <a:gd name="connsiteX1369" fmla="*/ 3635216 w 6400800"/>
              <a:gd name="connsiteY1369" fmla="*/ 280511 h 514350"/>
              <a:gd name="connsiteX1370" fmla="*/ 3635216 w 6400800"/>
              <a:gd name="connsiteY1370" fmla="*/ 281464 h 514350"/>
              <a:gd name="connsiteX1371" fmla="*/ 3630454 w 6400800"/>
              <a:gd name="connsiteY1371" fmla="*/ 309086 h 514350"/>
              <a:gd name="connsiteX1372" fmla="*/ 3627596 w 6400800"/>
              <a:gd name="connsiteY1372" fmla="*/ 332899 h 514350"/>
              <a:gd name="connsiteX1373" fmla="*/ 3620929 w 6400800"/>
              <a:gd name="connsiteY1373" fmla="*/ 312896 h 514350"/>
              <a:gd name="connsiteX1374" fmla="*/ 3620929 w 6400800"/>
              <a:gd name="connsiteY1374" fmla="*/ 309086 h 514350"/>
              <a:gd name="connsiteX1375" fmla="*/ 3619976 w 6400800"/>
              <a:gd name="connsiteY1375" fmla="*/ 310991 h 514350"/>
              <a:gd name="connsiteX1376" fmla="*/ 3619024 w 6400800"/>
              <a:gd name="connsiteY1376" fmla="*/ 308134 h 514350"/>
              <a:gd name="connsiteX1377" fmla="*/ 3622834 w 6400800"/>
              <a:gd name="connsiteY1377" fmla="*/ 272891 h 514350"/>
              <a:gd name="connsiteX1378" fmla="*/ 3626644 w 6400800"/>
              <a:gd name="connsiteY1378" fmla="*/ 221456 h 514350"/>
              <a:gd name="connsiteX1379" fmla="*/ 3630454 w 6400800"/>
              <a:gd name="connsiteY1379" fmla="*/ 211931 h 514350"/>
              <a:gd name="connsiteX1380" fmla="*/ 3626644 w 6400800"/>
              <a:gd name="connsiteY1380" fmla="*/ 216694 h 514350"/>
              <a:gd name="connsiteX1381" fmla="*/ 3626644 w 6400800"/>
              <a:gd name="connsiteY1381" fmla="*/ 214789 h 514350"/>
              <a:gd name="connsiteX1382" fmla="*/ 3626644 w 6400800"/>
              <a:gd name="connsiteY1382" fmla="*/ 192881 h 514350"/>
              <a:gd name="connsiteX1383" fmla="*/ 3622834 w 6400800"/>
              <a:gd name="connsiteY1383" fmla="*/ 214789 h 514350"/>
              <a:gd name="connsiteX1384" fmla="*/ 3620929 w 6400800"/>
              <a:gd name="connsiteY1384" fmla="*/ 226219 h 514350"/>
              <a:gd name="connsiteX1385" fmla="*/ 3620929 w 6400800"/>
              <a:gd name="connsiteY1385" fmla="*/ 227171 h 514350"/>
              <a:gd name="connsiteX1386" fmla="*/ 3609499 w 6400800"/>
              <a:gd name="connsiteY1386" fmla="*/ 243364 h 514350"/>
              <a:gd name="connsiteX1387" fmla="*/ 3603784 w 6400800"/>
              <a:gd name="connsiteY1387" fmla="*/ 251936 h 514350"/>
              <a:gd name="connsiteX1388" fmla="*/ 3613309 w 6400800"/>
              <a:gd name="connsiteY1388" fmla="*/ 225266 h 514350"/>
              <a:gd name="connsiteX1389" fmla="*/ 3619024 w 6400800"/>
              <a:gd name="connsiteY1389" fmla="*/ 208121 h 514350"/>
              <a:gd name="connsiteX1390" fmla="*/ 3624739 w 6400800"/>
              <a:gd name="connsiteY1390" fmla="*/ 192881 h 514350"/>
              <a:gd name="connsiteX1391" fmla="*/ 3634264 w 6400800"/>
              <a:gd name="connsiteY1391" fmla="*/ 168116 h 514350"/>
              <a:gd name="connsiteX1392" fmla="*/ 3642836 w 6400800"/>
              <a:gd name="connsiteY1392" fmla="*/ 146209 h 514350"/>
              <a:gd name="connsiteX1393" fmla="*/ 3631406 w 6400800"/>
              <a:gd name="connsiteY1393" fmla="*/ 166211 h 514350"/>
              <a:gd name="connsiteX1394" fmla="*/ 3618071 w 6400800"/>
              <a:gd name="connsiteY1394" fmla="*/ 189071 h 514350"/>
              <a:gd name="connsiteX1395" fmla="*/ 3610451 w 6400800"/>
              <a:gd name="connsiteY1395" fmla="*/ 203359 h 514350"/>
              <a:gd name="connsiteX1396" fmla="*/ 3602831 w 6400800"/>
              <a:gd name="connsiteY1396" fmla="*/ 219551 h 514350"/>
              <a:gd name="connsiteX1397" fmla="*/ 3588544 w 6400800"/>
              <a:gd name="connsiteY1397" fmla="*/ 250031 h 514350"/>
              <a:gd name="connsiteX1398" fmla="*/ 3588544 w 6400800"/>
              <a:gd name="connsiteY1398" fmla="*/ 242411 h 514350"/>
              <a:gd name="connsiteX1399" fmla="*/ 3585686 w 6400800"/>
              <a:gd name="connsiteY1399" fmla="*/ 256699 h 514350"/>
              <a:gd name="connsiteX1400" fmla="*/ 3585686 w 6400800"/>
              <a:gd name="connsiteY1400" fmla="*/ 257651 h 514350"/>
              <a:gd name="connsiteX1401" fmla="*/ 3579971 w 6400800"/>
              <a:gd name="connsiteY1401" fmla="*/ 270986 h 514350"/>
              <a:gd name="connsiteX1402" fmla="*/ 3573304 w 6400800"/>
              <a:gd name="connsiteY1402" fmla="*/ 282416 h 514350"/>
              <a:gd name="connsiteX1403" fmla="*/ 3568541 w 6400800"/>
              <a:gd name="connsiteY1403" fmla="*/ 263366 h 514350"/>
              <a:gd name="connsiteX1404" fmla="*/ 3564731 w 6400800"/>
              <a:gd name="connsiteY1404" fmla="*/ 248126 h 514350"/>
              <a:gd name="connsiteX1405" fmla="*/ 3564731 w 6400800"/>
              <a:gd name="connsiteY1405" fmla="*/ 248126 h 514350"/>
              <a:gd name="connsiteX1406" fmla="*/ 3562826 w 6400800"/>
              <a:gd name="connsiteY1406" fmla="*/ 237649 h 514350"/>
              <a:gd name="connsiteX1407" fmla="*/ 3561874 w 6400800"/>
              <a:gd name="connsiteY1407" fmla="*/ 233839 h 514350"/>
              <a:gd name="connsiteX1408" fmla="*/ 3566636 w 6400800"/>
              <a:gd name="connsiteY1408" fmla="*/ 227171 h 514350"/>
              <a:gd name="connsiteX1409" fmla="*/ 3561874 w 6400800"/>
              <a:gd name="connsiteY1409" fmla="*/ 230981 h 514350"/>
              <a:gd name="connsiteX1410" fmla="*/ 3559016 w 6400800"/>
              <a:gd name="connsiteY1410" fmla="*/ 218599 h 514350"/>
              <a:gd name="connsiteX1411" fmla="*/ 3559016 w 6400800"/>
              <a:gd name="connsiteY1411" fmla="*/ 231934 h 514350"/>
              <a:gd name="connsiteX1412" fmla="*/ 3554254 w 6400800"/>
              <a:gd name="connsiteY1412" fmla="*/ 220504 h 514350"/>
              <a:gd name="connsiteX1413" fmla="*/ 3569494 w 6400800"/>
              <a:gd name="connsiteY1413" fmla="*/ 197644 h 514350"/>
              <a:gd name="connsiteX1414" fmla="*/ 3585686 w 6400800"/>
              <a:gd name="connsiteY1414" fmla="*/ 174784 h 514350"/>
              <a:gd name="connsiteX1415" fmla="*/ 3600926 w 6400800"/>
              <a:gd name="connsiteY1415" fmla="*/ 154781 h 514350"/>
              <a:gd name="connsiteX1416" fmla="*/ 3582829 w 6400800"/>
              <a:gd name="connsiteY1416" fmla="*/ 171926 h 514350"/>
              <a:gd name="connsiteX1417" fmla="*/ 3562826 w 6400800"/>
              <a:gd name="connsiteY1417" fmla="*/ 192881 h 514350"/>
              <a:gd name="connsiteX1418" fmla="*/ 3549491 w 6400800"/>
              <a:gd name="connsiteY1418" fmla="*/ 209074 h 514350"/>
              <a:gd name="connsiteX1419" fmla="*/ 3542824 w 6400800"/>
              <a:gd name="connsiteY1419" fmla="*/ 193834 h 514350"/>
              <a:gd name="connsiteX1420" fmla="*/ 3546634 w 6400800"/>
              <a:gd name="connsiteY1420" fmla="*/ 212884 h 514350"/>
              <a:gd name="connsiteX1421" fmla="*/ 3539966 w 6400800"/>
              <a:gd name="connsiteY1421" fmla="*/ 222409 h 514350"/>
              <a:gd name="connsiteX1422" fmla="*/ 3539014 w 6400800"/>
              <a:gd name="connsiteY1422" fmla="*/ 223361 h 514350"/>
              <a:gd name="connsiteX1423" fmla="*/ 3539014 w 6400800"/>
              <a:gd name="connsiteY1423" fmla="*/ 210979 h 514350"/>
              <a:gd name="connsiteX1424" fmla="*/ 3539014 w 6400800"/>
              <a:gd name="connsiteY1424" fmla="*/ 184309 h 514350"/>
              <a:gd name="connsiteX1425" fmla="*/ 3539014 w 6400800"/>
              <a:gd name="connsiteY1425" fmla="*/ 173831 h 514350"/>
              <a:gd name="connsiteX1426" fmla="*/ 3540919 w 6400800"/>
              <a:gd name="connsiteY1426" fmla="*/ 170021 h 514350"/>
              <a:gd name="connsiteX1427" fmla="*/ 3539014 w 6400800"/>
              <a:gd name="connsiteY1427" fmla="*/ 172879 h 514350"/>
              <a:gd name="connsiteX1428" fmla="*/ 3539014 w 6400800"/>
              <a:gd name="connsiteY1428" fmla="*/ 162401 h 514350"/>
              <a:gd name="connsiteX1429" fmla="*/ 3537109 w 6400800"/>
              <a:gd name="connsiteY1429" fmla="*/ 176689 h 514350"/>
              <a:gd name="connsiteX1430" fmla="*/ 3527584 w 6400800"/>
              <a:gd name="connsiteY1430" fmla="*/ 190976 h 514350"/>
              <a:gd name="connsiteX1431" fmla="*/ 3511391 w 6400800"/>
              <a:gd name="connsiteY1431" fmla="*/ 214789 h 514350"/>
              <a:gd name="connsiteX1432" fmla="*/ 3510439 w 6400800"/>
              <a:gd name="connsiteY1432" fmla="*/ 215741 h 514350"/>
              <a:gd name="connsiteX1433" fmla="*/ 3508534 w 6400800"/>
              <a:gd name="connsiteY1433" fmla="*/ 201454 h 514350"/>
              <a:gd name="connsiteX1434" fmla="*/ 3505676 w 6400800"/>
              <a:gd name="connsiteY1434" fmla="*/ 180499 h 514350"/>
              <a:gd name="connsiteX1435" fmla="*/ 3504724 w 6400800"/>
              <a:gd name="connsiteY1435" fmla="*/ 202406 h 514350"/>
              <a:gd name="connsiteX1436" fmla="*/ 3503771 w 6400800"/>
              <a:gd name="connsiteY1436" fmla="*/ 226219 h 514350"/>
              <a:gd name="connsiteX1437" fmla="*/ 3500914 w 6400800"/>
              <a:gd name="connsiteY1437" fmla="*/ 230981 h 514350"/>
              <a:gd name="connsiteX1438" fmla="*/ 3491389 w 6400800"/>
              <a:gd name="connsiteY1438" fmla="*/ 247174 h 514350"/>
              <a:gd name="connsiteX1439" fmla="*/ 3483769 w 6400800"/>
              <a:gd name="connsiteY1439" fmla="*/ 230029 h 514350"/>
              <a:gd name="connsiteX1440" fmla="*/ 3469481 w 6400800"/>
              <a:gd name="connsiteY1440" fmla="*/ 200501 h 514350"/>
              <a:gd name="connsiteX1441" fmla="*/ 3471386 w 6400800"/>
              <a:gd name="connsiteY1441" fmla="*/ 190976 h 514350"/>
              <a:gd name="connsiteX1442" fmla="*/ 3477101 w 6400800"/>
              <a:gd name="connsiteY1442" fmla="*/ 167164 h 514350"/>
              <a:gd name="connsiteX1443" fmla="*/ 3482816 w 6400800"/>
              <a:gd name="connsiteY1443" fmla="*/ 146209 h 514350"/>
              <a:gd name="connsiteX1444" fmla="*/ 3492341 w 6400800"/>
              <a:gd name="connsiteY1444" fmla="*/ 111919 h 514350"/>
              <a:gd name="connsiteX1445" fmla="*/ 3499961 w 6400800"/>
              <a:gd name="connsiteY1445" fmla="*/ 82391 h 514350"/>
              <a:gd name="connsiteX1446" fmla="*/ 3488531 w 6400800"/>
              <a:gd name="connsiteY1446" fmla="*/ 110966 h 514350"/>
              <a:gd name="connsiteX1447" fmla="*/ 3476149 w 6400800"/>
              <a:gd name="connsiteY1447" fmla="*/ 144304 h 514350"/>
              <a:gd name="connsiteX1448" fmla="*/ 3468529 w 6400800"/>
              <a:gd name="connsiteY1448" fmla="*/ 164306 h 514350"/>
              <a:gd name="connsiteX1449" fmla="*/ 3461861 w 6400800"/>
              <a:gd name="connsiteY1449" fmla="*/ 185261 h 514350"/>
              <a:gd name="connsiteX1450" fmla="*/ 3452336 w 6400800"/>
              <a:gd name="connsiteY1450" fmla="*/ 168116 h 514350"/>
              <a:gd name="connsiteX1451" fmla="*/ 3460909 w 6400800"/>
              <a:gd name="connsiteY1451" fmla="*/ 189071 h 514350"/>
              <a:gd name="connsiteX1452" fmla="*/ 3450431 w 6400800"/>
              <a:gd name="connsiteY1452" fmla="*/ 225266 h 514350"/>
              <a:gd name="connsiteX1453" fmla="*/ 3441859 w 6400800"/>
              <a:gd name="connsiteY1453" fmla="*/ 210026 h 514350"/>
              <a:gd name="connsiteX1454" fmla="*/ 3442811 w 6400800"/>
              <a:gd name="connsiteY1454" fmla="*/ 208121 h 514350"/>
              <a:gd name="connsiteX1455" fmla="*/ 3445669 w 6400800"/>
              <a:gd name="connsiteY1455" fmla="*/ 190976 h 514350"/>
              <a:gd name="connsiteX1456" fmla="*/ 3439001 w 6400800"/>
              <a:gd name="connsiteY1456" fmla="*/ 205264 h 514350"/>
              <a:gd name="connsiteX1457" fmla="*/ 3439001 w 6400800"/>
              <a:gd name="connsiteY1457" fmla="*/ 205264 h 514350"/>
              <a:gd name="connsiteX1458" fmla="*/ 3438049 w 6400800"/>
              <a:gd name="connsiteY1458" fmla="*/ 165259 h 514350"/>
              <a:gd name="connsiteX1459" fmla="*/ 3437096 w 6400800"/>
              <a:gd name="connsiteY1459" fmla="*/ 135731 h 514350"/>
              <a:gd name="connsiteX1460" fmla="*/ 3435191 w 6400800"/>
              <a:gd name="connsiteY1460" fmla="*/ 112871 h 514350"/>
              <a:gd name="connsiteX1461" fmla="*/ 3433286 w 6400800"/>
              <a:gd name="connsiteY1461" fmla="*/ 92869 h 514350"/>
              <a:gd name="connsiteX1462" fmla="*/ 3431381 w 6400800"/>
              <a:gd name="connsiteY1462" fmla="*/ 112871 h 514350"/>
              <a:gd name="connsiteX1463" fmla="*/ 3428524 w 6400800"/>
              <a:gd name="connsiteY1463" fmla="*/ 149066 h 514350"/>
              <a:gd name="connsiteX1464" fmla="*/ 3428524 w 6400800"/>
              <a:gd name="connsiteY1464" fmla="*/ 150019 h 514350"/>
              <a:gd name="connsiteX1465" fmla="*/ 3426619 w 6400800"/>
              <a:gd name="connsiteY1465" fmla="*/ 131921 h 514350"/>
              <a:gd name="connsiteX1466" fmla="*/ 3423761 w 6400800"/>
              <a:gd name="connsiteY1466" fmla="*/ 113824 h 514350"/>
              <a:gd name="connsiteX1467" fmla="*/ 3422809 w 6400800"/>
              <a:gd name="connsiteY1467" fmla="*/ 131921 h 514350"/>
              <a:gd name="connsiteX1468" fmla="*/ 3420904 w 6400800"/>
              <a:gd name="connsiteY1468" fmla="*/ 174784 h 514350"/>
              <a:gd name="connsiteX1469" fmla="*/ 3412331 w 6400800"/>
              <a:gd name="connsiteY1469" fmla="*/ 162401 h 514350"/>
              <a:gd name="connsiteX1470" fmla="*/ 3398044 w 6400800"/>
              <a:gd name="connsiteY1470" fmla="*/ 141446 h 514350"/>
              <a:gd name="connsiteX1471" fmla="*/ 3401854 w 6400800"/>
              <a:gd name="connsiteY1471" fmla="*/ 123349 h 514350"/>
              <a:gd name="connsiteX1472" fmla="*/ 3396139 w 6400800"/>
              <a:gd name="connsiteY1472" fmla="*/ 139541 h 514350"/>
              <a:gd name="connsiteX1473" fmla="*/ 3391376 w 6400800"/>
              <a:gd name="connsiteY1473" fmla="*/ 132874 h 514350"/>
              <a:gd name="connsiteX1474" fmla="*/ 3395186 w 6400800"/>
              <a:gd name="connsiteY1474" fmla="*/ 139541 h 514350"/>
              <a:gd name="connsiteX1475" fmla="*/ 3395186 w 6400800"/>
              <a:gd name="connsiteY1475" fmla="*/ 141446 h 514350"/>
              <a:gd name="connsiteX1476" fmla="*/ 3382804 w 6400800"/>
              <a:gd name="connsiteY1476" fmla="*/ 177641 h 514350"/>
              <a:gd name="connsiteX1477" fmla="*/ 3382804 w 6400800"/>
              <a:gd name="connsiteY1477" fmla="*/ 172879 h 514350"/>
              <a:gd name="connsiteX1478" fmla="*/ 3381851 w 6400800"/>
              <a:gd name="connsiteY1478" fmla="*/ 150971 h 514350"/>
              <a:gd name="connsiteX1479" fmla="*/ 3378994 w 6400800"/>
              <a:gd name="connsiteY1479" fmla="*/ 172879 h 514350"/>
              <a:gd name="connsiteX1480" fmla="*/ 3376136 w 6400800"/>
              <a:gd name="connsiteY1480" fmla="*/ 197644 h 514350"/>
              <a:gd name="connsiteX1481" fmla="*/ 3365659 w 6400800"/>
              <a:gd name="connsiteY1481" fmla="*/ 234791 h 514350"/>
              <a:gd name="connsiteX1482" fmla="*/ 3358991 w 6400800"/>
              <a:gd name="connsiteY1482" fmla="*/ 253841 h 514350"/>
              <a:gd name="connsiteX1483" fmla="*/ 3358039 w 6400800"/>
              <a:gd name="connsiteY1483" fmla="*/ 257651 h 514350"/>
              <a:gd name="connsiteX1484" fmla="*/ 3351371 w 6400800"/>
              <a:gd name="connsiteY1484" fmla="*/ 239554 h 514350"/>
              <a:gd name="connsiteX1485" fmla="*/ 3351371 w 6400800"/>
              <a:gd name="connsiteY1485" fmla="*/ 237649 h 514350"/>
              <a:gd name="connsiteX1486" fmla="*/ 3351371 w 6400800"/>
              <a:gd name="connsiteY1486" fmla="*/ 238601 h 514350"/>
              <a:gd name="connsiteX1487" fmla="*/ 3344704 w 6400800"/>
              <a:gd name="connsiteY1487" fmla="*/ 221456 h 514350"/>
              <a:gd name="connsiteX1488" fmla="*/ 3349466 w 6400800"/>
              <a:gd name="connsiteY1488" fmla="*/ 248126 h 514350"/>
              <a:gd name="connsiteX1489" fmla="*/ 3347561 w 6400800"/>
              <a:gd name="connsiteY1489" fmla="*/ 265271 h 514350"/>
              <a:gd name="connsiteX1490" fmla="*/ 3345656 w 6400800"/>
              <a:gd name="connsiteY1490" fmla="*/ 283369 h 514350"/>
              <a:gd name="connsiteX1491" fmla="*/ 3343751 w 6400800"/>
              <a:gd name="connsiteY1491" fmla="*/ 287179 h 514350"/>
              <a:gd name="connsiteX1492" fmla="*/ 3339941 w 6400800"/>
              <a:gd name="connsiteY1492" fmla="*/ 274796 h 514350"/>
              <a:gd name="connsiteX1493" fmla="*/ 3325654 w 6400800"/>
              <a:gd name="connsiteY1493" fmla="*/ 231934 h 514350"/>
              <a:gd name="connsiteX1494" fmla="*/ 3328511 w 6400800"/>
              <a:gd name="connsiteY1494" fmla="*/ 216694 h 514350"/>
              <a:gd name="connsiteX1495" fmla="*/ 3338036 w 6400800"/>
              <a:gd name="connsiteY1495" fmla="*/ 170974 h 514350"/>
              <a:gd name="connsiteX1496" fmla="*/ 3346609 w 6400800"/>
              <a:gd name="connsiteY1496" fmla="*/ 136684 h 514350"/>
              <a:gd name="connsiteX1497" fmla="*/ 3355181 w 6400800"/>
              <a:gd name="connsiteY1497" fmla="*/ 106204 h 514350"/>
              <a:gd name="connsiteX1498" fmla="*/ 3342799 w 6400800"/>
              <a:gd name="connsiteY1498" fmla="*/ 134779 h 514350"/>
              <a:gd name="connsiteX1499" fmla="*/ 3330416 w 6400800"/>
              <a:gd name="connsiteY1499" fmla="*/ 169069 h 514350"/>
              <a:gd name="connsiteX1500" fmla="*/ 3318986 w 6400800"/>
              <a:gd name="connsiteY1500" fmla="*/ 208121 h 514350"/>
              <a:gd name="connsiteX1501" fmla="*/ 3318986 w 6400800"/>
              <a:gd name="connsiteY1501" fmla="*/ 203359 h 514350"/>
              <a:gd name="connsiteX1502" fmla="*/ 3320891 w 6400800"/>
              <a:gd name="connsiteY1502" fmla="*/ 195739 h 514350"/>
              <a:gd name="connsiteX1503" fmla="*/ 3327559 w 6400800"/>
              <a:gd name="connsiteY1503" fmla="*/ 170021 h 514350"/>
              <a:gd name="connsiteX1504" fmla="*/ 3332321 w 6400800"/>
              <a:gd name="connsiteY1504" fmla="*/ 147161 h 514350"/>
              <a:gd name="connsiteX1505" fmla="*/ 3323749 w 6400800"/>
              <a:gd name="connsiteY1505" fmla="*/ 169069 h 514350"/>
              <a:gd name="connsiteX1506" fmla="*/ 3322796 w 6400800"/>
              <a:gd name="connsiteY1506" fmla="*/ 171926 h 514350"/>
              <a:gd name="connsiteX1507" fmla="*/ 3323749 w 6400800"/>
              <a:gd name="connsiteY1507" fmla="*/ 165259 h 514350"/>
              <a:gd name="connsiteX1508" fmla="*/ 3328511 w 6400800"/>
              <a:gd name="connsiteY1508" fmla="*/ 147161 h 514350"/>
              <a:gd name="connsiteX1509" fmla="*/ 3336131 w 6400800"/>
              <a:gd name="connsiteY1509" fmla="*/ 116681 h 514350"/>
              <a:gd name="connsiteX1510" fmla="*/ 3341846 w 6400800"/>
              <a:gd name="connsiteY1510" fmla="*/ 90011 h 514350"/>
              <a:gd name="connsiteX1511" fmla="*/ 3332321 w 6400800"/>
              <a:gd name="connsiteY1511" fmla="*/ 114776 h 514350"/>
              <a:gd name="connsiteX1512" fmla="*/ 3321844 w 6400800"/>
              <a:gd name="connsiteY1512" fmla="*/ 143351 h 514350"/>
              <a:gd name="connsiteX1513" fmla="*/ 3315176 w 6400800"/>
              <a:gd name="connsiteY1513" fmla="*/ 161449 h 514350"/>
              <a:gd name="connsiteX1514" fmla="*/ 3308509 w 6400800"/>
              <a:gd name="connsiteY1514" fmla="*/ 181451 h 514350"/>
              <a:gd name="connsiteX1515" fmla="*/ 3308509 w 6400800"/>
              <a:gd name="connsiteY1515" fmla="*/ 181451 h 514350"/>
              <a:gd name="connsiteX1516" fmla="*/ 3306604 w 6400800"/>
              <a:gd name="connsiteY1516" fmla="*/ 176689 h 514350"/>
              <a:gd name="connsiteX1517" fmla="*/ 3292316 w 6400800"/>
              <a:gd name="connsiteY1517" fmla="*/ 140494 h 514350"/>
              <a:gd name="connsiteX1518" fmla="*/ 3305651 w 6400800"/>
              <a:gd name="connsiteY1518" fmla="*/ 189071 h 514350"/>
              <a:gd name="connsiteX1519" fmla="*/ 3294221 w 6400800"/>
              <a:gd name="connsiteY1519" fmla="*/ 227171 h 514350"/>
              <a:gd name="connsiteX1520" fmla="*/ 3293269 w 6400800"/>
              <a:gd name="connsiteY1520" fmla="*/ 230981 h 514350"/>
              <a:gd name="connsiteX1521" fmla="*/ 3292316 w 6400800"/>
              <a:gd name="connsiteY1521" fmla="*/ 229076 h 514350"/>
              <a:gd name="connsiteX1522" fmla="*/ 3277076 w 6400800"/>
              <a:gd name="connsiteY1522" fmla="*/ 197644 h 514350"/>
              <a:gd name="connsiteX1523" fmla="*/ 3291364 w 6400800"/>
              <a:gd name="connsiteY1523" fmla="*/ 237649 h 514350"/>
              <a:gd name="connsiteX1524" fmla="*/ 3285649 w 6400800"/>
              <a:gd name="connsiteY1524" fmla="*/ 257651 h 514350"/>
              <a:gd name="connsiteX1525" fmla="*/ 3277076 w 6400800"/>
              <a:gd name="connsiteY1525" fmla="*/ 246221 h 514350"/>
              <a:gd name="connsiteX1526" fmla="*/ 3274219 w 6400800"/>
              <a:gd name="connsiteY1526" fmla="*/ 242411 h 514350"/>
              <a:gd name="connsiteX1527" fmla="*/ 3277076 w 6400800"/>
              <a:gd name="connsiteY1527" fmla="*/ 199549 h 514350"/>
              <a:gd name="connsiteX1528" fmla="*/ 3272314 w 6400800"/>
              <a:gd name="connsiteY1528" fmla="*/ 217646 h 514350"/>
              <a:gd name="connsiteX1529" fmla="*/ 3268504 w 6400800"/>
              <a:gd name="connsiteY1529" fmla="*/ 234791 h 514350"/>
              <a:gd name="connsiteX1530" fmla="*/ 3258979 w 6400800"/>
              <a:gd name="connsiteY1530" fmla="*/ 223361 h 514350"/>
              <a:gd name="connsiteX1531" fmla="*/ 3241834 w 6400800"/>
              <a:gd name="connsiteY1531" fmla="*/ 203359 h 514350"/>
              <a:gd name="connsiteX1532" fmla="*/ 3256121 w 6400800"/>
              <a:gd name="connsiteY1532" fmla="*/ 226219 h 514350"/>
              <a:gd name="connsiteX1533" fmla="*/ 3266599 w 6400800"/>
              <a:gd name="connsiteY1533" fmla="*/ 243364 h 514350"/>
              <a:gd name="connsiteX1534" fmla="*/ 3260884 w 6400800"/>
              <a:gd name="connsiteY1534" fmla="*/ 265271 h 514350"/>
              <a:gd name="connsiteX1535" fmla="*/ 3256121 w 6400800"/>
              <a:gd name="connsiteY1535" fmla="*/ 288131 h 514350"/>
              <a:gd name="connsiteX1536" fmla="*/ 3256121 w 6400800"/>
              <a:gd name="connsiteY1536" fmla="*/ 287179 h 514350"/>
              <a:gd name="connsiteX1537" fmla="*/ 3256121 w 6400800"/>
              <a:gd name="connsiteY1537" fmla="*/ 289084 h 514350"/>
              <a:gd name="connsiteX1538" fmla="*/ 3255169 w 6400800"/>
              <a:gd name="connsiteY1538" fmla="*/ 293846 h 514350"/>
              <a:gd name="connsiteX1539" fmla="*/ 3253264 w 6400800"/>
              <a:gd name="connsiteY1539" fmla="*/ 290036 h 514350"/>
              <a:gd name="connsiteX1540" fmla="*/ 3254216 w 6400800"/>
              <a:gd name="connsiteY1540" fmla="*/ 280511 h 514350"/>
              <a:gd name="connsiteX1541" fmla="*/ 3252311 w 6400800"/>
              <a:gd name="connsiteY1541" fmla="*/ 287179 h 514350"/>
              <a:gd name="connsiteX1542" fmla="*/ 3246596 w 6400800"/>
              <a:gd name="connsiteY1542" fmla="*/ 276701 h 514350"/>
              <a:gd name="connsiteX1543" fmla="*/ 3251359 w 6400800"/>
              <a:gd name="connsiteY1543" fmla="*/ 290989 h 514350"/>
              <a:gd name="connsiteX1544" fmla="*/ 3249454 w 6400800"/>
              <a:gd name="connsiteY1544" fmla="*/ 298609 h 514350"/>
              <a:gd name="connsiteX1545" fmla="*/ 3247549 w 6400800"/>
              <a:gd name="connsiteY1545" fmla="*/ 304324 h 514350"/>
              <a:gd name="connsiteX1546" fmla="*/ 3246596 w 6400800"/>
              <a:gd name="connsiteY1546" fmla="*/ 301466 h 514350"/>
              <a:gd name="connsiteX1547" fmla="*/ 3246596 w 6400800"/>
              <a:gd name="connsiteY1547" fmla="*/ 306229 h 514350"/>
              <a:gd name="connsiteX1548" fmla="*/ 3243739 w 6400800"/>
              <a:gd name="connsiteY1548" fmla="*/ 317659 h 514350"/>
              <a:gd name="connsiteX1549" fmla="*/ 3239929 w 6400800"/>
              <a:gd name="connsiteY1549" fmla="*/ 304324 h 514350"/>
              <a:gd name="connsiteX1550" fmla="*/ 3242786 w 6400800"/>
              <a:gd name="connsiteY1550" fmla="*/ 296704 h 514350"/>
              <a:gd name="connsiteX1551" fmla="*/ 3238976 w 6400800"/>
              <a:gd name="connsiteY1551" fmla="*/ 302419 h 514350"/>
              <a:gd name="connsiteX1552" fmla="*/ 3236119 w 6400800"/>
              <a:gd name="connsiteY1552" fmla="*/ 293846 h 514350"/>
              <a:gd name="connsiteX1553" fmla="*/ 3235166 w 6400800"/>
              <a:gd name="connsiteY1553" fmla="*/ 290036 h 514350"/>
              <a:gd name="connsiteX1554" fmla="*/ 3241834 w 6400800"/>
              <a:gd name="connsiteY1554" fmla="*/ 273844 h 514350"/>
              <a:gd name="connsiteX1555" fmla="*/ 3249454 w 6400800"/>
              <a:gd name="connsiteY1555" fmla="*/ 256699 h 514350"/>
              <a:gd name="connsiteX1556" fmla="*/ 3256121 w 6400800"/>
              <a:gd name="connsiteY1556" fmla="*/ 242411 h 514350"/>
              <a:gd name="connsiteX1557" fmla="*/ 3245644 w 6400800"/>
              <a:gd name="connsiteY1557" fmla="*/ 254794 h 514350"/>
              <a:gd name="connsiteX1558" fmla="*/ 3235166 w 6400800"/>
              <a:gd name="connsiteY1558" fmla="*/ 270034 h 514350"/>
              <a:gd name="connsiteX1559" fmla="*/ 3230404 w 6400800"/>
              <a:gd name="connsiteY1559" fmla="*/ 276701 h 514350"/>
              <a:gd name="connsiteX1560" fmla="*/ 3229451 w 6400800"/>
              <a:gd name="connsiteY1560" fmla="*/ 272891 h 514350"/>
              <a:gd name="connsiteX1561" fmla="*/ 3222784 w 6400800"/>
              <a:gd name="connsiteY1561" fmla="*/ 253841 h 514350"/>
              <a:gd name="connsiteX1562" fmla="*/ 3218021 w 6400800"/>
              <a:gd name="connsiteY1562" fmla="*/ 241459 h 514350"/>
              <a:gd name="connsiteX1563" fmla="*/ 3218021 w 6400800"/>
              <a:gd name="connsiteY1563" fmla="*/ 236696 h 514350"/>
              <a:gd name="connsiteX1564" fmla="*/ 3222784 w 6400800"/>
              <a:gd name="connsiteY1564" fmla="*/ 206216 h 514350"/>
              <a:gd name="connsiteX1565" fmla="*/ 3229451 w 6400800"/>
              <a:gd name="connsiteY1565" fmla="*/ 166211 h 514350"/>
              <a:gd name="connsiteX1566" fmla="*/ 3235166 w 6400800"/>
              <a:gd name="connsiteY1566" fmla="*/ 135731 h 514350"/>
              <a:gd name="connsiteX1567" fmla="*/ 3239929 w 6400800"/>
              <a:gd name="connsiteY1567" fmla="*/ 109061 h 514350"/>
              <a:gd name="connsiteX1568" fmla="*/ 3231356 w 6400800"/>
              <a:gd name="connsiteY1568" fmla="*/ 134779 h 514350"/>
              <a:gd name="connsiteX1569" fmla="*/ 3212306 w 6400800"/>
              <a:gd name="connsiteY1569" fmla="*/ 204311 h 514350"/>
              <a:gd name="connsiteX1570" fmla="*/ 3209449 w 6400800"/>
              <a:gd name="connsiteY1570" fmla="*/ 215741 h 514350"/>
              <a:gd name="connsiteX1571" fmla="*/ 3204686 w 6400800"/>
              <a:gd name="connsiteY1571" fmla="*/ 204311 h 514350"/>
              <a:gd name="connsiteX1572" fmla="*/ 3203734 w 6400800"/>
              <a:gd name="connsiteY1572" fmla="*/ 175736 h 514350"/>
              <a:gd name="connsiteX1573" fmla="*/ 3200876 w 6400800"/>
              <a:gd name="connsiteY1573" fmla="*/ 206216 h 514350"/>
              <a:gd name="connsiteX1574" fmla="*/ 3196114 w 6400800"/>
              <a:gd name="connsiteY1574" fmla="*/ 240506 h 514350"/>
              <a:gd name="connsiteX1575" fmla="*/ 3195161 w 6400800"/>
              <a:gd name="connsiteY1575" fmla="*/ 243364 h 514350"/>
              <a:gd name="connsiteX1576" fmla="*/ 3196114 w 6400800"/>
              <a:gd name="connsiteY1576" fmla="*/ 217646 h 514350"/>
              <a:gd name="connsiteX1577" fmla="*/ 3198019 w 6400800"/>
              <a:gd name="connsiteY1577" fmla="*/ 180499 h 514350"/>
              <a:gd name="connsiteX1578" fmla="*/ 3199924 w 6400800"/>
              <a:gd name="connsiteY1578" fmla="*/ 151924 h 514350"/>
              <a:gd name="connsiteX1579" fmla="*/ 3200876 w 6400800"/>
              <a:gd name="connsiteY1579" fmla="*/ 127159 h 514350"/>
              <a:gd name="connsiteX1580" fmla="*/ 3195161 w 6400800"/>
              <a:gd name="connsiteY1580" fmla="*/ 151924 h 514350"/>
              <a:gd name="connsiteX1581" fmla="*/ 3184684 w 6400800"/>
              <a:gd name="connsiteY1581" fmla="*/ 217646 h 514350"/>
              <a:gd name="connsiteX1582" fmla="*/ 3181826 w 6400800"/>
              <a:gd name="connsiteY1582" fmla="*/ 235744 h 514350"/>
              <a:gd name="connsiteX1583" fmla="*/ 3179921 w 6400800"/>
              <a:gd name="connsiteY1583" fmla="*/ 231934 h 514350"/>
              <a:gd name="connsiteX1584" fmla="*/ 3179921 w 6400800"/>
              <a:gd name="connsiteY1584" fmla="*/ 224314 h 514350"/>
              <a:gd name="connsiteX1585" fmla="*/ 3178969 w 6400800"/>
              <a:gd name="connsiteY1585" fmla="*/ 230029 h 514350"/>
              <a:gd name="connsiteX1586" fmla="*/ 3177064 w 6400800"/>
              <a:gd name="connsiteY1586" fmla="*/ 227171 h 514350"/>
              <a:gd name="connsiteX1587" fmla="*/ 3178016 w 6400800"/>
              <a:gd name="connsiteY1587" fmla="*/ 231934 h 514350"/>
              <a:gd name="connsiteX1588" fmla="*/ 3174206 w 6400800"/>
              <a:gd name="connsiteY1588" fmla="*/ 250984 h 514350"/>
              <a:gd name="connsiteX1589" fmla="*/ 3170396 w 6400800"/>
              <a:gd name="connsiteY1589" fmla="*/ 277654 h 514350"/>
              <a:gd name="connsiteX1590" fmla="*/ 3169444 w 6400800"/>
              <a:gd name="connsiteY1590" fmla="*/ 275749 h 514350"/>
              <a:gd name="connsiteX1591" fmla="*/ 3163729 w 6400800"/>
              <a:gd name="connsiteY1591" fmla="*/ 215741 h 514350"/>
              <a:gd name="connsiteX1592" fmla="*/ 3162776 w 6400800"/>
              <a:gd name="connsiteY1592" fmla="*/ 207169 h 514350"/>
              <a:gd name="connsiteX1593" fmla="*/ 3163729 w 6400800"/>
              <a:gd name="connsiteY1593" fmla="*/ 203359 h 514350"/>
              <a:gd name="connsiteX1594" fmla="*/ 3174206 w 6400800"/>
              <a:gd name="connsiteY1594" fmla="*/ 132874 h 514350"/>
              <a:gd name="connsiteX1595" fmla="*/ 3178016 w 6400800"/>
              <a:gd name="connsiteY1595" fmla="*/ 106204 h 514350"/>
              <a:gd name="connsiteX1596" fmla="*/ 3170396 w 6400800"/>
              <a:gd name="connsiteY1596" fmla="*/ 131921 h 514350"/>
              <a:gd name="connsiteX1597" fmla="*/ 3158014 w 6400800"/>
              <a:gd name="connsiteY1597" fmla="*/ 177641 h 514350"/>
              <a:gd name="connsiteX1598" fmla="*/ 3154204 w 6400800"/>
              <a:gd name="connsiteY1598" fmla="*/ 159544 h 514350"/>
              <a:gd name="connsiteX1599" fmla="*/ 3149441 w 6400800"/>
              <a:gd name="connsiteY1599" fmla="*/ 134779 h 514350"/>
              <a:gd name="connsiteX1600" fmla="*/ 3143726 w 6400800"/>
              <a:gd name="connsiteY1600" fmla="*/ 112871 h 514350"/>
              <a:gd name="connsiteX1601" fmla="*/ 3133249 w 6400800"/>
              <a:gd name="connsiteY1601" fmla="*/ 77629 h 514350"/>
              <a:gd name="connsiteX1602" fmla="*/ 3122771 w 6400800"/>
              <a:gd name="connsiteY1602" fmla="*/ 47149 h 514350"/>
              <a:gd name="connsiteX1603" fmla="*/ 3129439 w 6400800"/>
              <a:gd name="connsiteY1603" fmla="*/ 78581 h 514350"/>
              <a:gd name="connsiteX1604" fmla="*/ 3136106 w 6400800"/>
              <a:gd name="connsiteY1604" fmla="*/ 114776 h 514350"/>
              <a:gd name="connsiteX1605" fmla="*/ 3139916 w 6400800"/>
              <a:gd name="connsiteY1605" fmla="*/ 136684 h 514350"/>
              <a:gd name="connsiteX1606" fmla="*/ 3142774 w 6400800"/>
              <a:gd name="connsiteY1606" fmla="*/ 161449 h 514350"/>
              <a:gd name="connsiteX1607" fmla="*/ 3147536 w 6400800"/>
              <a:gd name="connsiteY1607" fmla="*/ 213836 h 514350"/>
              <a:gd name="connsiteX1608" fmla="*/ 3146584 w 6400800"/>
              <a:gd name="connsiteY1608" fmla="*/ 217646 h 514350"/>
              <a:gd name="connsiteX1609" fmla="*/ 3143726 w 6400800"/>
              <a:gd name="connsiteY1609" fmla="*/ 210026 h 514350"/>
              <a:gd name="connsiteX1610" fmla="*/ 3138964 w 6400800"/>
              <a:gd name="connsiteY1610" fmla="*/ 196691 h 514350"/>
              <a:gd name="connsiteX1611" fmla="*/ 3134201 w 6400800"/>
              <a:gd name="connsiteY1611" fmla="*/ 179546 h 514350"/>
              <a:gd name="connsiteX1612" fmla="*/ 3126581 w 6400800"/>
              <a:gd name="connsiteY1612" fmla="*/ 155734 h 514350"/>
              <a:gd name="connsiteX1613" fmla="*/ 3129439 w 6400800"/>
              <a:gd name="connsiteY1613" fmla="*/ 172879 h 514350"/>
              <a:gd name="connsiteX1614" fmla="*/ 3118961 w 6400800"/>
              <a:gd name="connsiteY1614" fmla="*/ 150019 h 514350"/>
              <a:gd name="connsiteX1615" fmla="*/ 3112294 w 6400800"/>
              <a:gd name="connsiteY1615" fmla="*/ 136684 h 514350"/>
              <a:gd name="connsiteX1616" fmla="*/ 3102769 w 6400800"/>
              <a:gd name="connsiteY1616" fmla="*/ 113824 h 514350"/>
              <a:gd name="connsiteX1617" fmla="*/ 3090386 w 6400800"/>
              <a:gd name="connsiteY1617" fmla="*/ 87154 h 514350"/>
              <a:gd name="connsiteX1618" fmla="*/ 3099911 w 6400800"/>
              <a:gd name="connsiteY1618" fmla="*/ 114776 h 514350"/>
              <a:gd name="connsiteX1619" fmla="*/ 3109436 w 6400800"/>
              <a:gd name="connsiteY1619" fmla="*/ 146209 h 514350"/>
              <a:gd name="connsiteX1620" fmla="*/ 3115151 w 6400800"/>
              <a:gd name="connsiteY1620" fmla="*/ 167164 h 514350"/>
              <a:gd name="connsiteX1621" fmla="*/ 3109436 w 6400800"/>
              <a:gd name="connsiteY1621" fmla="*/ 155734 h 514350"/>
              <a:gd name="connsiteX1622" fmla="*/ 3116104 w 6400800"/>
              <a:gd name="connsiteY1622" fmla="*/ 176689 h 514350"/>
              <a:gd name="connsiteX1623" fmla="*/ 3121819 w 6400800"/>
              <a:gd name="connsiteY1623" fmla="*/ 194786 h 514350"/>
              <a:gd name="connsiteX1624" fmla="*/ 3125629 w 6400800"/>
              <a:gd name="connsiteY1624" fmla="*/ 213836 h 514350"/>
              <a:gd name="connsiteX1625" fmla="*/ 3123724 w 6400800"/>
              <a:gd name="connsiteY1625" fmla="*/ 215741 h 514350"/>
              <a:gd name="connsiteX1626" fmla="*/ 3122771 w 6400800"/>
              <a:gd name="connsiteY1626" fmla="*/ 210979 h 514350"/>
              <a:gd name="connsiteX1627" fmla="*/ 3122771 w 6400800"/>
              <a:gd name="connsiteY1627" fmla="*/ 216694 h 514350"/>
              <a:gd name="connsiteX1628" fmla="*/ 3113246 w 6400800"/>
              <a:gd name="connsiteY1628" fmla="*/ 228124 h 514350"/>
              <a:gd name="connsiteX1629" fmla="*/ 3113246 w 6400800"/>
              <a:gd name="connsiteY1629" fmla="*/ 228124 h 514350"/>
              <a:gd name="connsiteX1630" fmla="*/ 3110389 w 6400800"/>
              <a:gd name="connsiteY1630" fmla="*/ 191929 h 514350"/>
              <a:gd name="connsiteX1631" fmla="*/ 3108484 w 6400800"/>
              <a:gd name="connsiteY1631" fmla="*/ 171926 h 514350"/>
              <a:gd name="connsiteX1632" fmla="*/ 3106579 w 6400800"/>
              <a:gd name="connsiteY1632" fmla="*/ 192881 h 514350"/>
              <a:gd name="connsiteX1633" fmla="*/ 3104674 w 6400800"/>
              <a:gd name="connsiteY1633" fmla="*/ 228124 h 514350"/>
              <a:gd name="connsiteX1634" fmla="*/ 3104674 w 6400800"/>
              <a:gd name="connsiteY1634" fmla="*/ 227171 h 514350"/>
              <a:gd name="connsiteX1635" fmla="*/ 3097054 w 6400800"/>
              <a:gd name="connsiteY1635" fmla="*/ 208121 h 514350"/>
              <a:gd name="connsiteX1636" fmla="*/ 3100864 w 6400800"/>
              <a:gd name="connsiteY1636" fmla="*/ 228124 h 514350"/>
              <a:gd name="connsiteX1637" fmla="*/ 3103721 w 6400800"/>
              <a:gd name="connsiteY1637" fmla="*/ 244316 h 514350"/>
              <a:gd name="connsiteX1638" fmla="*/ 3096101 w 6400800"/>
              <a:gd name="connsiteY1638" fmla="*/ 255746 h 514350"/>
              <a:gd name="connsiteX1639" fmla="*/ 3087529 w 6400800"/>
              <a:gd name="connsiteY1639" fmla="*/ 270034 h 514350"/>
              <a:gd name="connsiteX1640" fmla="*/ 3082766 w 6400800"/>
              <a:gd name="connsiteY1640" fmla="*/ 252889 h 514350"/>
              <a:gd name="connsiteX1641" fmla="*/ 3077051 w 6400800"/>
              <a:gd name="connsiteY1641" fmla="*/ 233839 h 514350"/>
              <a:gd name="connsiteX1642" fmla="*/ 3078956 w 6400800"/>
              <a:gd name="connsiteY1642" fmla="*/ 252889 h 514350"/>
              <a:gd name="connsiteX1643" fmla="*/ 3079909 w 6400800"/>
              <a:gd name="connsiteY1643" fmla="*/ 264319 h 514350"/>
              <a:gd name="connsiteX1644" fmla="*/ 3077051 w 6400800"/>
              <a:gd name="connsiteY1644" fmla="*/ 255746 h 514350"/>
              <a:gd name="connsiteX1645" fmla="*/ 3074194 w 6400800"/>
              <a:gd name="connsiteY1645" fmla="*/ 248126 h 514350"/>
              <a:gd name="connsiteX1646" fmla="*/ 3074194 w 6400800"/>
              <a:gd name="connsiteY1646" fmla="*/ 242411 h 514350"/>
              <a:gd name="connsiteX1647" fmla="*/ 3075146 w 6400800"/>
              <a:gd name="connsiteY1647" fmla="*/ 229076 h 514350"/>
              <a:gd name="connsiteX1648" fmla="*/ 3077051 w 6400800"/>
              <a:gd name="connsiteY1648" fmla="*/ 220504 h 514350"/>
              <a:gd name="connsiteX1649" fmla="*/ 3086576 w 6400800"/>
              <a:gd name="connsiteY1649" fmla="*/ 189071 h 514350"/>
              <a:gd name="connsiteX1650" fmla="*/ 3096101 w 6400800"/>
              <a:gd name="connsiteY1650" fmla="*/ 161449 h 514350"/>
              <a:gd name="connsiteX1651" fmla="*/ 3083719 w 6400800"/>
              <a:gd name="connsiteY1651" fmla="*/ 188119 h 514350"/>
              <a:gd name="connsiteX1652" fmla="*/ 3071336 w 6400800"/>
              <a:gd name="connsiteY1652" fmla="*/ 218599 h 514350"/>
              <a:gd name="connsiteX1653" fmla="*/ 3068479 w 6400800"/>
              <a:gd name="connsiteY1653" fmla="*/ 224314 h 514350"/>
              <a:gd name="connsiteX1654" fmla="*/ 3068479 w 6400800"/>
              <a:gd name="connsiteY1654" fmla="*/ 216694 h 514350"/>
              <a:gd name="connsiteX1655" fmla="*/ 3069431 w 6400800"/>
              <a:gd name="connsiteY1655" fmla="*/ 209074 h 514350"/>
              <a:gd name="connsiteX1656" fmla="*/ 3072289 w 6400800"/>
              <a:gd name="connsiteY1656" fmla="*/ 181451 h 514350"/>
              <a:gd name="connsiteX1657" fmla="*/ 3073241 w 6400800"/>
              <a:gd name="connsiteY1657" fmla="*/ 157639 h 514350"/>
              <a:gd name="connsiteX1658" fmla="*/ 3067526 w 6400800"/>
              <a:gd name="connsiteY1658" fmla="*/ 180499 h 514350"/>
              <a:gd name="connsiteX1659" fmla="*/ 3066574 w 6400800"/>
              <a:gd name="connsiteY1659" fmla="*/ 183356 h 514350"/>
              <a:gd name="connsiteX1660" fmla="*/ 3064669 w 6400800"/>
              <a:gd name="connsiteY1660" fmla="*/ 148114 h 514350"/>
              <a:gd name="connsiteX1661" fmla="*/ 3064669 w 6400800"/>
              <a:gd name="connsiteY1661" fmla="*/ 145256 h 514350"/>
              <a:gd name="connsiteX1662" fmla="*/ 3064669 w 6400800"/>
              <a:gd name="connsiteY1662" fmla="*/ 146209 h 514350"/>
              <a:gd name="connsiteX1663" fmla="*/ 3063716 w 6400800"/>
              <a:gd name="connsiteY1663" fmla="*/ 131921 h 514350"/>
              <a:gd name="connsiteX1664" fmla="*/ 3058954 w 6400800"/>
              <a:gd name="connsiteY1664" fmla="*/ 174784 h 514350"/>
              <a:gd name="connsiteX1665" fmla="*/ 3056096 w 6400800"/>
              <a:gd name="connsiteY1665" fmla="*/ 190976 h 514350"/>
              <a:gd name="connsiteX1666" fmla="*/ 3054191 w 6400800"/>
              <a:gd name="connsiteY1666" fmla="*/ 201454 h 514350"/>
              <a:gd name="connsiteX1667" fmla="*/ 3049429 w 6400800"/>
              <a:gd name="connsiteY1667" fmla="*/ 189071 h 514350"/>
              <a:gd name="connsiteX1668" fmla="*/ 3049429 w 6400800"/>
              <a:gd name="connsiteY1668" fmla="*/ 188119 h 514350"/>
              <a:gd name="connsiteX1669" fmla="*/ 3056096 w 6400800"/>
              <a:gd name="connsiteY1669" fmla="*/ 151924 h 514350"/>
              <a:gd name="connsiteX1670" fmla="*/ 3062764 w 6400800"/>
              <a:gd name="connsiteY1670" fmla="*/ 120491 h 514350"/>
              <a:gd name="connsiteX1671" fmla="*/ 3052286 w 6400800"/>
              <a:gd name="connsiteY1671" fmla="*/ 150971 h 514350"/>
              <a:gd name="connsiteX1672" fmla="*/ 3041809 w 6400800"/>
              <a:gd name="connsiteY1672" fmla="*/ 186214 h 514350"/>
              <a:gd name="connsiteX1673" fmla="*/ 3036094 w 6400800"/>
              <a:gd name="connsiteY1673" fmla="*/ 208121 h 514350"/>
              <a:gd name="connsiteX1674" fmla="*/ 3034189 w 6400800"/>
              <a:gd name="connsiteY1674" fmla="*/ 215741 h 514350"/>
              <a:gd name="connsiteX1675" fmla="*/ 3032284 w 6400800"/>
              <a:gd name="connsiteY1675" fmla="*/ 205264 h 514350"/>
              <a:gd name="connsiteX1676" fmla="*/ 3048476 w 6400800"/>
              <a:gd name="connsiteY1676" fmla="*/ 148114 h 514350"/>
              <a:gd name="connsiteX1677" fmla="*/ 3057049 w 6400800"/>
              <a:gd name="connsiteY1677" fmla="*/ 123349 h 514350"/>
              <a:gd name="connsiteX1678" fmla="*/ 3054191 w 6400800"/>
              <a:gd name="connsiteY1678" fmla="*/ 129064 h 514350"/>
              <a:gd name="connsiteX1679" fmla="*/ 3045619 w 6400800"/>
              <a:gd name="connsiteY1679" fmla="*/ 146209 h 514350"/>
              <a:gd name="connsiteX1680" fmla="*/ 3029426 w 6400800"/>
              <a:gd name="connsiteY1680" fmla="*/ 184309 h 514350"/>
              <a:gd name="connsiteX1681" fmla="*/ 3029426 w 6400800"/>
              <a:gd name="connsiteY1681" fmla="*/ 167164 h 514350"/>
              <a:gd name="connsiteX1682" fmla="*/ 3030379 w 6400800"/>
              <a:gd name="connsiteY1682" fmla="*/ 140494 h 514350"/>
              <a:gd name="connsiteX1683" fmla="*/ 3025616 w 6400800"/>
              <a:gd name="connsiteY1683" fmla="*/ 166211 h 514350"/>
              <a:gd name="connsiteX1684" fmla="*/ 3022759 w 6400800"/>
              <a:gd name="connsiteY1684" fmla="*/ 196691 h 514350"/>
              <a:gd name="connsiteX1685" fmla="*/ 3022759 w 6400800"/>
              <a:gd name="connsiteY1685" fmla="*/ 202406 h 514350"/>
              <a:gd name="connsiteX1686" fmla="*/ 3019901 w 6400800"/>
              <a:gd name="connsiteY1686" fmla="*/ 210979 h 514350"/>
              <a:gd name="connsiteX1687" fmla="*/ 3011329 w 6400800"/>
              <a:gd name="connsiteY1687" fmla="*/ 234791 h 514350"/>
              <a:gd name="connsiteX1688" fmla="*/ 3007519 w 6400800"/>
              <a:gd name="connsiteY1688" fmla="*/ 226219 h 514350"/>
              <a:gd name="connsiteX1689" fmla="*/ 3011329 w 6400800"/>
              <a:gd name="connsiteY1689" fmla="*/ 215741 h 514350"/>
              <a:gd name="connsiteX1690" fmla="*/ 3006566 w 6400800"/>
              <a:gd name="connsiteY1690" fmla="*/ 222409 h 514350"/>
              <a:gd name="connsiteX1691" fmla="*/ 3001804 w 6400800"/>
              <a:gd name="connsiteY1691" fmla="*/ 202406 h 514350"/>
              <a:gd name="connsiteX1692" fmla="*/ 3000851 w 6400800"/>
              <a:gd name="connsiteY1692" fmla="*/ 197644 h 514350"/>
              <a:gd name="connsiteX1693" fmla="*/ 3003709 w 6400800"/>
              <a:gd name="connsiteY1693" fmla="*/ 189071 h 514350"/>
              <a:gd name="connsiteX1694" fmla="*/ 3011329 w 6400800"/>
              <a:gd name="connsiteY1694" fmla="*/ 164306 h 514350"/>
              <a:gd name="connsiteX1695" fmla="*/ 3018949 w 6400800"/>
              <a:gd name="connsiteY1695" fmla="*/ 142399 h 514350"/>
              <a:gd name="connsiteX1696" fmla="*/ 3007519 w 6400800"/>
              <a:gd name="connsiteY1696" fmla="*/ 162401 h 514350"/>
              <a:gd name="connsiteX1697" fmla="*/ 2997994 w 6400800"/>
              <a:gd name="connsiteY1697" fmla="*/ 182404 h 514350"/>
              <a:gd name="connsiteX1698" fmla="*/ 2995136 w 6400800"/>
              <a:gd name="connsiteY1698" fmla="*/ 169069 h 514350"/>
              <a:gd name="connsiteX1699" fmla="*/ 3014186 w 6400800"/>
              <a:gd name="connsiteY1699" fmla="*/ 100489 h 514350"/>
              <a:gd name="connsiteX1700" fmla="*/ 3021806 w 6400800"/>
              <a:gd name="connsiteY1700" fmla="*/ 76676 h 514350"/>
              <a:gd name="connsiteX1701" fmla="*/ 3024664 w 6400800"/>
              <a:gd name="connsiteY1701" fmla="*/ 68104 h 514350"/>
              <a:gd name="connsiteX1702" fmla="*/ 3020854 w 6400800"/>
              <a:gd name="connsiteY1702" fmla="*/ 75724 h 514350"/>
              <a:gd name="connsiteX1703" fmla="*/ 3010376 w 6400800"/>
              <a:gd name="connsiteY1703" fmla="*/ 98584 h 514350"/>
              <a:gd name="connsiteX1704" fmla="*/ 2996089 w 6400800"/>
              <a:gd name="connsiteY1704" fmla="*/ 134779 h 514350"/>
              <a:gd name="connsiteX1705" fmla="*/ 2991326 w 6400800"/>
              <a:gd name="connsiteY1705" fmla="*/ 148114 h 514350"/>
              <a:gd name="connsiteX1706" fmla="*/ 2987516 w 6400800"/>
              <a:gd name="connsiteY1706" fmla="*/ 122396 h 514350"/>
              <a:gd name="connsiteX1707" fmla="*/ 2984659 w 6400800"/>
              <a:gd name="connsiteY1707" fmla="*/ 91916 h 514350"/>
              <a:gd name="connsiteX1708" fmla="*/ 2983706 w 6400800"/>
              <a:gd name="connsiteY1708" fmla="*/ 122396 h 514350"/>
              <a:gd name="connsiteX1709" fmla="*/ 2985611 w 6400800"/>
              <a:gd name="connsiteY1709" fmla="*/ 157639 h 514350"/>
              <a:gd name="connsiteX1710" fmla="*/ 2985611 w 6400800"/>
              <a:gd name="connsiteY1710" fmla="*/ 163354 h 514350"/>
              <a:gd name="connsiteX1711" fmla="*/ 2978944 w 6400800"/>
              <a:gd name="connsiteY1711" fmla="*/ 182404 h 514350"/>
              <a:gd name="connsiteX1712" fmla="*/ 2960846 w 6400800"/>
              <a:gd name="connsiteY1712" fmla="*/ 238601 h 514350"/>
              <a:gd name="connsiteX1713" fmla="*/ 2959894 w 6400800"/>
              <a:gd name="connsiteY1713" fmla="*/ 234791 h 514350"/>
              <a:gd name="connsiteX1714" fmla="*/ 2960846 w 6400800"/>
              <a:gd name="connsiteY1714" fmla="*/ 239554 h 514350"/>
              <a:gd name="connsiteX1715" fmla="*/ 2950369 w 6400800"/>
              <a:gd name="connsiteY1715" fmla="*/ 274796 h 514350"/>
              <a:gd name="connsiteX1716" fmla="*/ 2952274 w 6400800"/>
              <a:gd name="connsiteY1716" fmla="*/ 264319 h 514350"/>
              <a:gd name="connsiteX1717" fmla="*/ 2944654 w 6400800"/>
              <a:gd name="connsiteY1717" fmla="*/ 284321 h 514350"/>
              <a:gd name="connsiteX1718" fmla="*/ 2944654 w 6400800"/>
              <a:gd name="connsiteY1718" fmla="*/ 283369 h 514350"/>
              <a:gd name="connsiteX1719" fmla="*/ 2945606 w 6400800"/>
              <a:gd name="connsiteY1719" fmla="*/ 277654 h 514350"/>
              <a:gd name="connsiteX1720" fmla="*/ 2949416 w 6400800"/>
              <a:gd name="connsiteY1720" fmla="*/ 238601 h 514350"/>
              <a:gd name="connsiteX1721" fmla="*/ 2951321 w 6400800"/>
              <a:gd name="connsiteY1721" fmla="*/ 221456 h 514350"/>
              <a:gd name="connsiteX1722" fmla="*/ 2953226 w 6400800"/>
              <a:gd name="connsiteY1722" fmla="*/ 205264 h 514350"/>
              <a:gd name="connsiteX1723" fmla="*/ 2956084 w 6400800"/>
              <a:gd name="connsiteY1723" fmla="*/ 179546 h 514350"/>
              <a:gd name="connsiteX1724" fmla="*/ 2958941 w 6400800"/>
              <a:gd name="connsiteY1724" fmla="*/ 156686 h 514350"/>
              <a:gd name="connsiteX1725" fmla="*/ 2952274 w 6400800"/>
              <a:gd name="connsiteY1725" fmla="*/ 178594 h 514350"/>
              <a:gd name="connsiteX1726" fmla="*/ 2945606 w 6400800"/>
              <a:gd name="connsiteY1726" fmla="*/ 203359 h 514350"/>
              <a:gd name="connsiteX1727" fmla="*/ 2941796 w 6400800"/>
              <a:gd name="connsiteY1727" fmla="*/ 218599 h 514350"/>
              <a:gd name="connsiteX1728" fmla="*/ 2937986 w 6400800"/>
              <a:gd name="connsiteY1728" fmla="*/ 235744 h 514350"/>
              <a:gd name="connsiteX1729" fmla="*/ 2931319 w 6400800"/>
              <a:gd name="connsiteY1729" fmla="*/ 270034 h 514350"/>
              <a:gd name="connsiteX1730" fmla="*/ 2929414 w 6400800"/>
              <a:gd name="connsiteY1730" fmla="*/ 260509 h 514350"/>
              <a:gd name="connsiteX1731" fmla="*/ 2928461 w 6400800"/>
              <a:gd name="connsiteY1731" fmla="*/ 256699 h 514350"/>
              <a:gd name="connsiteX1732" fmla="*/ 2931319 w 6400800"/>
              <a:gd name="connsiteY1732" fmla="*/ 251936 h 514350"/>
              <a:gd name="connsiteX1733" fmla="*/ 2927509 w 6400800"/>
              <a:gd name="connsiteY1733" fmla="*/ 254794 h 514350"/>
              <a:gd name="connsiteX1734" fmla="*/ 2925604 w 6400800"/>
              <a:gd name="connsiteY1734" fmla="*/ 247174 h 514350"/>
              <a:gd name="connsiteX1735" fmla="*/ 2931319 w 6400800"/>
              <a:gd name="connsiteY1735" fmla="*/ 231934 h 514350"/>
              <a:gd name="connsiteX1736" fmla="*/ 2924651 w 6400800"/>
              <a:gd name="connsiteY1736" fmla="*/ 243364 h 514350"/>
              <a:gd name="connsiteX1737" fmla="*/ 2922746 w 6400800"/>
              <a:gd name="connsiteY1737" fmla="*/ 237649 h 514350"/>
              <a:gd name="connsiteX1738" fmla="*/ 2922746 w 6400800"/>
              <a:gd name="connsiteY1738" fmla="*/ 236696 h 514350"/>
              <a:gd name="connsiteX1739" fmla="*/ 2921794 w 6400800"/>
              <a:gd name="connsiteY1739" fmla="*/ 236696 h 514350"/>
              <a:gd name="connsiteX1740" fmla="*/ 2916079 w 6400800"/>
              <a:gd name="connsiteY1740" fmla="*/ 236696 h 514350"/>
              <a:gd name="connsiteX1741" fmla="*/ 2916079 w 6400800"/>
              <a:gd name="connsiteY1741" fmla="*/ 236696 h 514350"/>
              <a:gd name="connsiteX1742" fmla="*/ 2935129 w 6400800"/>
              <a:gd name="connsiteY1742" fmla="*/ 176689 h 514350"/>
              <a:gd name="connsiteX1743" fmla="*/ 2909411 w 6400800"/>
              <a:gd name="connsiteY1743" fmla="*/ 230029 h 514350"/>
              <a:gd name="connsiteX1744" fmla="*/ 2902744 w 6400800"/>
              <a:gd name="connsiteY1744" fmla="*/ 211931 h 514350"/>
              <a:gd name="connsiteX1745" fmla="*/ 2900839 w 6400800"/>
              <a:gd name="connsiteY1745" fmla="*/ 195739 h 514350"/>
              <a:gd name="connsiteX1746" fmla="*/ 2897981 w 6400800"/>
              <a:gd name="connsiteY1746" fmla="*/ 173831 h 514350"/>
              <a:gd name="connsiteX1747" fmla="*/ 2896076 w 6400800"/>
              <a:gd name="connsiteY1747" fmla="*/ 153829 h 514350"/>
              <a:gd name="connsiteX1748" fmla="*/ 2893219 w 6400800"/>
              <a:gd name="connsiteY1748" fmla="*/ 121444 h 514350"/>
              <a:gd name="connsiteX1749" fmla="*/ 2890361 w 6400800"/>
              <a:gd name="connsiteY1749" fmla="*/ 93821 h 514350"/>
              <a:gd name="connsiteX1750" fmla="*/ 2889409 w 6400800"/>
              <a:gd name="connsiteY1750" fmla="*/ 121444 h 514350"/>
              <a:gd name="connsiteX1751" fmla="*/ 2889409 w 6400800"/>
              <a:gd name="connsiteY1751" fmla="*/ 153829 h 514350"/>
              <a:gd name="connsiteX1752" fmla="*/ 2889409 w 6400800"/>
              <a:gd name="connsiteY1752" fmla="*/ 173831 h 514350"/>
              <a:gd name="connsiteX1753" fmla="*/ 2890361 w 6400800"/>
              <a:gd name="connsiteY1753" fmla="*/ 195739 h 514350"/>
              <a:gd name="connsiteX1754" fmla="*/ 2891314 w 6400800"/>
              <a:gd name="connsiteY1754" fmla="*/ 211931 h 514350"/>
              <a:gd name="connsiteX1755" fmla="*/ 2887504 w 6400800"/>
              <a:gd name="connsiteY1755" fmla="*/ 217646 h 514350"/>
              <a:gd name="connsiteX1756" fmla="*/ 2885599 w 6400800"/>
              <a:gd name="connsiteY1756" fmla="*/ 221456 h 514350"/>
              <a:gd name="connsiteX1757" fmla="*/ 2880836 w 6400800"/>
              <a:gd name="connsiteY1757" fmla="*/ 195739 h 514350"/>
              <a:gd name="connsiteX1758" fmla="*/ 2874169 w 6400800"/>
              <a:gd name="connsiteY1758" fmla="*/ 166211 h 514350"/>
              <a:gd name="connsiteX1759" fmla="*/ 2867501 w 6400800"/>
              <a:gd name="connsiteY1759" fmla="*/ 144304 h 514350"/>
              <a:gd name="connsiteX1760" fmla="*/ 2860834 w 6400800"/>
              <a:gd name="connsiteY1760" fmla="*/ 125254 h 514350"/>
              <a:gd name="connsiteX1761" fmla="*/ 2863691 w 6400800"/>
              <a:gd name="connsiteY1761" fmla="*/ 145256 h 514350"/>
              <a:gd name="connsiteX1762" fmla="*/ 2866549 w 6400800"/>
              <a:gd name="connsiteY1762" fmla="*/ 168116 h 514350"/>
              <a:gd name="connsiteX1763" fmla="*/ 2869406 w 6400800"/>
              <a:gd name="connsiteY1763" fmla="*/ 197644 h 514350"/>
              <a:gd name="connsiteX1764" fmla="*/ 2872264 w 6400800"/>
              <a:gd name="connsiteY1764" fmla="*/ 232886 h 514350"/>
              <a:gd name="connsiteX1765" fmla="*/ 2873216 w 6400800"/>
              <a:gd name="connsiteY1765" fmla="*/ 247174 h 514350"/>
              <a:gd name="connsiteX1766" fmla="*/ 2864644 w 6400800"/>
              <a:gd name="connsiteY1766" fmla="*/ 270034 h 514350"/>
              <a:gd name="connsiteX1767" fmla="*/ 2863691 w 6400800"/>
              <a:gd name="connsiteY1767" fmla="*/ 274796 h 514350"/>
              <a:gd name="connsiteX1768" fmla="*/ 2855119 w 6400800"/>
              <a:gd name="connsiteY1768" fmla="*/ 257651 h 514350"/>
              <a:gd name="connsiteX1769" fmla="*/ 2841784 w 6400800"/>
              <a:gd name="connsiteY1769" fmla="*/ 230029 h 514350"/>
              <a:gd name="connsiteX1770" fmla="*/ 2855119 w 6400800"/>
              <a:gd name="connsiteY1770" fmla="*/ 226219 h 514350"/>
              <a:gd name="connsiteX1771" fmla="*/ 2853214 w 6400800"/>
              <a:gd name="connsiteY1771" fmla="*/ 231934 h 514350"/>
              <a:gd name="connsiteX1772" fmla="*/ 2840831 w 6400800"/>
              <a:gd name="connsiteY1772" fmla="*/ 209074 h 514350"/>
              <a:gd name="connsiteX1773" fmla="*/ 2866549 w 6400800"/>
              <a:gd name="connsiteY1773" fmla="*/ 150971 h 514350"/>
              <a:gd name="connsiteX1774" fmla="*/ 2835116 w 6400800"/>
              <a:gd name="connsiteY1774" fmla="*/ 198596 h 514350"/>
              <a:gd name="connsiteX1775" fmla="*/ 2829401 w 6400800"/>
              <a:gd name="connsiteY1775" fmla="*/ 188119 h 514350"/>
              <a:gd name="connsiteX1776" fmla="*/ 2820829 w 6400800"/>
              <a:gd name="connsiteY1776" fmla="*/ 132874 h 514350"/>
              <a:gd name="connsiteX1777" fmla="*/ 2821781 w 6400800"/>
              <a:gd name="connsiteY1777" fmla="*/ 173831 h 514350"/>
              <a:gd name="connsiteX1778" fmla="*/ 2807494 w 6400800"/>
              <a:gd name="connsiteY1778" fmla="*/ 151924 h 514350"/>
              <a:gd name="connsiteX1779" fmla="*/ 2782729 w 6400800"/>
              <a:gd name="connsiteY1779" fmla="*/ 115729 h 514350"/>
              <a:gd name="connsiteX1780" fmla="*/ 2759869 w 6400800"/>
              <a:gd name="connsiteY1780" fmla="*/ 85249 h 514350"/>
              <a:gd name="connsiteX1781" fmla="*/ 2778919 w 6400800"/>
              <a:gd name="connsiteY1781" fmla="*/ 118586 h 514350"/>
              <a:gd name="connsiteX1782" fmla="*/ 2799874 w 6400800"/>
              <a:gd name="connsiteY1782" fmla="*/ 156686 h 514350"/>
              <a:gd name="connsiteX1783" fmla="*/ 2812256 w 6400800"/>
              <a:gd name="connsiteY1783" fmla="*/ 180499 h 514350"/>
              <a:gd name="connsiteX1784" fmla="*/ 2820829 w 6400800"/>
              <a:gd name="connsiteY1784" fmla="*/ 197644 h 514350"/>
              <a:gd name="connsiteX1785" fmla="*/ 2820829 w 6400800"/>
              <a:gd name="connsiteY1785" fmla="*/ 204311 h 514350"/>
              <a:gd name="connsiteX1786" fmla="*/ 2821781 w 6400800"/>
              <a:gd name="connsiteY1786" fmla="*/ 218599 h 514350"/>
              <a:gd name="connsiteX1787" fmla="*/ 2817019 w 6400800"/>
              <a:gd name="connsiteY1787" fmla="*/ 227171 h 514350"/>
              <a:gd name="connsiteX1788" fmla="*/ 2806541 w 6400800"/>
              <a:gd name="connsiteY1788" fmla="*/ 211931 h 514350"/>
              <a:gd name="connsiteX1789" fmla="*/ 2805589 w 6400800"/>
              <a:gd name="connsiteY1789" fmla="*/ 210026 h 514350"/>
              <a:gd name="connsiteX1790" fmla="*/ 2806541 w 6400800"/>
              <a:gd name="connsiteY1790" fmla="*/ 208121 h 514350"/>
              <a:gd name="connsiteX1791" fmla="*/ 2805589 w 6400800"/>
              <a:gd name="connsiteY1791" fmla="*/ 209074 h 514350"/>
              <a:gd name="connsiteX1792" fmla="*/ 2792254 w 6400800"/>
              <a:gd name="connsiteY1792" fmla="*/ 191929 h 514350"/>
              <a:gd name="connsiteX1793" fmla="*/ 2767489 w 6400800"/>
              <a:gd name="connsiteY1793" fmla="*/ 161449 h 514350"/>
              <a:gd name="connsiteX1794" fmla="*/ 2765584 w 6400800"/>
              <a:gd name="connsiteY1794" fmla="*/ 158591 h 514350"/>
              <a:gd name="connsiteX1795" fmla="*/ 2765584 w 6400800"/>
              <a:gd name="connsiteY1795" fmla="*/ 155734 h 514350"/>
              <a:gd name="connsiteX1796" fmla="*/ 2762726 w 6400800"/>
              <a:gd name="connsiteY1796" fmla="*/ 128111 h 514350"/>
              <a:gd name="connsiteX1797" fmla="*/ 2759869 w 6400800"/>
              <a:gd name="connsiteY1797" fmla="*/ 103346 h 514350"/>
              <a:gd name="connsiteX1798" fmla="*/ 2758916 w 6400800"/>
              <a:gd name="connsiteY1798" fmla="*/ 128111 h 514350"/>
              <a:gd name="connsiteX1799" fmla="*/ 2758916 w 6400800"/>
              <a:gd name="connsiteY1799" fmla="*/ 150019 h 514350"/>
              <a:gd name="connsiteX1800" fmla="*/ 2745581 w 6400800"/>
              <a:gd name="connsiteY1800" fmla="*/ 135731 h 514350"/>
              <a:gd name="connsiteX1801" fmla="*/ 2758916 w 6400800"/>
              <a:gd name="connsiteY1801" fmla="*/ 153829 h 514350"/>
              <a:gd name="connsiteX1802" fmla="*/ 2758916 w 6400800"/>
              <a:gd name="connsiteY1802" fmla="*/ 155734 h 514350"/>
              <a:gd name="connsiteX1803" fmla="*/ 2758916 w 6400800"/>
              <a:gd name="connsiteY1803" fmla="*/ 172879 h 514350"/>
              <a:gd name="connsiteX1804" fmla="*/ 2759869 w 6400800"/>
              <a:gd name="connsiteY1804" fmla="*/ 191929 h 514350"/>
              <a:gd name="connsiteX1805" fmla="*/ 2761774 w 6400800"/>
              <a:gd name="connsiteY1805" fmla="*/ 219551 h 514350"/>
              <a:gd name="connsiteX1806" fmla="*/ 2760821 w 6400800"/>
              <a:gd name="connsiteY1806" fmla="*/ 217646 h 514350"/>
              <a:gd name="connsiteX1807" fmla="*/ 2760821 w 6400800"/>
              <a:gd name="connsiteY1807" fmla="*/ 216694 h 514350"/>
              <a:gd name="connsiteX1808" fmla="*/ 2760821 w 6400800"/>
              <a:gd name="connsiteY1808" fmla="*/ 217646 h 514350"/>
              <a:gd name="connsiteX1809" fmla="*/ 2741771 w 6400800"/>
              <a:gd name="connsiteY1809" fmla="*/ 172879 h 514350"/>
              <a:gd name="connsiteX1810" fmla="*/ 2757011 w 6400800"/>
              <a:gd name="connsiteY1810" fmla="*/ 228124 h 514350"/>
              <a:gd name="connsiteX1811" fmla="*/ 2743676 w 6400800"/>
              <a:gd name="connsiteY1811" fmla="*/ 268129 h 514350"/>
              <a:gd name="connsiteX1812" fmla="*/ 2736056 w 6400800"/>
              <a:gd name="connsiteY1812" fmla="*/ 254794 h 514350"/>
              <a:gd name="connsiteX1813" fmla="*/ 2737009 w 6400800"/>
              <a:gd name="connsiteY1813" fmla="*/ 232886 h 514350"/>
              <a:gd name="connsiteX1814" fmla="*/ 2732246 w 6400800"/>
              <a:gd name="connsiteY1814" fmla="*/ 249079 h 514350"/>
              <a:gd name="connsiteX1815" fmla="*/ 2730341 w 6400800"/>
              <a:gd name="connsiteY1815" fmla="*/ 246221 h 514350"/>
              <a:gd name="connsiteX1816" fmla="*/ 2731294 w 6400800"/>
              <a:gd name="connsiteY1816" fmla="*/ 250031 h 514350"/>
              <a:gd name="connsiteX1817" fmla="*/ 2729389 w 6400800"/>
              <a:gd name="connsiteY1817" fmla="*/ 258604 h 514350"/>
              <a:gd name="connsiteX1818" fmla="*/ 2729389 w 6400800"/>
              <a:gd name="connsiteY1818" fmla="*/ 247174 h 514350"/>
              <a:gd name="connsiteX1819" fmla="*/ 2731294 w 6400800"/>
              <a:gd name="connsiteY1819" fmla="*/ 218599 h 514350"/>
              <a:gd name="connsiteX1820" fmla="*/ 2733199 w 6400800"/>
              <a:gd name="connsiteY1820" fmla="*/ 219551 h 514350"/>
              <a:gd name="connsiteX1821" fmla="*/ 2736056 w 6400800"/>
              <a:gd name="connsiteY1821" fmla="*/ 222409 h 514350"/>
              <a:gd name="connsiteX1822" fmla="*/ 2738914 w 6400800"/>
              <a:gd name="connsiteY1822" fmla="*/ 230981 h 514350"/>
              <a:gd name="connsiteX1823" fmla="*/ 2737961 w 6400800"/>
              <a:gd name="connsiteY1823" fmla="*/ 222409 h 514350"/>
              <a:gd name="connsiteX1824" fmla="*/ 2735104 w 6400800"/>
              <a:gd name="connsiteY1824" fmla="*/ 218599 h 514350"/>
              <a:gd name="connsiteX1825" fmla="*/ 2730341 w 6400800"/>
              <a:gd name="connsiteY1825" fmla="*/ 216694 h 514350"/>
              <a:gd name="connsiteX1826" fmla="*/ 2728436 w 6400800"/>
              <a:gd name="connsiteY1826" fmla="*/ 216694 h 514350"/>
              <a:gd name="connsiteX1827" fmla="*/ 2728436 w 6400800"/>
              <a:gd name="connsiteY1827" fmla="*/ 218599 h 514350"/>
              <a:gd name="connsiteX1828" fmla="*/ 2721769 w 6400800"/>
              <a:gd name="connsiteY1828" fmla="*/ 248126 h 514350"/>
              <a:gd name="connsiteX1829" fmla="*/ 2719864 w 6400800"/>
              <a:gd name="connsiteY1829" fmla="*/ 260509 h 514350"/>
              <a:gd name="connsiteX1830" fmla="*/ 2717006 w 6400800"/>
              <a:gd name="connsiteY1830" fmla="*/ 254794 h 514350"/>
              <a:gd name="connsiteX1831" fmla="*/ 2717006 w 6400800"/>
              <a:gd name="connsiteY1831" fmla="*/ 253841 h 514350"/>
              <a:gd name="connsiteX1832" fmla="*/ 2718911 w 6400800"/>
              <a:gd name="connsiteY1832" fmla="*/ 238601 h 514350"/>
              <a:gd name="connsiteX1833" fmla="*/ 2716054 w 6400800"/>
              <a:gd name="connsiteY1833" fmla="*/ 247174 h 514350"/>
              <a:gd name="connsiteX1834" fmla="*/ 2716054 w 6400800"/>
              <a:gd name="connsiteY1834" fmla="*/ 176689 h 514350"/>
              <a:gd name="connsiteX1835" fmla="*/ 2713196 w 6400800"/>
              <a:gd name="connsiteY1835" fmla="*/ 198596 h 514350"/>
              <a:gd name="connsiteX1836" fmla="*/ 2709386 w 6400800"/>
              <a:gd name="connsiteY1836" fmla="*/ 230029 h 514350"/>
              <a:gd name="connsiteX1837" fmla="*/ 2704624 w 6400800"/>
              <a:gd name="connsiteY1837" fmla="*/ 218599 h 514350"/>
              <a:gd name="connsiteX1838" fmla="*/ 2703671 w 6400800"/>
              <a:gd name="connsiteY1838" fmla="*/ 199549 h 514350"/>
              <a:gd name="connsiteX1839" fmla="*/ 2703671 w 6400800"/>
              <a:gd name="connsiteY1839" fmla="*/ 163354 h 514350"/>
              <a:gd name="connsiteX1840" fmla="*/ 2706529 w 6400800"/>
              <a:gd name="connsiteY1840" fmla="*/ 164306 h 514350"/>
              <a:gd name="connsiteX1841" fmla="*/ 2710339 w 6400800"/>
              <a:gd name="connsiteY1841" fmla="*/ 167164 h 514350"/>
              <a:gd name="connsiteX1842" fmla="*/ 2714149 w 6400800"/>
              <a:gd name="connsiteY1842" fmla="*/ 176689 h 514350"/>
              <a:gd name="connsiteX1843" fmla="*/ 2712244 w 6400800"/>
              <a:gd name="connsiteY1843" fmla="*/ 166211 h 514350"/>
              <a:gd name="connsiteX1844" fmla="*/ 2708434 w 6400800"/>
              <a:gd name="connsiteY1844" fmla="*/ 161449 h 514350"/>
              <a:gd name="connsiteX1845" fmla="*/ 2702719 w 6400800"/>
              <a:gd name="connsiteY1845" fmla="*/ 159544 h 514350"/>
              <a:gd name="connsiteX1846" fmla="*/ 2700814 w 6400800"/>
              <a:gd name="connsiteY1846" fmla="*/ 159544 h 514350"/>
              <a:gd name="connsiteX1847" fmla="*/ 2700814 w 6400800"/>
              <a:gd name="connsiteY1847" fmla="*/ 161449 h 514350"/>
              <a:gd name="connsiteX1848" fmla="*/ 2697004 w 6400800"/>
              <a:gd name="connsiteY1848" fmla="*/ 193834 h 514350"/>
              <a:gd name="connsiteX1849" fmla="*/ 2693194 w 6400800"/>
              <a:gd name="connsiteY1849" fmla="*/ 181451 h 514350"/>
              <a:gd name="connsiteX1850" fmla="*/ 2697004 w 6400800"/>
              <a:gd name="connsiteY1850" fmla="*/ 198596 h 514350"/>
              <a:gd name="connsiteX1851" fmla="*/ 2697004 w 6400800"/>
              <a:gd name="connsiteY1851" fmla="*/ 198596 h 514350"/>
              <a:gd name="connsiteX1852" fmla="*/ 2696051 w 6400800"/>
              <a:gd name="connsiteY1852" fmla="*/ 236696 h 514350"/>
              <a:gd name="connsiteX1853" fmla="*/ 2697004 w 6400800"/>
              <a:gd name="connsiteY1853" fmla="*/ 262414 h 514350"/>
              <a:gd name="connsiteX1854" fmla="*/ 2697004 w 6400800"/>
              <a:gd name="connsiteY1854" fmla="*/ 263366 h 514350"/>
              <a:gd name="connsiteX1855" fmla="*/ 2696051 w 6400800"/>
              <a:gd name="connsiteY1855" fmla="*/ 265271 h 514350"/>
              <a:gd name="connsiteX1856" fmla="*/ 2694146 w 6400800"/>
              <a:gd name="connsiteY1856" fmla="*/ 261461 h 514350"/>
              <a:gd name="connsiteX1857" fmla="*/ 2685574 w 6400800"/>
              <a:gd name="connsiteY1857" fmla="*/ 246221 h 514350"/>
              <a:gd name="connsiteX1858" fmla="*/ 2677954 w 6400800"/>
              <a:gd name="connsiteY1858" fmla="*/ 210979 h 514350"/>
              <a:gd name="connsiteX1859" fmla="*/ 2676049 w 6400800"/>
              <a:gd name="connsiteY1859" fmla="*/ 200501 h 514350"/>
              <a:gd name="connsiteX1860" fmla="*/ 2681764 w 6400800"/>
              <a:gd name="connsiteY1860" fmla="*/ 173831 h 514350"/>
              <a:gd name="connsiteX1861" fmla="*/ 2687479 w 6400800"/>
              <a:gd name="connsiteY1861" fmla="*/ 144304 h 514350"/>
              <a:gd name="connsiteX1862" fmla="*/ 2691289 w 6400800"/>
              <a:gd name="connsiteY1862" fmla="*/ 118586 h 514350"/>
              <a:gd name="connsiteX1863" fmla="*/ 2683669 w 6400800"/>
              <a:gd name="connsiteY1863" fmla="*/ 143351 h 514350"/>
              <a:gd name="connsiteX1864" fmla="*/ 2677954 w 6400800"/>
              <a:gd name="connsiteY1864" fmla="*/ 162401 h 514350"/>
              <a:gd name="connsiteX1865" fmla="*/ 2673191 w 6400800"/>
              <a:gd name="connsiteY1865" fmla="*/ 176689 h 514350"/>
              <a:gd name="connsiteX1866" fmla="*/ 2673191 w 6400800"/>
              <a:gd name="connsiteY1866" fmla="*/ 177641 h 514350"/>
              <a:gd name="connsiteX1867" fmla="*/ 2672239 w 6400800"/>
              <a:gd name="connsiteY1867" fmla="*/ 173831 h 514350"/>
              <a:gd name="connsiteX1868" fmla="*/ 2666524 w 6400800"/>
              <a:gd name="connsiteY1868" fmla="*/ 146209 h 514350"/>
              <a:gd name="connsiteX1869" fmla="*/ 2661761 w 6400800"/>
              <a:gd name="connsiteY1869" fmla="*/ 121444 h 514350"/>
              <a:gd name="connsiteX1870" fmla="*/ 2662714 w 6400800"/>
              <a:gd name="connsiteY1870" fmla="*/ 146209 h 514350"/>
              <a:gd name="connsiteX1871" fmla="*/ 2666524 w 6400800"/>
              <a:gd name="connsiteY1871" fmla="*/ 196691 h 514350"/>
              <a:gd name="connsiteX1872" fmla="*/ 2665571 w 6400800"/>
              <a:gd name="connsiteY1872" fmla="*/ 200501 h 514350"/>
              <a:gd name="connsiteX1873" fmla="*/ 2664619 w 6400800"/>
              <a:gd name="connsiteY1873" fmla="*/ 204311 h 514350"/>
              <a:gd name="connsiteX1874" fmla="*/ 2649379 w 6400800"/>
              <a:gd name="connsiteY1874" fmla="*/ 174784 h 514350"/>
              <a:gd name="connsiteX1875" fmla="*/ 2634139 w 6400800"/>
              <a:gd name="connsiteY1875" fmla="*/ 141446 h 514350"/>
              <a:gd name="connsiteX1876" fmla="*/ 2646521 w 6400800"/>
              <a:gd name="connsiteY1876" fmla="*/ 176689 h 514350"/>
              <a:gd name="connsiteX1877" fmla="*/ 2661761 w 6400800"/>
              <a:gd name="connsiteY1877" fmla="*/ 214789 h 514350"/>
              <a:gd name="connsiteX1878" fmla="*/ 2660809 w 6400800"/>
              <a:gd name="connsiteY1878" fmla="*/ 216694 h 514350"/>
              <a:gd name="connsiteX1879" fmla="*/ 2652236 w 6400800"/>
              <a:gd name="connsiteY1879" fmla="*/ 201454 h 514350"/>
              <a:gd name="connsiteX1880" fmla="*/ 2648426 w 6400800"/>
              <a:gd name="connsiteY1880" fmla="*/ 196691 h 514350"/>
              <a:gd name="connsiteX1881" fmla="*/ 2651284 w 6400800"/>
              <a:gd name="connsiteY1881" fmla="*/ 202406 h 514350"/>
              <a:gd name="connsiteX1882" fmla="*/ 2657951 w 6400800"/>
              <a:gd name="connsiteY1882" fmla="*/ 218599 h 514350"/>
              <a:gd name="connsiteX1883" fmla="*/ 2658904 w 6400800"/>
              <a:gd name="connsiteY1883" fmla="*/ 223361 h 514350"/>
              <a:gd name="connsiteX1884" fmla="*/ 2657951 w 6400800"/>
              <a:gd name="connsiteY1884" fmla="*/ 226219 h 514350"/>
              <a:gd name="connsiteX1885" fmla="*/ 2647474 w 6400800"/>
              <a:gd name="connsiteY1885" fmla="*/ 193834 h 514350"/>
              <a:gd name="connsiteX1886" fmla="*/ 2638901 w 6400800"/>
              <a:gd name="connsiteY1886" fmla="*/ 169069 h 514350"/>
              <a:gd name="connsiteX1887" fmla="*/ 2631281 w 6400800"/>
              <a:gd name="connsiteY1887" fmla="*/ 147161 h 514350"/>
              <a:gd name="connsiteX1888" fmla="*/ 2635091 w 6400800"/>
              <a:gd name="connsiteY1888" fmla="*/ 170021 h 514350"/>
              <a:gd name="connsiteX1889" fmla="*/ 2647474 w 6400800"/>
              <a:gd name="connsiteY1889" fmla="*/ 230029 h 514350"/>
              <a:gd name="connsiteX1890" fmla="*/ 2651284 w 6400800"/>
              <a:gd name="connsiteY1890" fmla="*/ 247174 h 514350"/>
              <a:gd name="connsiteX1891" fmla="*/ 2642711 w 6400800"/>
              <a:gd name="connsiteY1891" fmla="*/ 273844 h 514350"/>
              <a:gd name="connsiteX1892" fmla="*/ 2640806 w 6400800"/>
              <a:gd name="connsiteY1892" fmla="*/ 270034 h 514350"/>
              <a:gd name="connsiteX1893" fmla="*/ 2639854 w 6400800"/>
              <a:gd name="connsiteY1893" fmla="*/ 268129 h 514350"/>
              <a:gd name="connsiteX1894" fmla="*/ 2643664 w 6400800"/>
              <a:gd name="connsiteY1894" fmla="*/ 220504 h 514350"/>
              <a:gd name="connsiteX1895" fmla="*/ 2636996 w 6400800"/>
              <a:gd name="connsiteY1895" fmla="*/ 247174 h 514350"/>
              <a:gd name="connsiteX1896" fmla="*/ 2636044 w 6400800"/>
              <a:gd name="connsiteY1896" fmla="*/ 204311 h 514350"/>
              <a:gd name="connsiteX1897" fmla="*/ 2630329 w 6400800"/>
              <a:gd name="connsiteY1897" fmla="*/ 240506 h 514350"/>
              <a:gd name="connsiteX1898" fmla="*/ 2623661 w 6400800"/>
              <a:gd name="connsiteY1898" fmla="*/ 206216 h 514350"/>
              <a:gd name="connsiteX1899" fmla="*/ 2610326 w 6400800"/>
              <a:gd name="connsiteY1899" fmla="*/ 147161 h 514350"/>
              <a:gd name="connsiteX1900" fmla="*/ 2615089 w 6400800"/>
              <a:gd name="connsiteY1900" fmla="*/ 137636 h 514350"/>
              <a:gd name="connsiteX1901" fmla="*/ 2610326 w 6400800"/>
              <a:gd name="connsiteY1901" fmla="*/ 145256 h 514350"/>
              <a:gd name="connsiteX1902" fmla="*/ 2609374 w 6400800"/>
              <a:gd name="connsiteY1902" fmla="*/ 143351 h 514350"/>
              <a:gd name="connsiteX1903" fmla="*/ 2603659 w 6400800"/>
              <a:gd name="connsiteY1903" fmla="*/ 119539 h 514350"/>
              <a:gd name="connsiteX1904" fmla="*/ 2605564 w 6400800"/>
              <a:gd name="connsiteY1904" fmla="*/ 144304 h 514350"/>
              <a:gd name="connsiteX1905" fmla="*/ 2606516 w 6400800"/>
              <a:gd name="connsiteY1905" fmla="*/ 150971 h 514350"/>
              <a:gd name="connsiteX1906" fmla="*/ 2600801 w 6400800"/>
              <a:gd name="connsiteY1906" fmla="*/ 158591 h 514350"/>
              <a:gd name="connsiteX1907" fmla="*/ 2589371 w 6400800"/>
              <a:gd name="connsiteY1907" fmla="*/ 175736 h 514350"/>
              <a:gd name="connsiteX1908" fmla="*/ 2588419 w 6400800"/>
              <a:gd name="connsiteY1908" fmla="*/ 171926 h 514350"/>
              <a:gd name="connsiteX1909" fmla="*/ 2583656 w 6400800"/>
              <a:gd name="connsiteY1909" fmla="*/ 147161 h 514350"/>
              <a:gd name="connsiteX1910" fmla="*/ 2584609 w 6400800"/>
              <a:gd name="connsiteY1910" fmla="*/ 171926 h 514350"/>
              <a:gd name="connsiteX1911" fmla="*/ 2585561 w 6400800"/>
              <a:gd name="connsiteY1911" fmla="*/ 182404 h 514350"/>
              <a:gd name="connsiteX1912" fmla="*/ 2585561 w 6400800"/>
              <a:gd name="connsiteY1912" fmla="*/ 182404 h 514350"/>
              <a:gd name="connsiteX1913" fmla="*/ 2576036 w 6400800"/>
              <a:gd name="connsiteY1913" fmla="*/ 198596 h 514350"/>
              <a:gd name="connsiteX1914" fmla="*/ 2574131 w 6400800"/>
              <a:gd name="connsiteY1914" fmla="*/ 177641 h 514350"/>
              <a:gd name="connsiteX1915" fmla="*/ 2573179 w 6400800"/>
              <a:gd name="connsiteY1915" fmla="*/ 157639 h 514350"/>
              <a:gd name="connsiteX1916" fmla="*/ 2571274 w 6400800"/>
              <a:gd name="connsiteY1916" fmla="*/ 170974 h 514350"/>
              <a:gd name="connsiteX1917" fmla="*/ 2571274 w 6400800"/>
              <a:gd name="connsiteY1917" fmla="*/ 170021 h 514350"/>
              <a:gd name="connsiteX1918" fmla="*/ 2569369 w 6400800"/>
              <a:gd name="connsiteY1918" fmla="*/ 149066 h 514350"/>
              <a:gd name="connsiteX1919" fmla="*/ 2568416 w 6400800"/>
              <a:gd name="connsiteY1919" fmla="*/ 130016 h 514350"/>
              <a:gd name="connsiteX1920" fmla="*/ 2567464 w 6400800"/>
              <a:gd name="connsiteY1920" fmla="*/ 99536 h 514350"/>
              <a:gd name="connsiteX1921" fmla="*/ 2566511 w 6400800"/>
              <a:gd name="connsiteY1921" fmla="*/ 72866 h 514350"/>
              <a:gd name="connsiteX1922" fmla="*/ 2562701 w 6400800"/>
              <a:gd name="connsiteY1922" fmla="*/ 99536 h 514350"/>
              <a:gd name="connsiteX1923" fmla="*/ 2560796 w 6400800"/>
              <a:gd name="connsiteY1923" fmla="*/ 130016 h 514350"/>
              <a:gd name="connsiteX1924" fmla="*/ 2559844 w 6400800"/>
              <a:gd name="connsiteY1924" fmla="*/ 149066 h 514350"/>
              <a:gd name="connsiteX1925" fmla="*/ 2559844 w 6400800"/>
              <a:gd name="connsiteY1925" fmla="*/ 170021 h 514350"/>
              <a:gd name="connsiteX1926" fmla="*/ 2560796 w 6400800"/>
              <a:gd name="connsiteY1926" fmla="*/ 195739 h 514350"/>
              <a:gd name="connsiteX1927" fmla="*/ 2558891 w 6400800"/>
              <a:gd name="connsiteY1927" fmla="*/ 191929 h 514350"/>
              <a:gd name="connsiteX1928" fmla="*/ 2561749 w 6400800"/>
              <a:gd name="connsiteY1928" fmla="*/ 200501 h 514350"/>
              <a:gd name="connsiteX1929" fmla="*/ 2562701 w 6400800"/>
              <a:gd name="connsiteY1929" fmla="*/ 217646 h 514350"/>
              <a:gd name="connsiteX1930" fmla="*/ 2562701 w 6400800"/>
              <a:gd name="connsiteY1930" fmla="*/ 223361 h 514350"/>
              <a:gd name="connsiteX1931" fmla="*/ 2551271 w 6400800"/>
              <a:gd name="connsiteY1931" fmla="*/ 247174 h 514350"/>
              <a:gd name="connsiteX1932" fmla="*/ 2549366 w 6400800"/>
              <a:gd name="connsiteY1932" fmla="*/ 230029 h 514350"/>
              <a:gd name="connsiteX1933" fmla="*/ 2555081 w 6400800"/>
              <a:gd name="connsiteY1933" fmla="*/ 212884 h 514350"/>
              <a:gd name="connsiteX1934" fmla="*/ 2546509 w 6400800"/>
              <a:gd name="connsiteY1934" fmla="*/ 228124 h 514350"/>
              <a:gd name="connsiteX1935" fmla="*/ 2547461 w 6400800"/>
              <a:gd name="connsiteY1935" fmla="*/ 222409 h 514350"/>
              <a:gd name="connsiteX1936" fmla="*/ 2553176 w 6400800"/>
              <a:gd name="connsiteY1936" fmla="*/ 196691 h 514350"/>
              <a:gd name="connsiteX1937" fmla="*/ 2543651 w 6400800"/>
              <a:gd name="connsiteY1937" fmla="*/ 221456 h 514350"/>
              <a:gd name="connsiteX1938" fmla="*/ 2536984 w 6400800"/>
              <a:gd name="connsiteY1938" fmla="*/ 246221 h 514350"/>
              <a:gd name="connsiteX1939" fmla="*/ 2536984 w 6400800"/>
              <a:gd name="connsiteY1939" fmla="*/ 244316 h 514350"/>
              <a:gd name="connsiteX1940" fmla="*/ 2534126 w 6400800"/>
              <a:gd name="connsiteY1940" fmla="*/ 221456 h 514350"/>
              <a:gd name="connsiteX1941" fmla="*/ 2533174 w 6400800"/>
              <a:gd name="connsiteY1941" fmla="*/ 244316 h 514350"/>
              <a:gd name="connsiteX1942" fmla="*/ 2533174 w 6400800"/>
              <a:gd name="connsiteY1942" fmla="*/ 250984 h 514350"/>
              <a:gd name="connsiteX1943" fmla="*/ 2532221 w 6400800"/>
              <a:gd name="connsiteY1943" fmla="*/ 245269 h 514350"/>
              <a:gd name="connsiteX1944" fmla="*/ 2524601 w 6400800"/>
              <a:gd name="connsiteY1944" fmla="*/ 213836 h 514350"/>
              <a:gd name="connsiteX1945" fmla="*/ 2517934 w 6400800"/>
              <a:gd name="connsiteY1945" fmla="*/ 190024 h 514350"/>
              <a:gd name="connsiteX1946" fmla="*/ 2511266 w 6400800"/>
              <a:gd name="connsiteY1946" fmla="*/ 169069 h 514350"/>
              <a:gd name="connsiteX1947" fmla="*/ 2514124 w 6400800"/>
              <a:gd name="connsiteY1947" fmla="*/ 190976 h 514350"/>
              <a:gd name="connsiteX1948" fmla="*/ 2516981 w 6400800"/>
              <a:gd name="connsiteY1948" fmla="*/ 215741 h 514350"/>
              <a:gd name="connsiteX1949" fmla="*/ 2520791 w 6400800"/>
              <a:gd name="connsiteY1949" fmla="*/ 248126 h 514350"/>
              <a:gd name="connsiteX1950" fmla="*/ 2523649 w 6400800"/>
              <a:gd name="connsiteY1950" fmla="*/ 277654 h 514350"/>
              <a:gd name="connsiteX1951" fmla="*/ 2521744 w 6400800"/>
              <a:gd name="connsiteY1951" fmla="*/ 282416 h 514350"/>
              <a:gd name="connsiteX1952" fmla="*/ 2516981 w 6400800"/>
              <a:gd name="connsiteY1952" fmla="*/ 263366 h 514350"/>
              <a:gd name="connsiteX1953" fmla="*/ 2511266 w 6400800"/>
              <a:gd name="connsiteY1953" fmla="*/ 243364 h 514350"/>
              <a:gd name="connsiteX1954" fmla="*/ 2513171 w 6400800"/>
              <a:gd name="connsiteY1954" fmla="*/ 264319 h 514350"/>
              <a:gd name="connsiteX1955" fmla="*/ 2514124 w 6400800"/>
              <a:gd name="connsiteY1955" fmla="*/ 277654 h 514350"/>
              <a:gd name="connsiteX1956" fmla="*/ 2504599 w 6400800"/>
              <a:gd name="connsiteY1956" fmla="*/ 256699 h 514350"/>
              <a:gd name="connsiteX1957" fmla="*/ 2504599 w 6400800"/>
              <a:gd name="connsiteY1957" fmla="*/ 253841 h 514350"/>
              <a:gd name="connsiteX1958" fmla="*/ 2503646 w 6400800"/>
              <a:gd name="connsiteY1958" fmla="*/ 255746 h 514350"/>
              <a:gd name="connsiteX1959" fmla="*/ 2497931 w 6400800"/>
              <a:gd name="connsiteY1959" fmla="*/ 243364 h 514350"/>
              <a:gd name="connsiteX1960" fmla="*/ 2502694 w 6400800"/>
              <a:gd name="connsiteY1960" fmla="*/ 259556 h 514350"/>
              <a:gd name="connsiteX1961" fmla="*/ 2499836 w 6400800"/>
              <a:gd name="connsiteY1961" fmla="*/ 267176 h 514350"/>
              <a:gd name="connsiteX1962" fmla="*/ 2498884 w 6400800"/>
              <a:gd name="connsiteY1962" fmla="*/ 270034 h 514350"/>
              <a:gd name="connsiteX1963" fmla="*/ 2494121 w 6400800"/>
              <a:gd name="connsiteY1963" fmla="*/ 223361 h 514350"/>
              <a:gd name="connsiteX1964" fmla="*/ 2496026 w 6400800"/>
              <a:gd name="connsiteY1964" fmla="*/ 220504 h 514350"/>
              <a:gd name="connsiteX1965" fmla="*/ 2506504 w 6400800"/>
              <a:gd name="connsiteY1965" fmla="*/ 203359 h 514350"/>
              <a:gd name="connsiteX1966" fmla="*/ 2510314 w 6400800"/>
              <a:gd name="connsiteY1966" fmla="*/ 197644 h 514350"/>
              <a:gd name="connsiteX1967" fmla="*/ 2505551 w 6400800"/>
              <a:gd name="connsiteY1967" fmla="*/ 203359 h 514350"/>
              <a:gd name="connsiteX1968" fmla="*/ 2493169 w 6400800"/>
              <a:gd name="connsiteY1968" fmla="*/ 217646 h 514350"/>
              <a:gd name="connsiteX1969" fmla="*/ 2493169 w 6400800"/>
              <a:gd name="connsiteY1969" fmla="*/ 216694 h 514350"/>
              <a:gd name="connsiteX1970" fmla="*/ 2491264 w 6400800"/>
              <a:gd name="connsiteY1970" fmla="*/ 196691 h 514350"/>
              <a:gd name="connsiteX1971" fmla="*/ 2501741 w 6400800"/>
              <a:gd name="connsiteY1971" fmla="*/ 183356 h 514350"/>
              <a:gd name="connsiteX1972" fmla="*/ 2490311 w 6400800"/>
              <a:gd name="connsiteY1972" fmla="*/ 192881 h 514350"/>
              <a:gd name="connsiteX1973" fmla="*/ 2489359 w 6400800"/>
              <a:gd name="connsiteY1973" fmla="*/ 176689 h 514350"/>
              <a:gd name="connsiteX1974" fmla="*/ 2497931 w 6400800"/>
              <a:gd name="connsiteY1974" fmla="*/ 165259 h 514350"/>
              <a:gd name="connsiteX1975" fmla="*/ 2502694 w 6400800"/>
              <a:gd name="connsiteY1975" fmla="*/ 159544 h 514350"/>
              <a:gd name="connsiteX1976" fmla="*/ 2496979 w 6400800"/>
              <a:gd name="connsiteY1976" fmla="*/ 164306 h 514350"/>
              <a:gd name="connsiteX1977" fmla="*/ 2489359 w 6400800"/>
              <a:gd name="connsiteY1977" fmla="*/ 171926 h 514350"/>
              <a:gd name="connsiteX1978" fmla="*/ 2488406 w 6400800"/>
              <a:gd name="connsiteY1978" fmla="*/ 153829 h 514350"/>
              <a:gd name="connsiteX1979" fmla="*/ 2487454 w 6400800"/>
              <a:gd name="connsiteY1979" fmla="*/ 135731 h 514350"/>
              <a:gd name="connsiteX1980" fmla="*/ 2494121 w 6400800"/>
              <a:gd name="connsiteY1980" fmla="*/ 125254 h 514350"/>
              <a:gd name="connsiteX1981" fmla="*/ 2487454 w 6400800"/>
              <a:gd name="connsiteY1981" fmla="*/ 132874 h 514350"/>
              <a:gd name="connsiteX1982" fmla="*/ 2487454 w 6400800"/>
              <a:gd name="connsiteY1982" fmla="*/ 129064 h 514350"/>
              <a:gd name="connsiteX1983" fmla="*/ 2486501 w 6400800"/>
              <a:gd name="connsiteY1983" fmla="*/ 132874 h 514350"/>
              <a:gd name="connsiteX1984" fmla="*/ 2475071 w 6400800"/>
              <a:gd name="connsiteY1984" fmla="*/ 146209 h 514350"/>
              <a:gd name="connsiteX1985" fmla="*/ 2455069 w 6400800"/>
              <a:gd name="connsiteY1985" fmla="*/ 171926 h 514350"/>
              <a:gd name="connsiteX1986" fmla="*/ 2442686 w 6400800"/>
              <a:gd name="connsiteY1986" fmla="*/ 188119 h 514350"/>
              <a:gd name="connsiteX1987" fmla="*/ 2433161 w 6400800"/>
              <a:gd name="connsiteY1987" fmla="*/ 203359 h 514350"/>
              <a:gd name="connsiteX1988" fmla="*/ 2432209 w 6400800"/>
              <a:gd name="connsiteY1988" fmla="*/ 191929 h 514350"/>
              <a:gd name="connsiteX1989" fmla="*/ 2425541 w 6400800"/>
              <a:gd name="connsiteY1989" fmla="*/ 110966 h 514350"/>
              <a:gd name="connsiteX1990" fmla="*/ 2424589 w 6400800"/>
              <a:gd name="connsiteY1990" fmla="*/ 88106 h 514350"/>
              <a:gd name="connsiteX1991" fmla="*/ 2424589 w 6400800"/>
              <a:gd name="connsiteY1991" fmla="*/ 80486 h 514350"/>
              <a:gd name="connsiteX1992" fmla="*/ 2423636 w 6400800"/>
              <a:gd name="connsiteY1992" fmla="*/ 88106 h 514350"/>
              <a:gd name="connsiteX1993" fmla="*/ 2421731 w 6400800"/>
              <a:gd name="connsiteY1993" fmla="*/ 110966 h 514350"/>
              <a:gd name="connsiteX1994" fmla="*/ 2420779 w 6400800"/>
              <a:gd name="connsiteY1994" fmla="*/ 146209 h 514350"/>
              <a:gd name="connsiteX1995" fmla="*/ 2421731 w 6400800"/>
              <a:gd name="connsiteY1995" fmla="*/ 191929 h 514350"/>
              <a:gd name="connsiteX1996" fmla="*/ 2422684 w 6400800"/>
              <a:gd name="connsiteY1996" fmla="*/ 220504 h 514350"/>
              <a:gd name="connsiteX1997" fmla="*/ 2405539 w 6400800"/>
              <a:gd name="connsiteY1997" fmla="*/ 250031 h 514350"/>
              <a:gd name="connsiteX1998" fmla="*/ 2401729 w 6400800"/>
              <a:gd name="connsiteY1998" fmla="*/ 256699 h 514350"/>
              <a:gd name="connsiteX1999" fmla="*/ 2400776 w 6400800"/>
              <a:gd name="connsiteY1999" fmla="*/ 255746 h 514350"/>
              <a:gd name="connsiteX2000" fmla="*/ 2392204 w 6400800"/>
              <a:gd name="connsiteY2000" fmla="*/ 233839 h 514350"/>
              <a:gd name="connsiteX2001" fmla="*/ 2385536 w 6400800"/>
              <a:gd name="connsiteY2001" fmla="*/ 170974 h 514350"/>
              <a:gd name="connsiteX2002" fmla="*/ 2382679 w 6400800"/>
              <a:gd name="connsiteY2002" fmla="*/ 150971 h 514350"/>
              <a:gd name="connsiteX2003" fmla="*/ 2384584 w 6400800"/>
              <a:gd name="connsiteY2003" fmla="*/ 140494 h 514350"/>
              <a:gd name="connsiteX2004" fmla="*/ 2382679 w 6400800"/>
              <a:gd name="connsiteY2004" fmla="*/ 135731 h 514350"/>
              <a:gd name="connsiteX2005" fmla="*/ 2390299 w 6400800"/>
              <a:gd name="connsiteY2005" fmla="*/ 114776 h 514350"/>
              <a:gd name="connsiteX2006" fmla="*/ 2427446 w 6400800"/>
              <a:gd name="connsiteY2006" fmla="*/ 12859 h 514350"/>
              <a:gd name="connsiteX2007" fmla="*/ 2380774 w 6400800"/>
              <a:gd name="connsiteY2007" fmla="*/ 110014 h 514350"/>
              <a:gd name="connsiteX2008" fmla="*/ 2358866 w 6400800"/>
              <a:gd name="connsiteY2008" fmla="*/ 157639 h 514350"/>
              <a:gd name="connsiteX2009" fmla="*/ 2355056 w 6400800"/>
              <a:gd name="connsiteY2009" fmla="*/ 166211 h 514350"/>
              <a:gd name="connsiteX2010" fmla="*/ 2357914 w 6400800"/>
              <a:gd name="connsiteY2010" fmla="*/ 155734 h 514350"/>
              <a:gd name="connsiteX2011" fmla="*/ 2362676 w 6400800"/>
              <a:gd name="connsiteY2011" fmla="*/ 132874 h 514350"/>
              <a:gd name="connsiteX2012" fmla="*/ 2354104 w 6400800"/>
              <a:gd name="connsiteY2012" fmla="*/ 154781 h 514350"/>
              <a:gd name="connsiteX2013" fmla="*/ 2344579 w 6400800"/>
              <a:gd name="connsiteY2013" fmla="*/ 179546 h 514350"/>
              <a:gd name="connsiteX2014" fmla="*/ 2334101 w 6400800"/>
              <a:gd name="connsiteY2014" fmla="*/ 211931 h 514350"/>
              <a:gd name="connsiteX2015" fmla="*/ 2334101 w 6400800"/>
              <a:gd name="connsiteY2015" fmla="*/ 211931 h 514350"/>
              <a:gd name="connsiteX2016" fmla="*/ 2340769 w 6400800"/>
              <a:gd name="connsiteY2016" fmla="*/ 171926 h 514350"/>
              <a:gd name="connsiteX2017" fmla="*/ 2347436 w 6400800"/>
              <a:gd name="connsiteY2017" fmla="*/ 130969 h 514350"/>
              <a:gd name="connsiteX2018" fmla="*/ 2354104 w 6400800"/>
              <a:gd name="connsiteY2018" fmla="*/ 99536 h 514350"/>
              <a:gd name="connsiteX2019" fmla="*/ 2358866 w 6400800"/>
              <a:gd name="connsiteY2019" fmla="*/ 71914 h 514350"/>
              <a:gd name="connsiteX2020" fmla="*/ 2350294 w 6400800"/>
              <a:gd name="connsiteY2020" fmla="*/ 98584 h 514350"/>
              <a:gd name="connsiteX2021" fmla="*/ 2340769 w 6400800"/>
              <a:gd name="connsiteY2021" fmla="*/ 129064 h 514350"/>
              <a:gd name="connsiteX2022" fmla="*/ 2330291 w 6400800"/>
              <a:gd name="connsiteY2022" fmla="*/ 170021 h 514350"/>
              <a:gd name="connsiteX2023" fmla="*/ 2324576 w 6400800"/>
              <a:gd name="connsiteY2023" fmla="*/ 193834 h 514350"/>
              <a:gd name="connsiteX2024" fmla="*/ 2320766 w 6400800"/>
              <a:gd name="connsiteY2024" fmla="*/ 185261 h 514350"/>
              <a:gd name="connsiteX2025" fmla="*/ 2326481 w 6400800"/>
              <a:gd name="connsiteY2025" fmla="*/ 157639 h 514350"/>
              <a:gd name="connsiteX2026" fmla="*/ 2318861 w 6400800"/>
              <a:gd name="connsiteY2026" fmla="*/ 179546 h 514350"/>
              <a:gd name="connsiteX2027" fmla="*/ 2315051 w 6400800"/>
              <a:gd name="connsiteY2027" fmla="*/ 170974 h 514350"/>
              <a:gd name="connsiteX2028" fmla="*/ 2317909 w 6400800"/>
              <a:gd name="connsiteY2028" fmla="*/ 181451 h 514350"/>
              <a:gd name="connsiteX2029" fmla="*/ 2313146 w 6400800"/>
              <a:gd name="connsiteY2029" fmla="*/ 193834 h 514350"/>
              <a:gd name="connsiteX2030" fmla="*/ 2311241 w 6400800"/>
              <a:gd name="connsiteY2030" fmla="*/ 190976 h 514350"/>
              <a:gd name="connsiteX2031" fmla="*/ 2314099 w 6400800"/>
              <a:gd name="connsiteY2031" fmla="*/ 141446 h 514350"/>
              <a:gd name="connsiteX2032" fmla="*/ 2298859 w 6400800"/>
              <a:gd name="connsiteY2032" fmla="*/ 202406 h 514350"/>
              <a:gd name="connsiteX2033" fmla="*/ 2292191 w 6400800"/>
              <a:gd name="connsiteY2033" fmla="*/ 231934 h 514350"/>
              <a:gd name="connsiteX2034" fmla="*/ 2289334 w 6400800"/>
              <a:gd name="connsiteY2034" fmla="*/ 250031 h 514350"/>
              <a:gd name="connsiteX2035" fmla="*/ 2285524 w 6400800"/>
              <a:gd name="connsiteY2035" fmla="*/ 259556 h 514350"/>
              <a:gd name="connsiteX2036" fmla="*/ 2275999 w 6400800"/>
              <a:gd name="connsiteY2036" fmla="*/ 287179 h 514350"/>
              <a:gd name="connsiteX2037" fmla="*/ 2275999 w 6400800"/>
              <a:gd name="connsiteY2037" fmla="*/ 288131 h 514350"/>
              <a:gd name="connsiteX2038" fmla="*/ 2275999 w 6400800"/>
              <a:gd name="connsiteY2038" fmla="*/ 282416 h 514350"/>
              <a:gd name="connsiteX2039" fmla="*/ 2276951 w 6400800"/>
              <a:gd name="connsiteY2039" fmla="*/ 265271 h 514350"/>
              <a:gd name="connsiteX2040" fmla="*/ 2272189 w 6400800"/>
              <a:gd name="connsiteY2040" fmla="*/ 281464 h 514350"/>
              <a:gd name="connsiteX2041" fmla="*/ 2269331 w 6400800"/>
              <a:gd name="connsiteY2041" fmla="*/ 290989 h 514350"/>
              <a:gd name="connsiteX2042" fmla="*/ 2269331 w 6400800"/>
              <a:gd name="connsiteY2042" fmla="*/ 290989 h 514350"/>
              <a:gd name="connsiteX2043" fmla="*/ 2269331 w 6400800"/>
              <a:gd name="connsiteY2043" fmla="*/ 261461 h 514350"/>
              <a:gd name="connsiteX2044" fmla="*/ 2270284 w 6400800"/>
              <a:gd name="connsiteY2044" fmla="*/ 238601 h 514350"/>
              <a:gd name="connsiteX2045" fmla="*/ 2272189 w 6400800"/>
              <a:gd name="connsiteY2045" fmla="*/ 225266 h 514350"/>
              <a:gd name="connsiteX2046" fmla="*/ 2275999 w 6400800"/>
              <a:gd name="connsiteY2046" fmla="*/ 210979 h 514350"/>
              <a:gd name="connsiteX2047" fmla="*/ 2266474 w 6400800"/>
              <a:gd name="connsiteY2047" fmla="*/ 232886 h 514350"/>
              <a:gd name="connsiteX2048" fmla="*/ 2267426 w 6400800"/>
              <a:gd name="connsiteY2048" fmla="*/ 228124 h 514350"/>
              <a:gd name="connsiteX2049" fmla="*/ 2263616 w 6400800"/>
              <a:gd name="connsiteY2049" fmla="*/ 235744 h 514350"/>
              <a:gd name="connsiteX2050" fmla="*/ 2265521 w 6400800"/>
              <a:gd name="connsiteY2050" fmla="*/ 220504 h 514350"/>
              <a:gd name="connsiteX2051" fmla="*/ 2256949 w 6400800"/>
              <a:gd name="connsiteY2051" fmla="*/ 247174 h 514350"/>
              <a:gd name="connsiteX2052" fmla="*/ 2252186 w 6400800"/>
              <a:gd name="connsiteY2052" fmla="*/ 258604 h 514350"/>
              <a:gd name="connsiteX2053" fmla="*/ 2250281 w 6400800"/>
              <a:gd name="connsiteY2053" fmla="*/ 262414 h 514350"/>
              <a:gd name="connsiteX2054" fmla="*/ 2255044 w 6400800"/>
              <a:gd name="connsiteY2054" fmla="*/ 243364 h 514350"/>
              <a:gd name="connsiteX2055" fmla="*/ 2267426 w 6400800"/>
              <a:gd name="connsiteY2055" fmla="*/ 178594 h 514350"/>
              <a:gd name="connsiteX2056" fmla="*/ 2270284 w 6400800"/>
              <a:gd name="connsiteY2056" fmla="*/ 153829 h 514350"/>
              <a:gd name="connsiteX2057" fmla="*/ 2262664 w 6400800"/>
              <a:gd name="connsiteY2057" fmla="*/ 177641 h 514350"/>
              <a:gd name="connsiteX2058" fmla="*/ 2254091 w 6400800"/>
              <a:gd name="connsiteY2058" fmla="*/ 205264 h 514350"/>
              <a:gd name="connsiteX2059" fmla="*/ 2246471 w 6400800"/>
              <a:gd name="connsiteY2059" fmla="*/ 230981 h 514350"/>
              <a:gd name="connsiteX2060" fmla="*/ 2241709 w 6400800"/>
              <a:gd name="connsiteY2060" fmla="*/ 244316 h 514350"/>
              <a:gd name="connsiteX2061" fmla="*/ 2239804 w 6400800"/>
              <a:gd name="connsiteY2061" fmla="*/ 233839 h 514350"/>
              <a:gd name="connsiteX2062" fmla="*/ 2233136 w 6400800"/>
              <a:gd name="connsiteY2062" fmla="*/ 205264 h 514350"/>
              <a:gd name="connsiteX2063" fmla="*/ 2237899 w 6400800"/>
              <a:gd name="connsiteY2063" fmla="*/ 255746 h 514350"/>
              <a:gd name="connsiteX2064" fmla="*/ 2234089 w 6400800"/>
              <a:gd name="connsiteY2064" fmla="*/ 269081 h 514350"/>
              <a:gd name="connsiteX2065" fmla="*/ 2233136 w 6400800"/>
              <a:gd name="connsiteY2065" fmla="*/ 270034 h 514350"/>
              <a:gd name="connsiteX2066" fmla="*/ 2233136 w 6400800"/>
              <a:gd name="connsiteY2066" fmla="*/ 263366 h 514350"/>
              <a:gd name="connsiteX2067" fmla="*/ 2231231 w 6400800"/>
              <a:gd name="connsiteY2067" fmla="*/ 234791 h 514350"/>
              <a:gd name="connsiteX2068" fmla="*/ 2228374 w 6400800"/>
              <a:gd name="connsiteY2068" fmla="*/ 207169 h 514350"/>
              <a:gd name="connsiteX2069" fmla="*/ 2230279 w 6400800"/>
              <a:gd name="connsiteY2069" fmla="*/ 193834 h 514350"/>
              <a:gd name="connsiteX2070" fmla="*/ 2226469 w 6400800"/>
              <a:gd name="connsiteY2070" fmla="*/ 204311 h 514350"/>
              <a:gd name="connsiteX2071" fmla="*/ 2222659 w 6400800"/>
              <a:gd name="connsiteY2071" fmla="*/ 200501 h 514350"/>
              <a:gd name="connsiteX2072" fmla="*/ 2220754 w 6400800"/>
              <a:gd name="connsiteY2072" fmla="*/ 199549 h 514350"/>
              <a:gd name="connsiteX2073" fmla="*/ 2217896 w 6400800"/>
              <a:gd name="connsiteY2073" fmla="*/ 199549 h 514350"/>
              <a:gd name="connsiteX2074" fmla="*/ 2215039 w 6400800"/>
              <a:gd name="connsiteY2074" fmla="*/ 202406 h 514350"/>
              <a:gd name="connsiteX2075" fmla="*/ 2213134 w 6400800"/>
              <a:gd name="connsiteY2075" fmla="*/ 214789 h 514350"/>
              <a:gd name="connsiteX2076" fmla="*/ 2217896 w 6400800"/>
              <a:gd name="connsiteY2076" fmla="*/ 203359 h 514350"/>
              <a:gd name="connsiteX2077" fmla="*/ 2219801 w 6400800"/>
              <a:gd name="connsiteY2077" fmla="*/ 201454 h 514350"/>
              <a:gd name="connsiteX2078" fmla="*/ 2220754 w 6400800"/>
              <a:gd name="connsiteY2078" fmla="*/ 202406 h 514350"/>
              <a:gd name="connsiteX2079" fmla="*/ 2223611 w 6400800"/>
              <a:gd name="connsiteY2079" fmla="*/ 207169 h 514350"/>
              <a:gd name="connsiteX2080" fmla="*/ 2223611 w 6400800"/>
              <a:gd name="connsiteY2080" fmla="*/ 215741 h 514350"/>
              <a:gd name="connsiteX2081" fmla="*/ 2223611 w 6400800"/>
              <a:gd name="connsiteY2081" fmla="*/ 215741 h 514350"/>
              <a:gd name="connsiteX2082" fmla="*/ 2215991 w 6400800"/>
              <a:gd name="connsiteY2082" fmla="*/ 241459 h 514350"/>
              <a:gd name="connsiteX2083" fmla="*/ 2206466 w 6400800"/>
              <a:gd name="connsiteY2083" fmla="*/ 274796 h 514350"/>
              <a:gd name="connsiteX2084" fmla="*/ 2196941 w 6400800"/>
              <a:gd name="connsiteY2084" fmla="*/ 313849 h 514350"/>
              <a:gd name="connsiteX2085" fmla="*/ 2195989 w 6400800"/>
              <a:gd name="connsiteY2085" fmla="*/ 305276 h 514350"/>
              <a:gd name="connsiteX2086" fmla="*/ 2195036 w 6400800"/>
              <a:gd name="connsiteY2086" fmla="*/ 317659 h 514350"/>
              <a:gd name="connsiteX2087" fmla="*/ 2193131 w 6400800"/>
              <a:gd name="connsiteY2087" fmla="*/ 314801 h 514350"/>
              <a:gd name="connsiteX2088" fmla="*/ 2195036 w 6400800"/>
              <a:gd name="connsiteY2088" fmla="*/ 318611 h 514350"/>
              <a:gd name="connsiteX2089" fmla="*/ 2195036 w 6400800"/>
              <a:gd name="connsiteY2089" fmla="*/ 323374 h 514350"/>
              <a:gd name="connsiteX2090" fmla="*/ 2192179 w 6400800"/>
              <a:gd name="connsiteY2090" fmla="*/ 334804 h 514350"/>
              <a:gd name="connsiteX2091" fmla="*/ 2190274 w 6400800"/>
              <a:gd name="connsiteY2091" fmla="*/ 330994 h 514350"/>
              <a:gd name="connsiteX2092" fmla="*/ 2191226 w 6400800"/>
              <a:gd name="connsiteY2092" fmla="*/ 330041 h 514350"/>
              <a:gd name="connsiteX2093" fmla="*/ 2190274 w 6400800"/>
              <a:gd name="connsiteY2093" fmla="*/ 330994 h 514350"/>
              <a:gd name="connsiteX2094" fmla="*/ 2188369 w 6400800"/>
              <a:gd name="connsiteY2094" fmla="*/ 326231 h 514350"/>
              <a:gd name="connsiteX2095" fmla="*/ 2189321 w 6400800"/>
              <a:gd name="connsiteY2095" fmla="*/ 331946 h 514350"/>
              <a:gd name="connsiteX2096" fmla="*/ 2188369 w 6400800"/>
              <a:gd name="connsiteY2096" fmla="*/ 332899 h 514350"/>
              <a:gd name="connsiteX2097" fmla="*/ 2185511 w 6400800"/>
              <a:gd name="connsiteY2097" fmla="*/ 315754 h 514350"/>
              <a:gd name="connsiteX2098" fmla="*/ 2184559 w 6400800"/>
              <a:gd name="connsiteY2098" fmla="*/ 336709 h 514350"/>
              <a:gd name="connsiteX2099" fmla="*/ 2184559 w 6400800"/>
              <a:gd name="connsiteY2099" fmla="*/ 337661 h 514350"/>
              <a:gd name="connsiteX2100" fmla="*/ 2179796 w 6400800"/>
              <a:gd name="connsiteY2100" fmla="*/ 343376 h 514350"/>
              <a:gd name="connsiteX2101" fmla="*/ 2178844 w 6400800"/>
              <a:gd name="connsiteY2101" fmla="*/ 340519 h 514350"/>
              <a:gd name="connsiteX2102" fmla="*/ 2192179 w 6400800"/>
              <a:gd name="connsiteY2102" fmla="*/ 283369 h 514350"/>
              <a:gd name="connsiteX2103" fmla="*/ 2212181 w 6400800"/>
              <a:gd name="connsiteY2103" fmla="*/ 190024 h 514350"/>
              <a:gd name="connsiteX2104" fmla="*/ 2183606 w 6400800"/>
              <a:gd name="connsiteY2104" fmla="*/ 272891 h 514350"/>
              <a:gd name="connsiteX2105" fmla="*/ 2187416 w 6400800"/>
              <a:gd name="connsiteY2105" fmla="*/ 253841 h 514350"/>
              <a:gd name="connsiteX2106" fmla="*/ 2192179 w 6400800"/>
              <a:gd name="connsiteY2106" fmla="*/ 231934 h 514350"/>
              <a:gd name="connsiteX2107" fmla="*/ 2196941 w 6400800"/>
              <a:gd name="connsiteY2107" fmla="*/ 210026 h 514350"/>
              <a:gd name="connsiteX2108" fmla="*/ 2200751 w 6400800"/>
              <a:gd name="connsiteY2108" fmla="*/ 193834 h 514350"/>
              <a:gd name="connsiteX2109" fmla="*/ 2204561 w 6400800"/>
              <a:gd name="connsiteY2109" fmla="*/ 179546 h 514350"/>
              <a:gd name="connsiteX2110" fmla="*/ 2211229 w 6400800"/>
              <a:gd name="connsiteY2110" fmla="*/ 155734 h 514350"/>
              <a:gd name="connsiteX2111" fmla="*/ 2217896 w 6400800"/>
              <a:gd name="connsiteY2111" fmla="*/ 134779 h 514350"/>
              <a:gd name="connsiteX2112" fmla="*/ 2211229 w 6400800"/>
              <a:gd name="connsiteY2112" fmla="*/ 148114 h 514350"/>
              <a:gd name="connsiteX2113" fmla="*/ 2211229 w 6400800"/>
              <a:gd name="connsiteY2113" fmla="*/ 147161 h 514350"/>
              <a:gd name="connsiteX2114" fmla="*/ 2216944 w 6400800"/>
              <a:gd name="connsiteY2114" fmla="*/ 125254 h 514350"/>
              <a:gd name="connsiteX2115" fmla="*/ 2222659 w 6400800"/>
              <a:gd name="connsiteY2115" fmla="*/ 105251 h 514350"/>
              <a:gd name="connsiteX2116" fmla="*/ 2233136 w 6400800"/>
              <a:gd name="connsiteY2116" fmla="*/ 72866 h 514350"/>
              <a:gd name="connsiteX2117" fmla="*/ 2242661 w 6400800"/>
              <a:gd name="connsiteY2117" fmla="*/ 45244 h 514350"/>
              <a:gd name="connsiteX2118" fmla="*/ 2229326 w 6400800"/>
              <a:gd name="connsiteY2118" fmla="*/ 71914 h 514350"/>
              <a:gd name="connsiteX2119" fmla="*/ 2215991 w 6400800"/>
              <a:gd name="connsiteY2119" fmla="*/ 103346 h 514350"/>
              <a:gd name="connsiteX2120" fmla="*/ 2208371 w 6400800"/>
              <a:gd name="connsiteY2120" fmla="*/ 122396 h 514350"/>
              <a:gd name="connsiteX2121" fmla="*/ 2200751 w 6400800"/>
              <a:gd name="connsiteY2121" fmla="*/ 144304 h 514350"/>
              <a:gd name="connsiteX2122" fmla="*/ 2184559 w 6400800"/>
              <a:gd name="connsiteY2122" fmla="*/ 193834 h 514350"/>
              <a:gd name="connsiteX2123" fmla="*/ 2175034 w 6400800"/>
              <a:gd name="connsiteY2123" fmla="*/ 228124 h 514350"/>
              <a:gd name="connsiteX2124" fmla="*/ 2177891 w 6400800"/>
              <a:gd name="connsiteY2124" fmla="*/ 203359 h 514350"/>
              <a:gd name="connsiteX2125" fmla="*/ 2178844 w 6400800"/>
              <a:gd name="connsiteY2125" fmla="*/ 190024 h 514350"/>
              <a:gd name="connsiteX2126" fmla="*/ 2180749 w 6400800"/>
              <a:gd name="connsiteY2126" fmla="*/ 184309 h 514350"/>
              <a:gd name="connsiteX2127" fmla="*/ 2179796 w 6400800"/>
              <a:gd name="connsiteY2127" fmla="*/ 187166 h 514350"/>
              <a:gd name="connsiteX2128" fmla="*/ 2180749 w 6400800"/>
              <a:gd name="connsiteY2128" fmla="*/ 176689 h 514350"/>
              <a:gd name="connsiteX2129" fmla="*/ 2175986 w 6400800"/>
              <a:gd name="connsiteY2129" fmla="*/ 194786 h 514350"/>
              <a:gd name="connsiteX2130" fmla="*/ 2170271 w 6400800"/>
              <a:gd name="connsiteY2130" fmla="*/ 208121 h 514350"/>
              <a:gd name="connsiteX2131" fmla="*/ 2144554 w 6400800"/>
              <a:gd name="connsiteY2131" fmla="*/ 271939 h 514350"/>
              <a:gd name="connsiteX2132" fmla="*/ 2135029 w 6400800"/>
              <a:gd name="connsiteY2132" fmla="*/ 296704 h 514350"/>
              <a:gd name="connsiteX2133" fmla="*/ 2135029 w 6400800"/>
              <a:gd name="connsiteY2133" fmla="*/ 295751 h 514350"/>
              <a:gd name="connsiteX2134" fmla="*/ 2129314 w 6400800"/>
              <a:gd name="connsiteY2134" fmla="*/ 282416 h 514350"/>
              <a:gd name="connsiteX2135" fmla="*/ 2137886 w 6400800"/>
              <a:gd name="connsiteY2135" fmla="*/ 231934 h 514350"/>
              <a:gd name="connsiteX2136" fmla="*/ 2141696 w 6400800"/>
              <a:gd name="connsiteY2136" fmla="*/ 210026 h 514350"/>
              <a:gd name="connsiteX2137" fmla="*/ 2134076 w 6400800"/>
              <a:gd name="connsiteY2137" fmla="*/ 230981 h 514350"/>
              <a:gd name="connsiteX2138" fmla="*/ 2123599 w 6400800"/>
              <a:gd name="connsiteY2138" fmla="*/ 263366 h 514350"/>
              <a:gd name="connsiteX2139" fmla="*/ 2122646 w 6400800"/>
              <a:gd name="connsiteY2139" fmla="*/ 253841 h 514350"/>
              <a:gd name="connsiteX2140" fmla="*/ 2117884 w 6400800"/>
              <a:gd name="connsiteY2140" fmla="*/ 211931 h 514350"/>
              <a:gd name="connsiteX2141" fmla="*/ 2112169 w 6400800"/>
              <a:gd name="connsiteY2141" fmla="*/ 176689 h 514350"/>
              <a:gd name="connsiteX2142" fmla="*/ 2107406 w 6400800"/>
              <a:gd name="connsiteY2142" fmla="*/ 150019 h 514350"/>
              <a:gd name="connsiteX2143" fmla="*/ 2102644 w 6400800"/>
              <a:gd name="connsiteY2143" fmla="*/ 127159 h 514350"/>
              <a:gd name="connsiteX2144" fmla="*/ 2103596 w 6400800"/>
              <a:gd name="connsiteY2144" fmla="*/ 150971 h 514350"/>
              <a:gd name="connsiteX2145" fmla="*/ 2104549 w 6400800"/>
              <a:gd name="connsiteY2145" fmla="*/ 168116 h 514350"/>
              <a:gd name="connsiteX2146" fmla="*/ 2104549 w 6400800"/>
              <a:gd name="connsiteY2146" fmla="*/ 183356 h 514350"/>
              <a:gd name="connsiteX2147" fmla="*/ 2105501 w 6400800"/>
              <a:gd name="connsiteY2147" fmla="*/ 207169 h 514350"/>
              <a:gd name="connsiteX2148" fmla="*/ 2106454 w 6400800"/>
              <a:gd name="connsiteY2148" fmla="*/ 225266 h 514350"/>
              <a:gd name="connsiteX2149" fmla="*/ 2104549 w 6400800"/>
              <a:gd name="connsiteY2149" fmla="*/ 221456 h 514350"/>
              <a:gd name="connsiteX2150" fmla="*/ 2104549 w 6400800"/>
              <a:gd name="connsiteY2150" fmla="*/ 221456 h 514350"/>
              <a:gd name="connsiteX2151" fmla="*/ 2104549 w 6400800"/>
              <a:gd name="connsiteY2151" fmla="*/ 221456 h 514350"/>
              <a:gd name="connsiteX2152" fmla="*/ 2102644 w 6400800"/>
              <a:gd name="connsiteY2152" fmla="*/ 215741 h 514350"/>
              <a:gd name="connsiteX2153" fmla="*/ 2101691 w 6400800"/>
              <a:gd name="connsiteY2153" fmla="*/ 205264 h 514350"/>
              <a:gd name="connsiteX2154" fmla="*/ 2098834 w 6400800"/>
              <a:gd name="connsiteY2154" fmla="*/ 176689 h 514350"/>
              <a:gd name="connsiteX2155" fmla="*/ 2097881 w 6400800"/>
              <a:gd name="connsiteY2155" fmla="*/ 168116 h 514350"/>
              <a:gd name="connsiteX2156" fmla="*/ 2102644 w 6400800"/>
              <a:gd name="connsiteY2156" fmla="*/ 149066 h 514350"/>
              <a:gd name="connsiteX2157" fmla="*/ 2096929 w 6400800"/>
              <a:gd name="connsiteY2157" fmla="*/ 162401 h 514350"/>
              <a:gd name="connsiteX2158" fmla="*/ 2095024 w 6400800"/>
              <a:gd name="connsiteY2158" fmla="*/ 151924 h 514350"/>
              <a:gd name="connsiteX2159" fmla="*/ 2095024 w 6400800"/>
              <a:gd name="connsiteY2159" fmla="*/ 167164 h 514350"/>
              <a:gd name="connsiteX2160" fmla="*/ 2066449 w 6400800"/>
              <a:gd name="connsiteY2160" fmla="*/ 235744 h 514350"/>
              <a:gd name="connsiteX2161" fmla="*/ 2056924 w 6400800"/>
              <a:gd name="connsiteY2161" fmla="*/ 259556 h 514350"/>
              <a:gd name="connsiteX2162" fmla="*/ 2063591 w 6400800"/>
              <a:gd name="connsiteY2162" fmla="*/ 219551 h 514350"/>
              <a:gd name="connsiteX2163" fmla="*/ 2052161 w 6400800"/>
              <a:gd name="connsiteY2163" fmla="*/ 252889 h 514350"/>
              <a:gd name="connsiteX2164" fmla="*/ 2050256 w 6400800"/>
              <a:gd name="connsiteY2164" fmla="*/ 248126 h 514350"/>
              <a:gd name="connsiteX2165" fmla="*/ 2050256 w 6400800"/>
              <a:gd name="connsiteY2165" fmla="*/ 233839 h 514350"/>
              <a:gd name="connsiteX2166" fmla="*/ 2048351 w 6400800"/>
              <a:gd name="connsiteY2166" fmla="*/ 244316 h 514350"/>
              <a:gd name="connsiteX2167" fmla="*/ 2046446 w 6400800"/>
              <a:gd name="connsiteY2167" fmla="*/ 240506 h 514350"/>
              <a:gd name="connsiteX2168" fmla="*/ 2047399 w 6400800"/>
              <a:gd name="connsiteY2168" fmla="*/ 247174 h 514350"/>
              <a:gd name="connsiteX2169" fmla="*/ 2044541 w 6400800"/>
              <a:gd name="connsiteY2169" fmla="*/ 266224 h 514350"/>
              <a:gd name="connsiteX2170" fmla="*/ 2043589 w 6400800"/>
              <a:gd name="connsiteY2170" fmla="*/ 259556 h 514350"/>
              <a:gd name="connsiteX2171" fmla="*/ 2041684 w 6400800"/>
              <a:gd name="connsiteY2171" fmla="*/ 249079 h 514350"/>
              <a:gd name="connsiteX2172" fmla="*/ 2048351 w 6400800"/>
              <a:gd name="connsiteY2172" fmla="*/ 184309 h 514350"/>
              <a:gd name="connsiteX2173" fmla="*/ 2039779 w 6400800"/>
              <a:gd name="connsiteY2173" fmla="*/ 216694 h 514350"/>
              <a:gd name="connsiteX2174" fmla="*/ 2036921 w 6400800"/>
              <a:gd name="connsiteY2174" fmla="*/ 223361 h 514350"/>
              <a:gd name="connsiteX2175" fmla="*/ 2035969 w 6400800"/>
              <a:gd name="connsiteY2175" fmla="*/ 218599 h 514350"/>
              <a:gd name="connsiteX2176" fmla="*/ 2031206 w 6400800"/>
              <a:gd name="connsiteY2176" fmla="*/ 187166 h 514350"/>
              <a:gd name="connsiteX2177" fmla="*/ 2028349 w 6400800"/>
              <a:gd name="connsiteY2177" fmla="*/ 169069 h 514350"/>
              <a:gd name="connsiteX2178" fmla="*/ 2031206 w 6400800"/>
              <a:gd name="connsiteY2178" fmla="*/ 147161 h 514350"/>
              <a:gd name="connsiteX2179" fmla="*/ 2028349 w 6400800"/>
              <a:gd name="connsiteY2179" fmla="*/ 157639 h 514350"/>
              <a:gd name="connsiteX2180" fmla="*/ 2030254 w 6400800"/>
              <a:gd name="connsiteY2180" fmla="*/ 138589 h 514350"/>
              <a:gd name="connsiteX2181" fmla="*/ 2023586 w 6400800"/>
              <a:gd name="connsiteY2181" fmla="*/ 160496 h 514350"/>
              <a:gd name="connsiteX2182" fmla="*/ 2017871 w 6400800"/>
              <a:gd name="connsiteY2182" fmla="*/ 186214 h 514350"/>
              <a:gd name="connsiteX2183" fmla="*/ 2016919 w 6400800"/>
              <a:gd name="connsiteY2183" fmla="*/ 191929 h 514350"/>
              <a:gd name="connsiteX2184" fmla="*/ 2016919 w 6400800"/>
              <a:gd name="connsiteY2184" fmla="*/ 190976 h 514350"/>
              <a:gd name="connsiteX2185" fmla="*/ 2019776 w 6400800"/>
              <a:gd name="connsiteY2185" fmla="*/ 158591 h 514350"/>
              <a:gd name="connsiteX2186" fmla="*/ 2015014 w 6400800"/>
              <a:gd name="connsiteY2186" fmla="*/ 178594 h 514350"/>
              <a:gd name="connsiteX2187" fmla="*/ 2014061 w 6400800"/>
              <a:gd name="connsiteY2187" fmla="*/ 174784 h 514350"/>
              <a:gd name="connsiteX2188" fmla="*/ 2014061 w 6400800"/>
              <a:gd name="connsiteY2188" fmla="*/ 177641 h 514350"/>
              <a:gd name="connsiteX2189" fmla="*/ 2011204 w 6400800"/>
              <a:gd name="connsiteY2189" fmla="*/ 163354 h 514350"/>
              <a:gd name="connsiteX2190" fmla="*/ 2003584 w 6400800"/>
              <a:gd name="connsiteY2190" fmla="*/ 125254 h 514350"/>
              <a:gd name="connsiteX2191" fmla="*/ 1996916 w 6400800"/>
              <a:gd name="connsiteY2191" fmla="*/ 91916 h 514350"/>
              <a:gd name="connsiteX2192" fmla="*/ 1999774 w 6400800"/>
              <a:gd name="connsiteY2192" fmla="*/ 125254 h 514350"/>
              <a:gd name="connsiteX2193" fmla="*/ 2003584 w 6400800"/>
              <a:gd name="connsiteY2193" fmla="*/ 164306 h 514350"/>
              <a:gd name="connsiteX2194" fmla="*/ 2008346 w 6400800"/>
              <a:gd name="connsiteY2194" fmla="*/ 203359 h 514350"/>
              <a:gd name="connsiteX2195" fmla="*/ 1999774 w 6400800"/>
              <a:gd name="connsiteY2195" fmla="*/ 240506 h 514350"/>
              <a:gd name="connsiteX2196" fmla="*/ 1984534 w 6400800"/>
              <a:gd name="connsiteY2196" fmla="*/ 314801 h 514350"/>
              <a:gd name="connsiteX2197" fmla="*/ 1984534 w 6400800"/>
              <a:gd name="connsiteY2197" fmla="*/ 283369 h 514350"/>
              <a:gd name="connsiteX2198" fmla="*/ 1984534 w 6400800"/>
              <a:gd name="connsiteY2198" fmla="*/ 267176 h 514350"/>
              <a:gd name="connsiteX2199" fmla="*/ 1986439 w 6400800"/>
              <a:gd name="connsiteY2199" fmla="*/ 263366 h 514350"/>
              <a:gd name="connsiteX2200" fmla="*/ 1984534 w 6400800"/>
              <a:gd name="connsiteY2200" fmla="*/ 265271 h 514350"/>
              <a:gd name="connsiteX2201" fmla="*/ 1985486 w 6400800"/>
              <a:gd name="connsiteY2201" fmla="*/ 243364 h 514350"/>
              <a:gd name="connsiteX2202" fmla="*/ 1987391 w 6400800"/>
              <a:gd name="connsiteY2202" fmla="*/ 212884 h 514350"/>
              <a:gd name="connsiteX2203" fmla="*/ 1989296 w 6400800"/>
              <a:gd name="connsiteY2203" fmla="*/ 186214 h 514350"/>
              <a:gd name="connsiteX2204" fmla="*/ 1983581 w 6400800"/>
              <a:gd name="connsiteY2204" fmla="*/ 211931 h 514350"/>
              <a:gd name="connsiteX2205" fmla="*/ 1978819 w 6400800"/>
              <a:gd name="connsiteY2205" fmla="*/ 242411 h 514350"/>
              <a:gd name="connsiteX2206" fmla="*/ 1974056 w 6400800"/>
              <a:gd name="connsiteY2206" fmla="*/ 281464 h 514350"/>
              <a:gd name="connsiteX2207" fmla="*/ 1973104 w 6400800"/>
              <a:gd name="connsiteY2207" fmla="*/ 282416 h 514350"/>
              <a:gd name="connsiteX2208" fmla="*/ 1968341 w 6400800"/>
              <a:gd name="connsiteY2208" fmla="*/ 289084 h 514350"/>
              <a:gd name="connsiteX2209" fmla="*/ 1968341 w 6400800"/>
              <a:gd name="connsiteY2209" fmla="*/ 283369 h 514350"/>
              <a:gd name="connsiteX2210" fmla="*/ 1973104 w 6400800"/>
              <a:gd name="connsiteY2210" fmla="*/ 274796 h 514350"/>
              <a:gd name="connsiteX2211" fmla="*/ 1968341 w 6400800"/>
              <a:gd name="connsiteY2211" fmla="*/ 280511 h 514350"/>
              <a:gd name="connsiteX2212" fmla="*/ 1973104 w 6400800"/>
              <a:gd name="connsiteY2212" fmla="*/ 224314 h 514350"/>
              <a:gd name="connsiteX2213" fmla="*/ 1976914 w 6400800"/>
              <a:gd name="connsiteY2213" fmla="*/ 187166 h 514350"/>
              <a:gd name="connsiteX2214" fmla="*/ 1967389 w 6400800"/>
              <a:gd name="connsiteY2214" fmla="*/ 218599 h 514350"/>
              <a:gd name="connsiteX2215" fmla="*/ 1967389 w 6400800"/>
              <a:gd name="connsiteY2215" fmla="*/ 216694 h 514350"/>
              <a:gd name="connsiteX2216" fmla="*/ 1966436 w 6400800"/>
              <a:gd name="connsiteY2216" fmla="*/ 220504 h 514350"/>
              <a:gd name="connsiteX2217" fmla="*/ 1957864 w 6400800"/>
              <a:gd name="connsiteY2217" fmla="*/ 250031 h 514350"/>
              <a:gd name="connsiteX2218" fmla="*/ 1952149 w 6400800"/>
              <a:gd name="connsiteY2218" fmla="*/ 271939 h 514350"/>
              <a:gd name="connsiteX2219" fmla="*/ 1941671 w 6400800"/>
              <a:gd name="connsiteY2219" fmla="*/ 221456 h 514350"/>
              <a:gd name="connsiteX2220" fmla="*/ 1942624 w 6400800"/>
              <a:gd name="connsiteY2220" fmla="*/ 213836 h 514350"/>
              <a:gd name="connsiteX2221" fmla="*/ 1952149 w 6400800"/>
              <a:gd name="connsiteY2221" fmla="*/ 186214 h 514350"/>
              <a:gd name="connsiteX2222" fmla="*/ 1962626 w 6400800"/>
              <a:gd name="connsiteY2222" fmla="*/ 157639 h 514350"/>
              <a:gd name="connsiteX2223" fmla="*/ 1948339 w 6400800"/>
              <a:gd name="connsiteY2223" fmla="*/ 185261 h 514350"/>
              <a:gd name="connsiteX2224" fmla="*/ 1945481 w 6400800"/>
              <a:gd name="connsiteY2224" fmla="*/ 190976 h 514350"/>
              <a:gd name="connsiteX2225" fmla="*/ 1945481 w 6400800"/>
              <a:gd name="connsiteY2225" fmla="*/ 189071 h 514350"/>
              <a:gd name="connsiteX2226" fmla="*/ 1944529 w 6400800"/>
              <a:gd name="connsiteY2226" fmla="*/ 192881 h 514350"/>
              <a:gd name="connsiteX2227" fmla="*/ 1938814 w 6400800"/>
              <a:gd name="connsiteY2227" fmla="*/ 205264 h 514350"/>
              <a:gd name="connsiteX2228" fmla="*/ 1935004 w 6400800"/>
              <a:gd name="connsiteY2228" fmla="*/ 148114 h 514350"/>
              <a:gd name="connsiteX2229" fmla="*/ 1928336 w 6400800"/>
              <a:gd name="connsiteY2229" fmla="*/ 224314 h 514350"/>
              <a:gd name="connsiteX2230" fmla="*/ 1928336 w 6400800"/>
              <a:gd name="connsiteY2230" fmla="*/ 229076 h 514350"/>
              <a:gd name="connsiteX2231" fmla="*/ 1924526 w 6400800"/>
              <a:gd name="connsiteY2231" fmla="*/ 236696 h 514350"/>
              <a:gd name="connsiteX2232" fmla="*/ 1915001 w 6400800"/>
              <a:gd name="connsiteY2232" fmla="*/ 258604 h 514350"/>
              <a:gd name="connsiteX2233" fmla="*/ 1911191 w 6400800"/>
              <a:gd name="connsiteY2233" fmla="*/ 268129 h 514350"/>
              <a:gd name="connsiteX2234" fmla="*/ 1907381 w 6400800"/>
              <a:gd name="connsiteY2234" fmla="*/ 259556 h 514350"/>
              <a:gd name="connsiteX2235" fmla="*/ 1907381 w 6400800"/>
              <a:gd name="connsiteY2235" fmla="*/ 258604 h 514350"/>
              <a:gd name="connsiteX2236" fmla="*/ 1907381 w 6400800"/>
              <a:gd name="connsiteY2236" fmla="*/ 258604 h 514350"/>
              <a:gd name="connsiteX2237" fmla="*/ 1900714 w 6400800"/>
              <a:gd name="connsiteY2237" fmla="*/ 253841 h 514350"/>
              <a:gd name="connsiteX2238" fmla="*/ 1897856 w 6400800"/>
              <a:gd name="connsiteY2238" fmla="*/ 252889 h 514350"/>
              <a:gd name="connsiteX2239" fmla="*/ 1896904 w 6400800"/>
              <a:gd name="connsiteY2239" fmla="*/ 252889 h 514350"/>
              <a:gd name="connsiteX2240" fmla="*/ 1896904 w 6400800"/>
              <a:gd name="connsiteY2240" fmla="*/ 250984 h 514350"/>
              <a:gd name="connsiteX2241" fmla="*/ 1897856 w 6400800"/>
              <a:gd name="connsiteY2241" fmla="*/ 246221 h 514350"/>
              <a:gd name="connsiteX2242" fmla="*/ 1902619 w 6400800"/>
              <a:gd name="connsiteY2242" fmla="*/ 230029 h 514350"/>
              <a:gd name="connsiteX2243" fmla="*/ 1903571 w 6400800"/>
              <a:gd name="connsiteY2243" fmla="*/ 226219 h 514350"/>
              <a:gd name="connsiteX2244" fmla="*/ 1902619 w 6400800"/>
              <a:gd name="connsiteY2244" fmla="*/ 227171 h 514350"/>
              <a:gd name="connsiteX2245" fmla="*/ 1906429 w 6400800"/>
              <a:gd name="connsiteY2245" fmla="*/ 214789 h 514350"/>
              <a:gd name="connsiteX2246" fmla="*/ 1915001 w 6400800"/>
              <a:gd name="connsiteY2246" fmla="*/ 190976 h 514350"/>
              <a:gd name="connsiteX2247" fmla="*/ 1922621 w 6400800"/>
              <a:gd name="connsiteY2247" fmla="*/ 170021 h 514350"/>
              <a:gd name="connsiteX2248" fmla="*/ 1911191 w 6400800"/>
              <a:gd name="connsiteY2248" fmla="*/ 189071 h 514350"/>
              <a:gd name="connsiteX2249" fmla="*/ 1899761 w 6400800"/>
              <a:gd name="connsiteY2249" fmla="*/ 211931 h 514350"/>
              <a:gd name="connsiteX2250" fmla="*/ 1893094 w 6400800"/>
              <a:gd name="connsiteY2250" fmla="*/ 226219 h 514350"/>
              <a:gd name="connsiteX2251" fmla="*/ 1889284 w 6400800"/>
              <a:gd name="connsiteY2251" fmla="*/ 235744 h 514350"/>
              <a:gd name="connsiteX2252" fmla="*/ 1888331 w 6400800"/>
              <a:gd name="connsiteY2252" fmla="*/ 232886 h 514350"/>
              <a:gd name="connsiteX2253" fmla="*/ 1889284 w 6400800"/>
              <a:gd name="connsiteY2253" fmla="*/ 216694 h 514350"/>
              <a:gd name="connsiteX2254" fmla="*/ 1891189 w 6400800"/>
              <a:gd name="connsiteY2254" fmla="*/ 200501 h 514350"/>
              <a:gd name="connsiteX2255" fmla="*/ 1894046 w 6400800"/>
              <a:gd name="connsiteY2255" fmla="*/ 187166 h 514350"/>
              <a:gd name="connsiteX2256" fmla="*/ 1899761 w 6400800"/>
              <a:gd name="connsiteY2256" fmla="*/ 169069 h 514350"/>
              <a:gd name="connsiteX2257" fmla="*/ 1902619 w 6400800"/>
              <a:gd name="connsiteY2257" fmla="*/ 162401 h 514350"/>
              <a:gd name="connsiteX2258" fmla="*/ 1898809 w 6400800"/>
              <a:gd name="connsiteY2258" fmla="*/ 168116 h 514350"/>
              <a:gd name="connsiteX2259" fmla="*/ 1890236 w 6400800"/>
              <a:gd name="connsiteY2259" fmla="*/ 186214 h 514350"/>
              <a:gd name="connsiteX2260" fmla="*/ 1885474 w 6400800"/>
              <a:gd name="connsiteY2260" fmla="*/ 199549 h 514350"/>
              <a:gd name="connsiteX2261" fmla="*/ 1882616 w 6400800"/>
              <a:gd name="connsiteY2261" fmla="*/ 213836 h 514350"/>
              <a:gd name="connsiteX2262" fmla="*/ 1882616 w 6400800"/>
              <a:gd name="connsiteY2262" fmla="*/ 210026 h 514350"/>
              <a:gd name="connsiteX2263" fmla="*/ 1878806 w 6400800"/>
              <a:gd name="connsiteY2263" fmla="*/ 228124 h 514350"/>
              <a:gd name="connsiteX2264" fmla="*/ 1874996 w 6400800"/>
              <a:gd name="connsiteY2264" fmla="*/ 243364 h 514350"/>
              <a:gd name="connsiteX2265" fmla="*/ 1874996 w 6400800"/>
              <a:gd name="connsiteY2265" fmla="*/ 237649 h 514350"/>
              <a:gd name="connsiteX2266" fmla="*/ 1872139 w 6400800"/>
              <a:gd name="connsiteY2266" fmla="*/ 255746 h 514350"/>
              <a:gd name="connsiteX2267" fmla="*/ 1868329 w 6400800"/>
              <a:gd name="connsiteY2267" fmla="*/ 270986 h 514350"/>
              <a:gd name="connsiteX2268" fmla="*/ 1869281 w 6400800"/>
              <a:gd name="connsiteY2268" fmla="*/ 259556 h 514350"/>
              <a:gd name="connsiteX2269" fmla="*/ 1874996 w 6400800"/>
              <a:gd name="connsiteY2269" fmla="*/ 213836 h 514350"/>
              <a:gd name="connsiteX2270" fmla="*/ 1877854 w 6400800"/>
              <a:gd name="connsiteY2270" fmla="*/ 193834 h 514350"/>
              <a:gd name="connsiteX2271" fmla="*/ 1881664 w 6400800"/>
              <a:gd name="connsiteY2271" fmla="*/ 175736 h 514350"/>
              <a:gd name="connsiteX2272" fmla="*/ 1888331 w 6400800"/>
              <a:gd name="connsiteY2272" fmla="*/ 146209 h 514350"/>
              <a:gd name="connsiteX2273" fmla="*/ 1894999 w 6400800"/>
              <a:gd name="connsiteY2273" fmla="*/ 120491 h 514350"/>
              <a:gd name="connsiteX2274" fmla="*/ 1885474 w 6400800"/>
              <a:gd name="connsiteY2274" fmla="*/ 144304 h 514350"/>
              <a:gd name="connsiteX2275" fmla="*/ 1875949 w 6400800"/>
              <a:gd name="connsiteY2275" fmla="*/ 172879 h 514350"/>
              <a:gd name="connsiteX2276" fmla="*/ 1870234 w 6400800"/>
              <a:gd name="connsiteY2276" fmla="*/ 190976 h 514350"/>
              <a:gd name="connsiteX2277" fmla="*/ 1865471 w 6400800"/>
              <a:gd name="connsiteY2277" fmla="*/ 210979 h 514350"/>
              <a:gd name="connsiteX2278" fmla="*/ 1858804 w 6400800"/>
              <a:gd name="connsiteY2278" fmla="*/ 238601 h 514350"/>
              <a:gd name="connsiteX2279" fmla="*/ 1856899 w 6400800"/>
              <a:gd name="connsiteY2279" fmla="*/ 194786 h 514350"/>
              <a:gd name="connsiteX2280" fmla="*/ 1854994 w 6400800"/>
              <a:gd name="connsiteY2280" fmla="*/ 172879 h 514350"/>
              <a:gd name="connsiteX2281" fmla="*/ 1853089 w 6400800"/>
              <a:gd name="connsiteY2281" fmla="*/ 194786 h 514350"/>
              <a:gd name="connsiteX2282" fmla="*/ 1848326 w 6400800"/>
              <a:gd name="connsiteY2282" fmla="*/ 250984 h 514350"/>
              <a:gd name="connsiteX2283" fmla="*/ 1845469 w 6400800"/>
              <a:gd name="connsiteY2283" fmla="*/ 282416 h 514350"/>
              <a:gd name="connsiteX2284" fmla="*/ 1839754 w 6400800"/>
              <a:gd name="connsiteY2284" fmla="*/ 273844 h 514350"/>
              <a:gd name="connsiteX2285" fmla="*/ 1838801 w 6400800"/>
              <a:gd name="connsiteY2285" fmla="*/ 269081 h 514350"/>
              <a:gd name="connsiteX2286" fmla="*/ 1838801 w 6400800"/>
              <a:gd name="connsiteY2286" fmla="*/ 272891 h 514350"/>
              <a:gd name="connsiteX2287" fmla="*/ 1827371 w 6400800"/>
              <a:gd name="connsiteY2287" fmla="*/ 256699 h 514350"/>
              <a:gd name="connsiteX2288" fmla="*/ 1828324 w 6400800"/>
              <a:gd name="connsiteY2288" fmla="*/ 190976 h 514350"/>
              <a:gd name="connsiteX2289" fmla="*/ 1822609 w 6400800"/>
              <a:gd name="connsiteY2289" fmla="*/ 222409 h 514350"/>
              <a:gd name="connsiteX2290" fmla="*/ 1822609 w 6400800"/>
              <a:gd name="connsiteY2290" fmla="*/ 214789 h 514350"/>
              <a:gd name="connsiteX2291" fmla="*/ 1822609 w 6400800"/>
              <a:gd name="connsiteY2291" fmla="*/ 161449 h 514350"/>
              <a:gd name="connsiteX2292" fmla="*/ 1823561 w 6400800"/>
              <a:gd name="connsiteY2292" fmla="*/ 113824 h 514350"/>
              <a:gd name="connsiteX2293" fmla="*/ 1823561 w 6400800"/>
              <a:gd name="connsiteY2293" fmla="*/ 15716 h 514350"/>
              <a:gd name="connsiteX2294" fmla="*/ 1812131 w 6400800"/>
              <a:gd name="connsiteY2294" fmla="*/ 112871 h 514350"/>
              <a:gd name="connsiteX2295" fmla="*/ 1807369 w 6400800"/>
              <a:gd name="connsiteY2295" fmla="*/ 160496 h 514350"/>
              <a:gd name="connsiteX2296" fmla="*/ 1805464 w 6400800"/>
              <a:gd name="connsiteY2296" fmla="*/ 209074 h 514350"/>
              <a:gd name="connsiteX2297" fmla="*/ 1801654 w 6400800"/>
              <a:gd name="connsiteY2297" fmla="*/ 211931 h 514350"/>
              <a:gd name="connsiteX2298" fmla="*/ 1801654 w 6400800"/>
              <a:gd name="connsiteY2298" fmla="*/ 211931 h 514350"/>
              <a:gd name="connsiteX2299" fmla="*/ 1801654 w 6400800"/>
              <a:gd name="connsiteY2299" fmla="*/ 212884 h 514350"/>
              <a:gd name="connsiteX2300" fmla="*/ 1790224 w 6400800"/>
              <a:gd name="connsiteY2300" fmla="*/ 237649 h 514350"/>
              <a:gd name="connsiteX2301" fmla="*/ 1790224 w 6400800"/>
              <a:gd name="connsiteY2301" fmla="*/ 207169 h 514350"/>
              <a:gd name="connsiteX2302" fmla="*/ 1786414 w 6400800"/>
              <a:gd name="connsiteY2302" fmla="*/ 239554 h 514350"/>
              <a:gd name="connsiteX2303" fmla="*/ 1784509 w 6400800"/>
              <a:gd name="connsiteY2303" fmla="*/ 250984 h 514350"/>
              <a:gd name="connsiteX2304" fmla="*/ 1783556 w 6400800"/>
              <a:gd name="connsiteY2304" fmla="*/ 252889 h 514350"/>
              <a:gd name="connsiteX2305" fmla="*/ 1776889 w 6400800"/>
              <a:gd name="connsiteY2305" fmla="*/ 226219 h 514350"/>
              <a:gd name="connsiteX2306" fmla="*/ 1777841 w 6400800"/>
              <a:gd name="connsiteY2306" fmla="*/ 253841 h 514350"/>
              <a:gd name="connsiteX2307" fmla="*/ 1768316 w 6400800"/>
              <a:gd name="connsiteY2307" fmla="*/ 230029 h 514350"/>
              <a:gd name="connsiteX2308" fmla="*/ 1759744 w 6400800"/>
              <a:gd name="connsiteY2308" fmla="*/ 209074 h 514350"/>
              <a:gd name="connsiteX2309" fmla="*/ 1759744 w 6400800"/>
              <a:gd name="connsiteY2309" fmla="*/ 208121 h 514350"/>
              <a:gd name="connsiteX2310" fmla="*/ 1761649 w 6400800"/>
              <a:gd name="connsiteY2310" fmla="*/ 198596 h 514350"/>
              <a:gd name="connsiteX2311" fmla="*/ 1759744 w 6400800"/>
              <a:gd name="connsiteY2311" fmla="*/ 203359 h 514350"/>
              <a:gd name="connsiteX2312" fmla="*/ 1759744 w 6400800"/>
              <a:gd name="connsiteY2312" fmla="*/ 195739 h 514350"/>
              <a:gd name="connsiteX2313" fmla="*/ 1761649 w 6400800"/>
              <a:gd name="connsiteY2313" fmla="*/ 171926 h 514350"/>
              <a:gd name="connsiteX2314" fmla="*/ 1762601 w 6400800"/>
              <a:gd name="connsiteY2314" fmla="*/ 151924 h 514350"/>
              <a:gd name="connsiteX2315" fmla="*/ 1756886 w 6400800"/>
              <a:gd name="connsiteY2315" fmla="*/ 171926 h 514350"/>
              <a:gd name="connsiteX2316" fmla="*/ 1749266 w 6400800"/>
              <a:gd name="connsiteY2316" fmla="*/ 205264 h 514350"/>
              <a:gd name="connsiteX2317" fmla="*/ 1745456 w 6400800"/>
              <a:gd name="connsiteY2317" fmla="*/ 197644 h 514350"/>
              <a:gd name="connsiteX2318" fmla="*/ 1749266 w 6400800"/>
              <a:gd name="connsiteY2318" fmla="*/ 208121 h 514350"/>
              <a:gd name="connsiteX2319" fmla="*/ 1746409 w 6400800"/>
              <a:gd name="connsiteY2319" fmla="*/ 225266 h 514350"/>
              <a:gd name="connsiteX2320" fmla="*/ 1746409 w 6400800"/>
              <a:gd name="connsiteY2320" fmla="*/ 228124 h 514350"/>
              <a:gd name="connsiteX2321" fmla="*/ 1737836 w 6400800"/>
              <a:gd name="connsiteY2321" fmla="*/ 171926 h 514350"/>
              <a:gd name="connsiteX2322" fmla="*/ 1738789 w 6400800"/>
              <a:gd name="connsiteY2322" fmla="*/ 252889 h 514350"/>
              <a:gd name="connsiteX2323" fmla="*/ 1736884 w 6400800"/>
              <a:gd name="connsiteY2323" fmla="*/ 256699 h 514350"/>
              <a:gd name="connsiteX2324" fmla="*/ 1735931 w 6400800"/>
              <a:gd name="connsiteY2324" fmla="*/ 252889 h 514350"/>
              <a:gd name="connsiteX2325" fmla="*/ 1735931 w 6400800"/>
              <a:gd name="connsiteY2325" fmla="*/ 257651 h 514350"/>
              <a:gd name="connsiteX2326" fmla="*/ 1733074 w 6400800"/>
              <a:gd name="connsiteY2326" fmla="*/ 264319 h 514350"/>
              <a:gd name="connsiteX2327" fmla="*/ 1727359 w 6400800"/>
              <a:gd name="connsiteY2327" fmla="*/ 283369 h 514350"/>
              <a:gd name="connsiteX2328" fmla="*/ 1722596 w 6400800"/>
              <a:gd name="connsiteY2328" fmla="*/ 299561 h 514350"/>
              <a:gd name="connsiteX2329" fmla="*/ 1718786 w 6400800"/>
              <a:gd name="connsiteY2329" fmla="*/ 267176 h 514350"/>
              <a:gd name="connsiteX2330" fmla="*/ 1716881 w 6400800"/>
              <a:gd name="connsiteY2330" fmla="*/ 317659 h 514350"/>
              <a:gd name="connsiteX2331" fmla="*/ 1716881 w 6400800"/>
              <a:gd name="connsiteY2331" fmla="*/ 318611 h 514350"/>
              <a:gd name="connsiteX2332" fmla="*/ 1714976 w 6400800"/>
              <a:gd name="connsiteY2332" fmla="*/ 316706 h 514350"/>
              <a:gd name="connsiteX2333" fmla="*/ 1707356 w 6400800"/>
              <a:gd name="connsiteY2333" fmla="*/ 288131 h 514350"/>
              <a:gd name="connsiteX2334" fmla="*/ 1709261 w 6400800"/>
              <a:gd name="connsiteY2334" fmla="*/ 237649 h 514350"/>
              <a:gd name="connsiteX2335" fmla="*/ 1710214 w 6400800"/>
              <a:gd name="connsiteY2335" fmla="*/ 163354 h 514350"/>
              <a:gd name="connsiteX2336" fmla="*/ 1698784 w 6400800"/>
              <a:gd name="connsiteY2336" fmla="*/ 229076 h 514350"/>
              <a:gd name="connsiteX2337" fmla="*/ 1694021 w 6400800"/>
              <a:gd name="connsiteY2337" fmla="*/ 203359 h 514350"/>
              <a:gd name="connsiteX2338" fmla="*/ 1699736 w 6400800"/>
              <a:gd name="connsiteY2338" fmla="*/ 170021 h 514350"/>
              <a:gd name="connsiteX2339" fmla="*/ 1706404 w 6400800"/>
              <a:gd name="connsiteY2339" fmla="*/ 119539 h 514350"/>
              <a:gd name="connsiteX2340" fmla="*/ 1710214 w 6400800"/>
              <a:gd name="connsiteY2340" fmla="*/ 80486 h 514350"/>
              <a:gd name="connsiteX2341" fmla="*/ 1713071 w 6400800"/>
              <a:gd name="connsiteY2341" fmla="*/ 47149 h 514350"/>
              <a:gd name="connsiteX2342" fmla="*/ 1706404 w 6400800"/>
              <a:gd name="connsiteY2342" fmla="*/ 80486 h 514350"/>
              <a:gd name="connsiteX2343" fmla="*/ 1698784 w 6400800"/>
              <a:gd name="connsiteY2343" fmla="*/ 118586 h 514350"/>
              <a:gd name="connsiteX2344" fmla="*/ 1688306 w 6400800"/>
              <a:gd name="connsiteY2344" fmla="*/ 168116 h 514350"/>
              <a:gd name="connsiteX2345" fmla="*/ 1687354 w 6400800"/>
              <a:gd name="connsiteY2345" fmla="*/ 171926 h 514350"/>
              <a:gd name="connsiteX2346" fmla="*/ 1684496 w 6400800"/>
              <a:gd name="connsiteY2346" fmla="*/ 160496 h 514350"/>
              <a:gd name="connsiteX2347" fmla="*/ 1685449 w 6400800"/>
              <a:gd name="connsiteY2347" fmla="*/ 179546 h 514350"/>
              <a:gd name="connsiteX2348" fmla="*/ 1681639 w 6400800"/>
              <a:gd name="connsiteY2348" fmla="*/ 197644 h 514350"/>
              <a:gd name="connsiteX2349" fmla="*/ 1680686 w 6400800"/>
              <a:gd name="connsiteY2349" fmla="*/ 192881 h 514350"/>
              <a:gd name="connsiteX2350" fmla="*/ 1681639 w 6400800"/>
              <a:gd name="connsiteY2350" fmla="*/ 174784 h 514350"/>
              <a:gd name="connsiteX2351" fmla="*/ 1682591 w 6400800"/>
              <a:gd name="connsiteY2351" fmla="*/ 143351 h 514350"/>
              <a:gd name="connsiteX2352" fmla="*/ 1683544 w 6400800"/>
              <a:gd name="connsiteY2352" fmla="*/ 115729 h 514350"/>
              <a:gd name="connsiteX2353" fmla="*/ 1678781 w 6400800"/>
              <a:gd name="connsiteY2353" fmla="*/ 143351 h 514350"/>
              <a:gd name="connsiteX2354" fmla="*/ 1674019 w 6400800"/>
              <a:gd name="connsiteY2354" fmla="*/ 174784 h 514350"/>
              <a:gd name="connsiteX2355" fmla="*/ 1666399 w 6400800"/>
              <a:gd name="connsiteY2355" fmla="*/ 215741 h 514350"/>
              <a:gd name="connsiteX2356" fmla="*/ 1663541 w 6400800"/>
              <a:gd name="connsiteY2356" fmla="*/ 231934 h 514350"/>
              <a:gd name="connsiteX2357" fmla="*/ 1661636 w 6400800"/>
              <a:gd name="connsiteY2357" fmla="*/ 225266 h 514350"/>
              <a:gd name="connsiteX2358" fmla="*/ 1662589 w 6400800"/>
              <a:gd name="connsiteY2358" fmla="*/ 236696 h 514350"/>
              <a:gd name="connsiteX2359" fmla="*/ 1659731 w 6400800"/>
              <a:gd name="connsiteY2359" fmla="*/ 253841 h 514350"/>
              <a:gd name="connsiteX2360" fmla="*/ 1658779 w 6400800"/>
              <a:gd name="connsiteY2360" fmla="*/ 251936 h 514350"/>
              <a:gd name="connsiteX2361" fmla="*/ 1646396 w 6400800"/>
              <a:gd name="connsiteY2361" fmla="*/ 223361 h 514350"/>
              <a:gd name="connsiteX2362" fmla="*/ 1642586 w 6400800"/>
              <a:gd name="connsiteY2362" fmla="*/ 215741 h 514350"/>
              <a:gd name="connsiteX2363" fmla="*/ 1642586 w 6400800"/>
              <a:gd name="connsiteY2363" fmla="*/ 202406 h 514350"/>
              <a:gd name="connsiteX2364" fmla="*/ 1640681 w 6400800"/>
              <a:gd name="connsiteY2364" fmla="*/ 154781 h 514350"/>
              <a:gd name="connsiteX2365" fmla="*/ 1635919 w 6400800"/>
              <a:gd name="connsiteY2365" fmla="*/ 111919 h 514350"/>
              <a:gd name="connsiteX2366" fmla="*/ 1624489 w 6400800"/>
              <a:gd name="connsiteY2366" fmla="*/ 23336 h 514350"/>
              <a:gd name="connsiteX2367" fmla="*/ 1624489 w 6400800"/>
              <a:gd name="connsiteY2367" fmla="*/ 111919 h 514350"/>
              <a:gd name="connsiteX2368" fmla="*/ 1625441 w 6400800"/>
              <a:gd name="connsiteY2368" fmla="*/ 154781 h 514350"/>
              <a:gd name="connsiteX2369" fmla="*/ 1625441 w 6400800"/>
              <a:gd name="connsiteY2369" fmla="*/ 202406 h 514350"/>
              <a:gd name="connsiteX2370" fmla="*/ 1625441 w 6400800"/>
              <a:gd name="connsiteY2370" fmla="*/ 225266 h 514350"/>
              <a:gd name="connsiteX2371" fmla="*/ 1625441 w 6400800"/>
              <a:gd name="connsiteY2371" fmla="*/ 230981 h 514350"/>
              <a:gd name="connsiteX2372" fmla="*/ 1623536 w 6400800"/>
              <a:gd name="connsiteY2372" fmla="*/ 227171 h 514350"/>
              <a:gd name="connsiteX2373" fmla="*/ 1619726 w 6400800"/>
              <a:gd name="connsiteY2373" fmla="*/ 203359 h 514350"/>
              <a:gd name="connsiteX2374" fmla="*/ 1619726 w 6400800"/>
              <a:gd name="connsiteY2374" fmla="*/ 217646 h 514350"/>
              <a:gd name="connsiteX2375" fmla="*/ 1608296 w 6400800"/>
              <a:gd name="connsiteY2375" fmla="*/ 190976 h 514350"/>
              <a:gd name="connsiteX2376" fmla="*/ 1619726 w 6400800"/>
              <a:gd name="connsiteY2376" fmla="*/ 233839 h 514350"/>
              <a:gd name="connsiteX2377" fmla="*/ 1619726 w 6400800"/>
              <a:gd name="connsiteY2377" fmla="*/ 242411 h 514350"/>
              <a:gd name="connsiteX2378" fmla="*/ 1613059 w 6400800"/>
              <a:gd name="connsiteY2378" fmla="*/ 233839 h 514350"/>
              <a:gd name="connsiteX2379" fmla="*/ 1619726 w 6400800"/>
              <a:gd name="connsiteY2379" fmla="*/ 247174 h 514350"/>
              <a:gd name="connsiteX2380" fmla="*/ 1610201 w 6400800"/>
              <a:gd name="connsiteY2380" fmla="*/ 264319 h 514350"/>
              <a:gd name="connsiteX2381" fmla="*/ 1607344 w 6400800"/>
              <a:gd name="connsiteY2381" fmla="*/ 270034 h 514350"/>
              <a:gd name="connsiteX2382" fmla="*/ 1606391 w 6400800"/>
              <a:gd name="connsiteY2382" fmla="*/ 269081 h 514350"/>
              <a:gd name="connsiteX2383" fmla="*/ 1607344 w 6400800"/>
              <a:gd name="connsiteY2383" fmla="*/ 270034 h 514350"/>
              <a:gd name="connsiteX2384" fmla="*/ 1601629 w 6400800"/>
              <a:gd name="connsiteY2384" fmla="*/ 282416 h 514350"/>
              <a:gd name="connsiteX2385" fmla="*/ 1600676 w 6400800"/>
              <a:gd name="connsiteY2385" fmla="*/ 269081 h 514350"/>
              <a:gd name="connsiteX2386" fmla="*/ 1595914 w 6400800"/>
              <a:gd name="connsiteY2386" fmla="*/ 207169 h 514350"/>
              <a:gd name="connsiteX2387" fmla="*/ 1594009 w 6400800"/>
              <a:gd name="connsiteY2387" fmla="*/ 183356 h 514350"/>
              <a:gd name="connsiteX2388" fmla="*/ 1592104 w 6400800"/>
              <a:gd name="connsiteY2388" fmla="*/ 207169 h 514350"/>
              <a:gd name="connsiteX2389" fmla="*/ 1591151 w 6400800"/>
              <a:gd name="connsiteY2389" fmla="*/ 227171 h 514350"/>
              <a:gd name="connsiteX2390" fmla="*/ 1583531 w 6400800"/>
              <a:gd name="connsiteY2390" fmla="*/ 197644 h 514350"/>
              <a:gd name="connsiteX2391" fmla="*/ 1578769 w 6400800"/>
              <a:gd name="connsiteY2391" fmla="*/ 179546 h 514350"/>
              <a:gd name="connsiteX2392" fmla="*/ 1573054 w 6400800"/>
              <a:gd name="connsiteY2392" fmla="*/ 163354 h 514350"/>
              <a:gd name="connsiteX2393" fmla="*/ 1563529 w 6400800"/>
              <a:gd name="connsiteY2393" fmla="*/ 137636 h 514350"/>
              <a:gd name="connsiteX2394" fmla="*/ 1554004 w 6400800"/>
              <a:gd name="connsiteY2394" fmla="*/ 115729 h 514350"/>
              <a:gd name="connsiteX2395" fmla="*/ 1560671 w 6400800"/>
              <a:gd name="connsiteY2395" fmla="*/ 138589 h 514350"/>
              <a:gd name="connsiteX2396" fmla="*/ 1567339 w 6400800"/>
              <a:gd name="connsiteY2396" fmla="*/ 165259 h 514350"/>
              <a:gd name="connsiteX2397" fmla="*/ 1571149 w 6400800"/>
              <a:gd name="connsiteY2397" fmla="*/ 181451 h 514350"/>
              <a:gd name="connsiteX2398" fmla="*/ 1574006 w 6400800"/>
              <a:gd name="connsiteY2398" fmla="*/ 199549 h 514350"/>
              <a:gd name="connsiteX2399" fmla="*/ 1579721 w 6400800"/>
              <a:gd name="connsiteY2399" fmla="*/ 240506 h 514350"/>
              <a:gd name="connsiteX2400" fmla="*/ 1584484 w 6400800"/>
              <a:gd name="connsiteY2400" fmla="*/ 283369 h 514350"/>
              <a:gd name="connsiteX2401" fmla="*/ 1576864 w 6400800"/>
              <a:gd name="connsiteY2401" fmla="*/ 258604 h 514350"/>
              <a:gd name="connsiteX2402" fmla="*/ 1573054 w 6400800"/>
              <a:gd name="connsiteY2402" fmla="*/ 249079 h 514350"/>
              <a:gd name="connsiteX2403" fmla="*/ 1573054 w 6400800"/>
              <a:gd name="connsiteY2403" fmla="*/ 247174 h 514350"/>
              <a:gd name="connsiteX2404" fmla="*/ 1572101 w 6400800"/>
              <a:gd name="connsiteY2404" fmla="*/ 234791 h 514350"/>
              <a:gd name="connsiteX2405" fmla="*/ 1567339 w 6400800"/>
              <a:gd name="connsiteY2405" fmla="*/ 198596 h 514350"/>
              <a:gd name="connsiteX2406" fmla="*/ 1563529 w 6400800"/>
              <a:gd name="connsiteY2406" fmla="*/ 184309 h 514350"/>
              <a:gd name="connsiteX2407" fmla="*/ 1558766 w 6400800"/>
              <a:gd name="connsiteY2407" fmla="*/ 171926 h 514350"/>
              <a:gd name="connsiteX2408" fmla="*/ 1550194 w 6400800"/>
              <a:gd name="connsiteY2408" fmla="*/ 155734 h 514350"/>
              <a:gd name="connsiteX2409" fmla="*/ 1546384 w 6400800"/>
              <a:gd name="connsiteY2409" fmla="*/ 150019 h 514350"/>
              <a:gd name="connsiteX2410" fmla="*/ 1549241 w 6400800"/>
              <a:gd name="connsiteY2410" fmla="*/ 155734 h 514350"/>
              <a:gd name="connsiteX2411" fmla="*/ 1554956 w 6400800"/>
              <a:gd name="connsiteY2411" fmla="*/ 171926 h 514350"/>
              <a:gd name="connsiteX2412" fmla="*/ 1557814 w 6400800"/>
              <a:gd name="connsiteY2412" fmla="*/ 184309 h 514350"/>
              <a:gd name="connsiteX2413" fmla="*/ 1559719 w 6400800"/>
              <a:gd name="connsiteY2413" fmla="*/ 198596 h 514350"/>
              <a:gd name="connsiteX2414" fmla="*/ 1560671 w 6400800"/>
              <a:gd name="connsiteY2414" fmla="*/ 213836 h 514350"/>
              <a:gd name="connsiteX2415" fmla="*/ 1559719 w 6400800"/>
              <a:gd name="connsiteY2415" fmla="*/ 216694 h 514350"/>
              <a:gd name="connsiteX2416" fmla="*/ 1555909 w 6400800"/>
              <a:gd name="connsiteY2416" fmla="*/ 208121 h 514350"/>
              <a:gd name="connsiteX2417" fmla="*/ 1549241 w 6400800"/>
              <a:gd name="connsiteY2417" fmla="*/ 194786 h 514350"/>
              <a:gd name="connsiteX2418" fmla="*/ 1537811 w 6400800"/>
              <a:gd name="connsiteY2418" fmla="*/ 173831 h 514350"/>
              <a:gd name="connsiteX2419" fmla="*/ 1526381 w 6400800"/>
              <a:gd name="connsiteY2419" fmla="*/ 156686 h 514350"/>
              <a:gd name="connsiteX2420" fmla="*/ 1534001 w 6400800"/>
              <a:gd name="connsiteY2420" fmla="*/ 175736 h 514350"/>
              <a:gd name="connsiteX2421" fmla="*/ 1542574 w 6400800"/>
              <a:gd name="connsiteY2421" fmla="*/ 197644 h 514350"/>
              <a:gd name="connsiteX2422" fmla="*/ 1546384 w 6400800"/>
              <a:gd name="connsiteY2422" fmla="*/ 209074 h 514350"/>
              <a:gd name="connsiteX2423" fmla="*/ 1545431 w 6400800"/>
              <a:gd name="connsiteY2423" fmla="*/ 208121 h 514350"/>
              <a:gd name="connsiteX2424" fmla="*/ 1546384 w 6400800"/>
              <a:gd name="connsiteY2424" fmla="*/ 210979 h 514350"/>
              <a:gd name="connsiteX2425" fmla="*/ 1551146 w 6400800"/>
              <a:gd name="connsiteY2425" fmla="*/ 226219 h 514350"/>
              <a:gd name="connsiteX2426" fmla="*/ 1552099 w 6400800"/>
              <a:gd name="connsiteY2426" fmla="*/ 230981 h 514350"/>
              <a:gd name="connsiteX2427" fmla="*/ 1553051 w 6400800"/>
              <a:gd name="connsiteY2427" fmla="*/ 235744 h 514350"/>
              <a:gd name="connsiteX2428" fmla="*/ 1554004 w 6400800"/>
              <a:gd name="connsiteY2428" fmla="*/ 241459 h 514350"/>
              <a:gd name="connsiteX2429" fmla="*/ 1554004 w 6400800"/>
              <a:gd name="connsiteY2429" fmla="*/ 244316 h 514350"/>
              <a:gd name="connsiteX2430" fmla="*/ 1553051 w 6400800"/>
              <a:gd name="connsiteY2430" fmla="*/ 250031 h 514350"/>
              <a:gd name="connsiteX2431" fmla="*/ 1547336 w 6400800"/>
              <a:gd name="connsiteY2431" fmla="*/ 263366 h 514350"/>
              <a:gd name="connsiteX2432" fmla="*/ 1542574 w 6400800"/>
              <a:gd name="connsiteY2432" fmla="*/ 251936 h 514350"/>
              <a:gd name="connsiteX2433" fmla="*/ 1542574 w 6400800"/>
              <a:gd name="connsiteY2433" fmla="*/ 243364 h 514350"/>
              <a:gd name="connsiteX2434" fmla="*/ 1542574 w 6400800"/>
              <a:gd name="connsiteY2434" fmla="*/ 222409 h 514350"/>
              <a:gd name="connsiteX2435" fmla="*/ 1538764 w 6400800"/>
              <a:gd name="connsiteY2435" fmla="*/ 243364 h 514350"/>
              <a:gd name="connsiteX2436" fmla="*/ 1538764 w 6400800"/>
              <a:gd name="connsiteY2436" fmla="*/ 243364 h 514350"/>
              <a:gd name="connsiteX2437" fmla="*/ 1531144 w 6400800"/>
              <a:gd name="connsiteY2437" fmla="*/ 226219 h 514350"/>
              <a:gd name="connsiteX2438" fmla="*/ 1537811 w 6400800"/>
              <a:gd name="connsiteY2438" fmla="*/ 250031 h 514350"/>
              <a:gd name="connsiteX2439" fmla="*/ 1536859 w 6400800"/>
              <a:gd name="connsiteY2439" fmla="*/ 258604 h 514350"/>
              <a:gd name="connsiteX2440" fmla="*/ 1531144 w 6400800"/>
              <a:gd name="connsiteY2440" fmla="*/ 239554 h 514350"/>
              <a:gd name="connsiteX2441" fmla="*/ 1525429 w 6400800"/>
              <a:gd name="connsiteY2441" fmla="*/ 220504 h 514350"/>
              <a:gd name="connsiteX2442" fmla="*/ 1521619 w 6400800"/>
              <a:gd name="connsiteY2442" fmla="*/ 211931 h 514350"/>
              <a:gd name="connsiteX2443" fmla="*/ 1515904 w 6400800"/>
              <a:gd name="connsiteY2443" fmla="*/ 150019 h 514350"/>
              <a:gd name="connsiteX2444" fmla="*/ 1513046 w 6400800"/>
              <a:gd name="connsiteY2444" fmla="*/ 192881 h 514350"/>
              <a:gd name="connsiteX2445" fmla="*/ 1506379 w 6400800"/>
              <a:gd name="connsiteY2445" fmla="*/ 177641 h 514350"/>
              <a:gd name="connsiteX2446" fmla="*/ 1495901 w 6400800"/>
              <a:gd name="connsiteY2446" fmla="*/ 154781 h 514350"/>
              <a:gd name="connsiteX2447" fmla="*/ 1502569 w 6400800"/>
              <a:gd name="connsiteY2447" fmla="*/ 178594 h 514350"/>
              <a:gd name="connsiteX2448" fmla="*/ 1505426 w 6400800"/>
              <a:gd name="connsiteY2448" fmla="*/ 190024 h 514350"/>
              <a:gd name="connsiteX2449" fmla="*/ 1504474 w 6400800"/>
              <a:gd name="connsiteY2449" fmla="*/ 189071 h 514350"/>
              <a:gd name="connsiteX2450" fmla="*/ 1510189 w 6400800"/>
              <a:gd name="connsiteY2450" fmla="*/ 210026 h 514350"/>
              <a:gd name="connsiteX2451" fmla="*/ 1511141 w 6400800"/>
              <a:gd name="connsiteY2451" fmla="*/ 213836 h 514350"/>
              <a:gd name="connsiteX2452" fmla="*/ 1510189 w 6400800"/>
              <a:gd name="connsiteY2452" fmla="*/ 233839 h 514350"/>
              <a:gd name="connsiteX2453" fmla="*/ 1509236 w 6400800"/>
              <a:gd name="connsiteY2453" fmla="*/ 258604 h 514350"/>
              <a:gd name="connsiteX2454" fmla="*/ 1498759 w 6400800"/>
              <a:gd name="connsiteY2454" fmla="*/ 230981 h 514350"/>
              <a:gd name="connsiteX2455" fmla="*/ 1508284 w 6400800"/>
              <a:gd name="connsiteY2455" fmla="*/ 275749 h 514350"/>
              <a:gd name="connsiteX2456" fmla="*/ 1507331 w 6400800"/>
              <a:gd name="connsiteY2456" fmla="*/ 288131 h 514350"/>
              <a:gd name="connsiteX2457" fmla="*/ 1504474 w 6400800"/>
              <a:gd name="connsiteY2457" fmla="*/ 292894 h 514350"/>
              <a:gd name="connsiteX2458" fmla="*/ 1500664 w 6400800"/>
              <a:gd name="connsiteY2458" fmla="*/ 298609 h 514350"/>
              <a:gd name="connsiteX2459" fmla="*/ 1493044 w 6400800"/>
              <a:gd name="connsiteY2459" fmla="*/ 266224 h 514350"/>
              <a:gd name="connsiteX2460" fmla="*/ 1497806 w 6400800"/>
              <a:gd name="connsiteY2460" fmla="*/ 246221 h 514350"/>
              <a:gd name="connsiteX2461" fmla="*/ 1491139 w 6400800"/>
              <a:gd name="connsiteY2461" fmla="*/ 260509 h 514350"/>
              <a:gd name="connsiteX2462" fmla="*/ 1491139 w 6400800"/>
              <a:gd name="connsiteY2462" fmla="*/ 259556 h 514350"/>
              <a:gd name="connsiteX2463" fmla="*/ 1490186 w 6400800"/>
              <a:gd name="connsiteY2463" fmla="*/ 244316 h 514350"/>
              <a:gd name="connsiteX2464" fmla="*/ 1489234 w 6400800"/>
              <a:gd name="connsiteY2464" fmla="*/ 238601 h 514350"/>
              <a:gd name="connsiteX2465" fmla="*/ 1489234 w 6400800"/>
              <a:gd name="connsiteY2465" fmla="*/ 237649 h 514350"/>
              <a:gd name="connsiteX2466" fmla="*/ 1489234 w 6400800"/>
              <a:gd name="connsiteY2466" fmla="*/ 238601 h 514350"/>
              <a:gd name="connsiteX2467" fmla="*/ 1486376 w 6400800"/>
              <a:gd name="connsiteY2467" fmla="*/ 219551 h 514350"/>
              <a:gd name="connsiteX2468" fmla="*/ 1482566 w 6400800"/>
              <a:gd name="connsiteY2468" fmla="*/ 198596 h 514350"/>
              <a:gd name="connsiteX2469" fmla="*/ 1482566 w 6400800"/>
              <a:gd name="connsiteY2469" fmla="*/ 220504 h 514350"/>
              <a:gd name="connsiteX2470" fmla="*/ 1482566 w 6400800"/>
              <a:gd name="connsiteY2470" fmla="*/ 228124 h 514350"/>
              <a:gd name="connsiteX2471" fmla="*/ 1473041 w 6400800"/>
              <a:gd name="connsiteY2471" fmla="*/ 193834 h 514350"/>
              <a:gd name="connsiteX2472" fmla="*/ 1479709 w 6400800"/>
              <a:gd name="connsiteY2472" fmla="*/ 259556 h 514350"/>
              <a:gd name="connsiteX2473" fmla="*/ 1478756 w 6400800"/>
              <a:gd name="connsiteY2473" fmla="*/ 262414 h 514350"/>
              <a:gd name="connsiteX2474" fmla="*/ 1476851 w 6400800"/>
              <a:gd name="connsiteY2474" fmla="*/ 266224 h 514350"/>
              <a:gd name="connsiteX2475" fmla="*/ 1475899 w 6400800"/>
              <a:gd name="connsiteY2475" fmla="*/ 257651 h 514350"/>
              <a:gd name="connsiteX2476" fmla="*/ 1471136 w 6400800"/>
              <a:gd name="connsiteY2476" fmla="*/ 221456 h 514350"/>
              <a:gd name="connsiteX2477" fmla="*/ 1466374 w 6400800"/>
              <a:gd name="connsiteY2477" fmla="*/ 193834 h 514350"/>
              <a:gd name="connsiteX2478" fmla="*/ 1460659 w 6400800"/>
              <a:gd name="connsiteY2478" fmla="*/ 170021 h 514350"/>
              <a:gd name="connsiteX2479" fmla="*/ 1462564 w 6400800"/>
              <a:gd name="connsiteY2479" fmla="*/ 193834 h 514350"/>
              <a:gd name="connsiteX2480" fmla="*/ 1464469 w 6400800"/>
              <a:gd name="connsiteY2480" fmla="*/ 221456 h 514350"/>
              <a:gd name="connsiteX2481" fmla="*/ 1465421 w 6400800"/>
              <a:gd name="connsiteY2481" fmla="*/ 257651 h 514350"/>
              <a:gd name="connsiteX2482" fmla="*/ 1465421 w 6400800"/>
              <a:gd name="connsiteY2482" fmla="*/ 275749 h 514350"/>
              <a:gd name="connsiteX2483" fmla="*/ 1455896 w 6400800"/>
              <a:gd name="connsiteY2483" fmla="*/ 246221 h 514350"/>
              <a:gd name="connsiteX2484" fmla="*/ 1447324 w 6400800"/>
              <a:gd name="connsiteY2484" fmla="*/ 218599 h 514350"/>
              <a:gd name="connsiteX2485" fmla="*/ 1439704 w 6400800"/>
              <a:gd name="connsiteY2485" fmla="*/ 194786 h 514350"/>
              <a:gd name="connsiteX2486" fmla="*/ 1442561 w 6400800"/>
              <a:gd name="connsiteY2486" fmla="*/ 215741 h 514350"/>
              <a:gd name="connsiteX2487" fmla="*/ 1435894 w 6400800"/>
              <a:gd name="connsiteY2487" fmla="*/ 185261 h 514350"/>
              <a:gd name="connsiteX2488" fmla="*/ 1435894 w 6400800"/>
              <a:gd name="connsiteY2488" fmla="*/ 159544 h 514350"/>
              <a:gd name="connsiteX2489" fmla="*/ 1433036 w 6400800"/>
              <a:gd name="connsiteY2489" fmla="*/ 173831 h 514350"/>
              <a:gd name="connsiteX2490" fmla="*/ 1430179 w 6400800"/>
              <a:gd name="connsiteY2490" fmla="*/ 160496 h 514350"/>
              <a:gd name="connsiteX2491" fmla="*/ 1430179 w 6400800"/>
              <a:gd name="connsiteY2491" fmla="*/ 166211 h 514350"/>
              <a:gd name="connsiteX2492" fmla="*/ 1425416 w 6400800"/>
              <a:gd name="connsiteY2492" fmla="*/ 147161 h 514350"/>
              <a:gd name="connsiteX2493" fmla="*/ 1418749 w 6400800"/>
              <a:gd name="connsiteY2493" fmla="*/ 127159 h 514350"/>
              <a:gd name="connsiteX2494" fmla="*/ 1421606 w 6400800"/>
              <a:gd name="connsiteY2494" fmla="*/ 148114 h 514350"/>
              <a:gd name="connsiteX2495" fmla="*/ 1423511 w 6400800"/>
              <a:gd name="connsiteY2495" fmla="*/ 171926 h 514350"/>
              <a:gd name="connsiteX2496" fmla="*/ 1425416 w 6400800"/>
              <a:gd name="connsiteY2496" fmla="*/ 202406 h 514350"/>
              <a:gd name="connsiteX2497" fmla="*/ 1426369 w 6400800"/>
              <a:gd name="connsiteY2497" fmla="*/ 218599 h 514350"/>
              <a:gd name="connsiteX2498" fmla="*/ 1424464 w 6400800"/>
              <a:gd name="connsiteY2498" fmla="*/ 235744 h 514350"/>
              <a:gd name="connsiteX2499" fmla="*/ 1421606 w 6400800"/>
              <a:gd name="connsiteY2499" fmla="*/ 226219 h 514350"/>
              <a:gd name="connsiteX2500" fmla="*/ 1415891 w 6400800"/>
              <a:gd name="connsiteY2500" fmla="*/ 210026 h 514350"/>
              <a:gd name="connsiteX2501" fmla="*/ 1410176 w 6400800"/>
              <a:gd name="connsiteY2501" fmla="*/ 195739 h 514350"/>
              <a:gd name="connsiteX2502" fmla="*/ 1412081 w 6400800"/>
              <a:gd name="connsiteY2502" fmla="*/ 210979 h 514350"/>
              <a:gd name="connsiteX2503" fmla="*/ 1414939 w 6400800"/>
              <a:gd name="connsiteY2503" fmla="*/ 228124 h 514350"/>
              <a:gd name="connsiteX2504" fmla="*/ 1416844 w 6400800"/>
              <a:gd name="connsiteY2504" fmla="*/ 250031 h 514350"/>
              <a:gd name="connsiteX2505" fmla="*/ 1418749 w 6400800"/>
              <a:gd name="connsiteY2505" fmla="*/ 268129 h 514350"/>
              <a:gd name="connsiteX2506" fmla="*/ 1413034 w 6400800"/>
              <a:gd name="connsiteY2506" fmla="*/ 277654 h 514350"/>
              <a:gd name="connsiteX2507" fmla="*/ 1411129 w 6400800"/>
              <a:gd name="connsiteY2507" fmla="*/ 271939 h 514350"/>
              <a:gd name="connsiteX2508" fmla="*/ 1401604 w 6400800"/>
              <a:gd name="connsiteY2508" fmla="*/ 215741 h 514350"/>
              <a:gd name="connsiteX2509" fmla="*/ 1400651 w 6400800"/>
              <a:gd name="connsiteY2509" fmla="*/ 243364 h 514350"/>
              <a:gd name="connsiteX2510" fmla="*/ 1392079 w 6400800"/>
              <a:gd name="connsiteY2510" fmla="*/ 219551 h 514350"/>
              <a:gd name="connsiteX2511" fmla="*/ 1393031 w 6400800"/>
              <a:gd name="connsiteY2511" fmla="*/ 213836 h 514350"/>
              <a:gd name="connsiteX2512" fmla="*/ 1395889 w 6400800"/>
              <a:gd name="connsiteY2512" fmla="*/ 210979 h 514350"/>
              <a:gd name="connsiteX2513" fmla="*/ 1400651 w 6400800"/>
              <a:gd name="connsiteY2513" fmla="*/ 205264 h 514350"/>
              <a:gd name="connsiteX2514" fmla="*/ 1394936 w 6400800"/>
              <a:gd name="connsiteY2514" fmla="*/ 210026 h 514350"/>
              <a:gd name="connsiteX2515" fmla="*/ 1393031 w 6400800"/>
              <a:gd name="connsiteY2515" fmla="*/ 210979 h 514350"/>
              <a:gd name="connsiteX2516" fmla="*/ 1394936 w 6400800"/>
              <a:gd name="connsiteY2516" fmla="*/ 202406 h 514350"/>
              <a:gd name="connsiteX2517" fmla="*/ 1391126 w 6400800"/>
              <a:gd name="connsiteY2517" fmla="*/ 212884 h 514350"/>
              <a:gd name="connsiteX2518" fmla="*/ 1390174 w 6400800"/>
              <a:gd name="connsiteY2518" fmla="*/ 213836 h 514350"/>
              <a:gd name="connsiteX2519" fmla="*/ 1384459 w 6400800"/>
              <a:gd name="connsiteY2519" fmla="*/ 199549 h 514350"/>
              <a:gd name="connsiteX2520" fmla="*/ 1387316 w 6400800"/>
              <a:gd name="connsiteY2520" fmla="*/ 215741 h 514350"/>
              <a:gd name="connsiteX2521" fmla="*/ 1378744 w 6400800"/>
              <a:gd name="connsiteY2521" fmla="*/ 224314 h 514350"/>
              <a:gd name="connsiteX2522" fmla="*/ 1367314 w 6400800"/>
              <a:gd name="connsiteY2522" fmla="*/ 240506 h 514350"/>
              <a:gd name="connsiteX2523" fmla="*/ 1354931 w 6400800"/>
              <a:gd name="connsiteY2523" fmla="*/ 209074 h 514350"/>
              <a:gd name="connsiteX2524" fmla="*/ 1354931 w 6400800"/>
              <a:gd name="connsiteY2524" fmla="*/ 185261 h 514350"/>
              <a:gd name="connsiteX2525" fmla="*/ 1354931 w 6400800"/>
              <a:gd name="connsiteY2525" fmla="*/ 157639 h 514350"/>
              <a:gd name="connsiteX2526" fmla="*/ 1351121 w 6400800"/>
              <a:gd name="connsiteY2526" fmla="*/ 185261 h 514350"/>
              <a:gd name="connsiteX2527" fmla="*/ 1349216 w 6400800"/>
              <a:gd name="connsiteY2527" fmla="*/ 197644 h 514350"/>
              <a:gd name="connsiteX2528" fmla="*/ 1343501 w 6400800"/>
              <a:gd name="connsiteY2528" fmla="*/ 186214 h 514350"/>
              <a:gd name="connsiteX2529" fmla="*/ 1344454 w 6400800"/>
              <a:gd name="connsiteY2529" fmla="*/ 171926 h 514350"/>
              <a:gd name="connsiteX2530" fmla="*/ 1344454 w 6400800"/>
              <a:gd name="connsiteY2530" fmla="*/ 157639 h 514350"/>
              <a:gd name="connsiteX2531" fmla="*/ 1345406 w 6400800"/>
              <a:gd name="connsiteY2531" fmla="*/ 142399 h 514350"/>
              <a:gd name="connsiteX2532" fmla="*/ 1346359 w 6400800"/>
              <a:gd name="connsiteY2532" fmla="*/ 120491 h 514350"/>
              <a:gd name="connsiteX2533" fmla="*/ 1341596 w 6400800"/>
              <a:gd name="connsiteY2533" fmla="*/ 141446 h 514350"/>
              <a:gd name="connsiteX2534" fmla="*/ 1336834 w 6400800"/>
              <a:gd name="connsiteY2534" fmla="*/ 166211 h 514350"/>
              <a:gd name="connsiteX2535" fmla="*/ 1335881 w 6400800"/>
              <a:gd name="connsiteY2535" fmla="*/ 169069 h 514350"/>
              <a:gd name="connsiteX2536" fmla="*/ 1327309 w 6400800"/>
              <a:gd name="connsiteY2536" fmla="*/ 150971 h 514350"/>
              <a:gd name="connsiteX2537" fmla="*/ 1280636 w 6400800"/>
              <a:gd name="connsiteY2537" fmla="*/ 53816 h 514350"/>
              <a:gd name="connsiteX2538" fmla="*/ 1317784 w 6400800"/>
              <a:gd name="connsiteY2538" fmla="*/ 155734 h 514350"/>
              <a:gd name="connsiteX2539" fmla="*/ 1332071 w 6400800"/>
              <a:gd name="connsiteY2539" fmla="*/ 193834 h 514350"/>
              <a:gd name="connsiteX2540" fmla="*/ 1331119 w 6400800"/>
              <a:gd name="connsiteY2540" fmla="*/ 197644 h 514350"/>
              <a:gd name="connsiteX2541" fmla="*/ 1326356 w 6400800"/>
              <a:gd name="connsiteY2541" fmla="*/ 235744 h 514350"/>
              <a:gd name="connsiteX2542" fmla="*/ 1321594 w 6400800"/>
              <a:gd name="connsiteY2542" fmla="*/ 277654 h 514350"/>
              <a:gd name="connsiteX2543" fmla="*/ 1319689 w 6400800"/>
              <a:gd name="connsiteY2543" fmla="*/ 293846 h 514350"/>
              <a:gd name="connsiteX2544" fmla="*/ 1317784 w 6400800"/>
              <a:gd name="connsiteY2544" fmla="*/ 290989 h 514350"/>
              <a:gd name="connsiteX2545" fmla="*/ 1317784 w 6400800"/>
              <a:gd name="connsiteY2545" fmla="*/ 289084 h 514350"/>
              <a:gd name="connsiteX2546" fmla="*/ 1316831 w 6400800"/>
              <a:gd name="connsiteY2546" fmla="*/ 290989 h 514350"/>
              <a:gd name="connsiteX2547" fmla="*/ 1315879 w 6400800"/>
              <a:gd name="connsiteY2547" fmla="*/ 288131 h 514350"/>
              <a:gd name="connsiteX2548" fmla="*/ 1313974 w 6400800"/>
              <a:gd name="connsiteY2548" fmla="*/ 285274 h 514350"/>
              <a:gd name="connsiteX2549" fmla="*/ 1316831 w 6400800"/>
              <a:gd name="connsiteY2549" fmla="*/ 244316 h 514350"/>
              <a:gd name="connsiteX2550" fmla="*/ 1309211 w 6400800"/>
              <a:gd name="connsiteY2550" fmla="*/ 277654 h 514350"/>
              <a:gd name="connsiteX2551" fmla="*/ 1298734 w 6400800"/>
              <a:gd name="connsiteY2551" fmla="*/ 260509 h 514350"/>
              <a:gd name="connsiteX2552" fmla="*/ 1313974 w 6400800"/>
              <a:gd name="connsiteY2552" fmla="*/ 199549 h 514350"/>
              <a:gd name="connsiteX2553" fmla="*/ 1319689 w 6400800"/>
              <a:gd name="connsiteY2553" fmla="*/ 172879 h 514350"/>
              <a:gd name="connsiteX2554" fmla="*/ 1291114 w 6400800"/>
              <a:gd name="connsiteY2554" fmla="*/ 249079 h 514350"/>
              <a:gd name="connsiteX2555" fmla="*/ 1281589 w 6400800"/>
              <a:gd name="connsiteY2555" fmla="*/ 234791 h 514350"/>
              <a:gd name="connsiteX2556" fmla="*/ 1267301 w 6400800"/>
              <a:gd name="connsiteY2556" fmla="*/ 215741 h 514350"/>
              <a:gd name="connsiteX2557" fmla="*/ 1275874 w 6400800"/>
              <a:gd name="connsiteY2557" fmla="*/ 232886 h 514350"/>
              <a:gd name="connsiteX2558" fmla="*/ 1272064 w 6400800"/>
              <a:gd name="connsiteY2558" fmla="*/ 243364 h 514350"/>
              <a:gd name="connsiteX2559" fmla="*/ 1261586 w 6400800"/>
              <a:gd name="connsiteY2559" fmla="*/ 227171 h 514350"/>
              <a:gd name="connsiteX2560" fmla="*/ 1249204 w 6400800"/>
              <a:gd name="connsiteY2560" fmla="*/ 210979 h 514350"/>
              <a:gd name="connsiteX2561" fmla="*/ 1247299 w 6400800"/>
              <a:gd name="connsiteY2561" fmla="*/ 208121 h 514350"/>
              <a:gd name="connsiteX2562" fmla="*/ 1251109 w 6400800"/>
              <a:gd name="connsiteY2562" fmla="*/ 199549 h 514350"/>
              <a:gd name="connsiteX2563" fmla="*/ 1246346 w 6400800"/>
              <a:gd name="connsiteY2563" fmla="*/ 206216 h 514350"/>
              <a:gd name="connsiteX2564" fmla="*/ 1229201 w 6400800"/>
              <a:gd name="connsiteY2564" fmla="*/ 184309 h 514350"/>
              <a:gd name="connsiteX2565" fmla="*/ 1211104 w 6400800"/>
              <a:gd name="connsiteY2565" fmla="*/ 162401 h 514350"/>
              <a:gd name="connsiteX2566" fmla="*/ 1226344 w 6400800"/>
              <a:gd name="connsiteY2566" fmla="*/ 186214 h 514350"/>
              <a:gd name="connsiteX2567" fmla="*/ 1242536 w 6400800"/>
              <a:gd name="connsiteY2567" fmla="*/ 211931 h 514350"/>
              <a:gd name="connsiteX2568" fmla="*/ 1236821 w 6400800"/>
              <a:gd name="connsiteY2568" fmla="*/ 220504 h 514350"/>
              <a:gd name="connsiteX2569" fmla="*/ 1233011 w 6400800"/>
              <a:gd name="connsiteY2569" fmla="*/ 226219 h 514350"/>
              <a:gd name="connsiteX2570" fmla="*/ 1231106 w 6400800"/>
              <a:gd name="connsiteY2570" fmla="*/ 212884 h 514350"/>
              <a:gd name="connsiteX2571" fmla="*/ 1228249 w 6400800"/>
              <a:gd name="connsiteY2571" fmla="*/ 209074 h 514350"/>
              <a:gd name="connsiteX2572" fmla="*/ 1226344 w 6400800"/>
              <a:gd name="connsiteY2572" fmla="*/ 209074 h 514350"/>
              <a:gd name="connsiteX2573" fmla="*/ 1223486 w 6400800"/>
              <a:gd name="connsiteY2573" fmla="*/ 199549 h 514350"/>
              <a:gd name="connsiteX2574" fmla="*/ 1215866 w 6400800"/>
              <a:gd name="connsiteY2574" fmla="*/ 179546 h 514350"/>
              <a:gd name="connsiteX2575" fmla="*/ 1219676 w 6400800"/>
              <a:gd name="connsiteY2575" fmla="*/ 200501 h 514350"/>
              <a:gd name="connsiteX2576" fmla="*/ 1221581 w 6400800"/>
              <a:gd name="connsiteY2576" fmla="*/ 211931 h 514350"/>
              <a:gd name="connsiteX2577" fmla="*/ 1220629 w 6400800"/>
              <a:gd name="connsiteY2577" fmla="*/ 213836 h 514350"/>
              <a:gd name="connsiteX2578" fmla="*/ 1207294 w 6400800"/>
              <a:gd name="connsiteY2578" fmla="*/ 200501 h 514350"/>
              <a:gd name="connsiteX2579" fmla="*/ 1201579 w 6400800"/>
              <a:gd name="connsiteY2579" fmla="*/ 195739 h 514350"/>
              <a:gd name="connsiteX2580" fmla="*/ 1206341 w 6400800"/>
              <a:gd name="connsiteY2580" fmla="*/ 201454 h 514350"/>
              <a:gd name="connsiteX2581" fmla="*/ 1217771 w 6400800"/>
              <a:gd name="connsiteY2581" fmla="*/ 217646 h 514350"/>
              <a:gd name="connsiteX2582" fmla="*/ 1217771 w 6400800"/>
              <a:gd name="connsiteY2582" fmla="*/ 217646 h 514350"/>
              <a:gd name="connsiteX2583" fmla="*/ 1216819 w 6400800"/>
              <a:gd name="connsiteY2583" fmla="*/ 231934 h 514350"/>
              <a:gd name="connsiteX2584" fmla="*/ 1202531 w 6400800"/>
              <a:gd name="connsiteY2584" fmla="*/ 219551 h 514350"/>
              <a:gd name="connsiteX2585" fmla="*/ 1215866 w 6400800"/>
              <a:gd name="connsiteY2585" fmla="*/ 236696 h 514350"/>
              <a:gd name="connsiteX2586" fmla="*/ 1214914 w 6400800"/>
              <a:gd name="connsiteY2586" fmla="*/ 249079 h 514350"/>
              <a:gd name="connsiteX2587" fmla="*/ 1214914 w 6400800"/>
              <a:gd name="connsiteY2587" fmla="*/ 255746 h 514350"/>
              <a:gd name="connsiteX2588" fmla="*/ 1213961 w 6400800"/>
              <a:gd name="connsiteY2588" fmla="*/ 250984 h 514350"/>
              <a:gd name="connsiteX2589" fmla="*/ 1213961 w 6400800"/>
              <a:gd name="connsiteY2589" fmla="*/ 250031 h 514350"/>
              <a:gd name="connsiteX2590" fmla="*/ 1214914 w 6400800"/>
              <a:gd name="connsiteY2590" fmla="*/ 249079 h 514350"/>
              <a:gd name="connsiteX2591" fmla="*/ 1213961 w 6400800"/>
              <a:gd name="connsiteY2591" fmla="*/ 250031 h 514350"/>
              <a:gd name="connsiteX2592" fmla="*/ 1207294 w 6400800"/>
              <a:gd name="connsiteY2592" fmla="*/ 229076 h 514350"/>
              <a:gd name="connsiteX2593" fmla="*/ 1200626 w 6400800"/>
              <a:gd name="connsiteY2593" fmla="*/ 212884 h 514350"/>
              <a:gd name="connsiteX2594" fmla="*/ 1193959 w 6400800"/>
              <a:gd name="connsiteY2594" fmla="*/ 198596 h 514350"/>
              <a:gd name="connsiteX2595" fmla="*/ 1196816 w 6400800"/>
              <a:gd name="connsiteY2595" fmla="*/ 213836 h 514350"/>
              <a:gd name="connsiteX2596" fmla="*/ 1200626 w 6400800"/>
              <a:gd name="connsiteY2596" fmla="*/ 230981 h 514350"/>
              <a:gd name="connsiteX2597" fmla="*/ 1204436 w 6400800"/>
              <a:gd name="connsiteY2597" fmla="*/ 252889 h 514350"/>
              <a:gd name="connsiteX2598" fmla="*/ 1205389 w 6400800"/>
              <a:gd name="connsiteY2598" fmla="*/ 258604 h 514350"/>
              <a:gd name="connsiteX2599" fmla="*/ 1196816 w 6400800"/>
              <a:gd name="connsiteY2599" fmla="*/ 239554 h 514350"/>
              <a:gd name="connsiteX2600" fmla="*/ 1189196 w 6400800"/>
              <a:gd name="connsiteY2600" fmla="*/ 224314 h 514350"/>
              <a:gd name="connsiteX2601" fmla="*/ 1181576 w 6400800"/>
              <a:gd name="connsiteY2601" fmla="*/ 211931 h 514350"/>
              <a:gd name="connsiteX2602" fmla="*/ 1185386 w 6400800"/>
              <a:gd name="connsiteY2602" fmla="*/ 225266 h 514350"/>
              <a:gd name="connsiteX2603" fmla="*/ 1190149 w 6400800"/>
              <a:gd name="connsiteY2603" fmla="*/ 241459 h 514350"/>
              <a:gd name="connsiteX2604" fmla="*/ 1194911 w 6400800"/>
              <a:gd name="connsiteY2604" fmla="*/ 262414 h 514350"/>
              <a:gd name="connsiteX2605" fmla="*/ 1197769 w 6400800"/>
              <a:gd name="connsiteY2605" fmla="*/ 276701 h 514350"/>
              <a:gd name="connsiteX2606" fmla="*/ 1193959 w 6400800"/>
              <a:gd name="connsiteY2606" fmla="*/ 284321 h 514350"/>
              <a:gd name="connsiteX2607" fmla="*/ 1193959 w 6400800"/>
              <a:gd name="connsiteY2607" fmla="*/ 283369 h 514350"/>
              <a:gd name="connsiteX2608" fmla="*/ 1193006 w 6400800"/>
              <a:gd name="connsiteY2608" fmla="*/ 279559 h 514350"/>
              <a:gd name="connsiteX2609" fmla="*/ 1193959 w 6400800"/>
              <a:gd name="connsiteY2609" fmla="*/ 276701 h 514350"/>
              <a:gd name="connsiteX2610" fmla="*/ 1193006 w 6400800"/>
              <a:gd name="connsiteY2610" fmla="*/ 278606 h 514350"/>
              <a:gd name="connsiteX2611" fmla="*/ 1184434 w 6400800"/>
              <a:gd name="connsiteY2611" fmla="*/ 250984 h 514350"/>
              <a:gd name="connsiteX2612" fmla="*/ 1174909 w 6400800"/>
              <a:gd name="connsiteY2612" fmla="*/ 227171 h 514350"/>
              <a:gd name="connsiteX2613" fmla="*/ 1174909 w 6400800"/>
              <a:gd name="connsiteY2613" fmla="*/ 223361 h 514350"/>
              <a:gd name="connsiteX2614" fmla="*/ 1175861 w 6400800"/>
              <a:gd name="connsiteY2614" fmla="*/ 196691 h 514350"/>
              <a:gd name="connsiteX2615" fmla="*/ 1174909 w 6400800"/>
              <a:gd name="connsiteY2615" fmla="*/ 173831 h 514350"/>
              <a:gd name="connsiteX2616" fmla="*/ 1172051 w 6400800"/>
              <a:gd name="connsiteY2616" fmla="*/ 196691 h 514350"/>
              <a:gd name="connsiteX2617" fmla="*/ 1168241 w 6400800"/>
              <a:gd name="connsiteY2617" fmla="*/ 223361 h 514350"/>
              <a:gd name="connsiteX2618" fmla="*/ 1168241 w 6400800"/>
              <a:gd name="connsiteY2618" fmla="*/ 226219 h 514350"/>
              <a:gd name="connsiteX2619" fmla="*/ 1162526 w 6400800"/>
              <a:gd name="connsiteY2619" fmla="*/ 238601 h 514350"/>
              <a:gd name="connsiteX2620" fmla="*/ 1158716 w 6400800"/>
              <a:gd name="connsiteY2620" fmla="*/ 215741 h 514350"/>
              <a:gd name="connsiteX2621" fmla="*/ 1152049 w 6400800"/>
              <a:gd name="connsiteY2621" fmla="*/ 189071 h 514350"/>
              <a:gd name="connsiteX2622" fmla="*/ 1136809 w 6400800"/>
              <a:gd name="connsiteY2622" fmla="*/ 133826 h 514350"/>
              <a:gd name="connsiteX2623" fmla="*/ 1140619 w 6400800"/>
              <a:gd name="connsiteY2623" fmla="*/ 190024 h 514350"/>
              <a:gd name="connsiteX2624" fmla="*/ 1143476 w 6400800"/>
              <a:gd name="connsiteY2624" fmla="*/ 217646 h 514350"/>
              <a:gd name="connsiteX2625" fmla="*/ 1146334 w 6400800"/>
              <a:gd name="connsiteY2625" fmla="*/ 248126 h 514350"/>
              <a:gd name="connsiteX2626" fmla="*/ 1147286 w 6400800"/>
              <a:gd name="connsiteY2626" fmla="*/ 261461 h 514350"/>
              <a:gd name="connsiteX2627" fmla="*/ 1147286 w 6400800"/>
              <a:gd name="connsiteY2627" fmla="*/ 261461 h 514350"/>
              <a:gd name="connsiteX2628" fmla="*/ 1147286 w 6400800"/>
              <a:gd name="connsiteY2628" fmla="*/ 258604 h 514350"/>
              <a:gd name="connsiteX2629" fmla="*/ 1147286 w 6400800"/>
              <a:gd name="connsiteY2629" fmla="*/ 260509 h 514350"/>
              <a:gd name="connsiteX2630" fmla="*/ 1143476 w 6400800"/>
              <a:gd name="connsiteY2630" fmla="*/ 251936 h 514350"/>
              <a:gd name="connsiteX2631" fmla="*/ 1141571 w 6400800"/>
              <a:gd name="connsiteY2631" fmla="*/ 249079 h 514350"/>
              <a:gd name="connsiteX2632" fmla="*/ 1141571 w 6400800"/>
              <a:gd name="connsiteY2632" fmla="*/ 237649 h 514350"/>
              <a:gd name="connsiteX2633" fmla="*/ 1139666 w 6400800"/>
              <a:gd name="connsiteY2633" fmla="*/ 246221 h 514350"/>
              <a:gd name="connsiteX2634" fmla="*/ 1132046 w 6400800"/>
              <a:gd name="connsiteY2634" fmla="*/ 231934 h 514350"/>
              <a:gd name="connsiteX2635" fmla="*/ 1132046 w 6400800"/>
              <a:gd name="connsiteY2635" fmla="*/ 230981 h 514350"/>
              <a:gd name="connsiteX2636" fmla="*/ 1120616 w 6400800"/>
              <a:gd name="connsiteY2636" fmla="*/ 177641 h 514350"/>
              <a:gd name="connsiteX2637" fmla="*/ 1110139 w 6400800"/>
              <a:gd name="connsiteY2637" fmla="*/ 132874 h 514350"/>
              <a:gd name="connsiteX2638" fmla="*/ 1100614 w 6400800"/>
              <a:gd name="connsiteY2638" fmla="*/ 98584 h 514350"/>
              <a:gd name="connsiteX2639" fmla="*/ 1092041 w 6400800"/>
              <a:gd name="connsiteY2639" fmla="*/ 69056 h 514350"/>
              <a:gd name="connsiteX2640" fmla="*/ 1096804 w 6400800"/>
              <a:gd name="connsiteY2640" fmla="*/ 99536 h 514350"/>
              <a:gd name="connsiteX2641" fmla="*/ 1103471 w 6400800"/>
              <a:gd name="connsiteY2641" fmla="*/ 134779 h 514350"/>
              <a:gd name="connsiteX2642" fmla="*/ 1110139 w 6400800"/>
              <a:gd name="connsiteY2642" fmla="*/ 180499 h 514350"/>
              <a:gd name="connsiteX2643" fmla="*/ 1112996 w 6400800"/>
              <a:gd name="connsiteY2643" fmla="*/ 199549 h 514350"/>
              <a:gd name="connsiteX2644" fmla="*/ 1110139 w 6400800"/>
              <a:gd name="connsiteY2644" fmla="*/ 194786 h 514350"/>
              <a:gd name="connsiteX2645" fmla="*/ 1106329 w 6400800"/>
              <a:gd name="connsiteY2645" fmla="*/ 190024 h 514350"/>
              <a:gd name="connsiteX2646" fmla="*/ 1105376 w 6400800"/>
              <a:gd name="connsiteY2646" fmla="*/ 188119 h 514350"/>
              <a:gd name="connsiteX2647" fmla="*/ 1095851 w 6400800"/>
              <a:gd name="connsiteY2647" fmla="*/ 160496 h 514350"/>
              <a:gd name="connsiteX2648" fmla="*/ 1087279 w 6400800"/>
              <a:gd name="connsiteY2648" fmla="*/ 136684 h 514350"/>
              <a:gd name="connsiteX2649" fmla="*/ 1092041 w 6400800"/>
              <a:gd name="connsiteY2649" fmla="*/ 161449 h 514350"/>
              <a:gd name="connsiteX2650" fmla="*/ 1098709 w 6400800"/>
              <a:gd name="connsiteY2650" fmla="*/ 190024 h 514350"/>
              <a:gd name="connsiteX2651" fmla="*/ 1103471 w 6400800"/>
              <a:gd name="connsiteY2651" fmla="*/ 215741 h 514350"/>
              <a:gd name="connsiteX2652" fmla="*/ 1097756 w 6400800"/>
              <a:gd name="connsiteY2652" fmla="*/ 200501 h 514350"/>
              <a:gd name="connsiteX2653" fmla="*/ 1102519 w 6400800"/>
              <a:gd name="connsiteY2653" fmla="*/ 224314 h 514350"/>
              <a:gd name="connsiteX2654" fmla="*/ 1094899 w 6400800"/>
              <a:gd name="connsiteY2654" fmla="*/ 233839 h 514350"/>
              <a:gd name="connsiteX2655" fmla="*/ 1089184 w 6400800"/>
              <a:gd name="connsiteY2655" fmla="*/ 209074 h 514350"/>
              <a:gd name="connsiteX2656" fmla="*/ 1084421 w 6400800"/>
              <a:gd name="connsiteY2656" fmla="*/ 166211 h 514350"/>
              <a:gd name="connsiteX2657" fmla="*/ 1083469 w 6400800"/>
              <a:gd name="connsiteY2657" fmla="*/ 184309 h 514350"/>
              <a:gd name="connsiteX2658" fmla="*/ 1073944 w 6400800"/>
              <a:gd name="connsiteY2658" fmla="*/ 149066 h 514350"/>
              <a:gd name="connsiteX2659" fmla="*/ 1066324 w 6400800"/>
              <a:gd name="connsiteY2659" fmla="*/ 123349 h 514350"/>
              <a:gd name="connsiteX2660" fmla="*/ 1075849 w 6400800"/>
              <a:gd name="connsiteY2660" fmla="*/ 94774 h 514350"/>
              <a:gd name="connsiteX2661" fmla="*/ 1064419 w 6400800"/>
              <a:gd name="connsiteY2661" fmla="*/ 119539 h 514350"/>
              <a:gd name="connsiteX2662" fmla="*/ 1057751 w 6400800"/>
              <a:gd name="connsiteY2662" fmla="*/ 100489 h 514350"/>
              <a:gd name="connsiteX2663" fmla="*/ 1050131 w 6400800"/>
              <a:gd name="connsiteY2663" fmla="*/ 78581 h 514350"/>
              <a:gd name="connsiteX2664" fmla="*/ 1042511 w 6400800"/>
              <a:gd name="connsiteY2664" fmla="*/ 59531 h 514350"/>
              <a:gd name="connsiteX2665" fmla="*/ 1029176 w 6400800"/>
              <a:gd name="connsiteY2665" fmla="*/ 28099 h 514350"/>
              <a:gd name="connsiteX2666" fmla="*/ 1012984 w 6400800"/>
              <a:gd name="connsiteY2666" fmla="*/ 7144 h 514350"/>
              <a:gd name="connsiteX2667" fmla="*/ 1022509 w 6400800"/>
              <a:gd name="connsiteY2667" fmla="*/ 34766 h 514350"/>
              <a:gd name="connsiteX2668" fmla="*/ 1032986 w 6400800"/>
              <a:gd name="connsiteY2668" fmla="*/ 67151 h 514350"/>
              <a:gd name="connsiteX2669" fmla="*/ 1038701 w 6400800"/>
              <a:gd name="connsiteY2669" fmla="*/ 87154 h 514350"/>
              <a:gd name="connsiteX2670" fmla="*/ 1044416 w 6400800"/>
              <a:gd name="connsiteY2670" fmla="*/ 109061 h 514350"/>
              <a:gd name="connsiteX2671" fmla="*/ 1044416 w 6400800"/>
              <a:gd name="connsiteY2671" fmla="*/ 110014 h 514350"/>
              <a:gd name="connsiteX2672" fmla="*/ 1037749 w 6400800"/>
              <a:gd name="connsiteY2672" fmla="*/ 96679 h 514350"/>
              <a:gd name="connsiteX2673" fmla="*/ 1044416 w 6400800"/>
              <a:gd name="connsiteY2673" fmla="*/ 117634 h 514350"/>
              <a:gd name="connsiteX2674" fmla="*/ 1051084 w 6400800"/>
              <a:gd name="connsiteY2674" fmla="*/ 141446 h 514350"/>
              <a:gd name="connsiteX2675" fmla="*/ 1052036 w 6400800"/>
              <a:gd name="connsiteY2675" fmla="*/ 146209 h 514350"/>
              <a:gd name="connsiteX2676" fmla="*/ 1037749 w 6400800"/>
              <a:gd name="connsiteY2676" fmla="*/ 172879 h 514350"/>
              <a:gd name="connsiteX2677" fmla="*/ 1024414 w 6400800"/>
              <a:gd name="connsiteY2677" fmla="*/ 195739 h 514350"/>
              <a:gd name="connsiteX2678" fmla="*/ 1023461 w 6400800"/>
              <a:gd name="connsiteY2678" fmla="*/ 192881 h 514350"/>
              <a:gd name="connsiteX2679" fmla="*/ 1023461 w 6400800"/>
              <a:gd name="connsiteY2679" fmla="*/ 184309 h 514350"/>
              <a:gd name="connsiteX2680" fmla="*/ 1024414 w 6400800"/>
              <a:gd name="connsiteY2680" fmla="*/ 142399 h 514350"/>
              <a:gd name="connsiteX2681" fmla="*/ 1023461 w 6400800"/>
              <a:gd name="connsiteY2681" fmla="*/ 110014 h 514350"/>
              <a:gd name="connsiteX2682" fmla="*/ 1021556 w 6400800"/>
              <a:gd name="connsiteY2682" fmla="*/ 89059 h 514350"/>
              <a:gd name="connsiteX2683" fmla="*/ 1020604 w 6400800"/>
              <a:gd name="connsiteY2683" fmla="*/ 81439 h 514350"/>
              <a:gd name="connsiteX2684" fmla="*/ 1020604 w 6400800"/>
              <a:gd name="connsiteY2684" fmla="*/ 89059 h 514350"/>
              <a:gd name="connsiteX2685" fmla="*/ 1019651 w 6400800"/>
              <a:gd name="connsiteY2685" fmla="*/ 110014 h 514350"/>
              <a:gd name="connsiteX2686" fmla="*/ 1014889 w 6400800"/>
              <a:gd name="connsiteY2686" fmla="*/ 165259 h 514350"/>
              <a:gd name="connsiteX2687" fmla="*/ 1013936 w 6400800"/>
              <a:gd name="connsiteY2687" fmla="*/ 161449 h 514350"/>
              <a:gd name="connsiteX2688" fmla="*/ 1014889 w 6400800"/>
              <a:gd name="connsiteY2688" fmla="*/ 168116 h 514350"/>
              <a:gd name="connsiteX2689" fmla="*/ 1012984 w 6400800"/>
              <a:gd name="connsiteY2689" fmla="*/ 183356 h 514350"/>
              <a:gd name="connsiteX2690" fmla="*/ 1007269 w 6400800"/>
              <a:gd name="connsiteY2690" fmla="*/ 224314 h 514350"/>
              <a:gd name="connsiteX2691" fmla="*/ 972026 w 6400800"/>
              <a:gd name="connsiteY2691" fmla="*/ 283369 h 514350"/>
              <a:gd name="connsiteX2692" fmla="*/ 971074 w 6400800"/>
              <a:gd name="connsiteY2692" fmla="*/ 269081 h 514350"/>
              <a:gd name="connsiteX2693" fmla="*/ 977741 w 6400800"/>
              <a:gd name="connsiteY2693" fmla="*/ 251936 h 514350"/>
              <a:gd name="connsiteX2694" fmla="*/ 992981 w 6400800"/>
              <a:gd name="connsiteY2694" fmla="*/ 206216 h 514350"/>
              <a:gd name="connsiteX2695" fmla="*/ 1002506 w 6400800"/>
              <a:gd name="connsiteY2695" fmla="*/ 170974 h 514350"/>
              <a:gd name="connsiteX2696" fmla="*/ 1009174 w 6400800"/>
              <a:gd name="connsiteY2696" fmla="*/ 139541 h 514350"/>
              <a:gd name="connsiteX2697" fmla="*/ 998696 w 6400800"/>
              <a:gd name="connsiteY2697" fmla="*/ 170021 h 514350"/>
              <a:gd name="connsiteX2698" fmla="*/ 985361 w 6400800"/>
              <a:gd name="connsiteY2698" fmla="*/ 204311 h 514350"/>
              <a:gd name="connsiteX2699" fmla="*/ 966311 w 6400800"/>
              <a:gd name="connsiteY2699" fmla="*/ 248126 h 514350"/>
              <a:gd name="connsiteX2700" fmla="*/ 960596 w 6400800"/>
              <a:gd name="connsiteY2700" fmla="*/ 260509 h 514350"/>
              <a:gd name="connsiteX2701" fmla="*/ 961549 w 6400800"/>
              <a:gd name="connsiteY2701" fmla="*/ 225266 h 514350"/>
              <a:gd name="connsiteX2702" fmla="*/ 969169 w 6400800"/>
              <a:gd name="connsiteY2702" fmla="*/ 206216 h 514350"/>
              <a:gd name="connsiteX2703" fmla="*/ 961549 w 6400800"/>
              <a:gd name="connsiteY2703" fmla="*/ 218599 h 514350"/>
              <a:gd name="connsiteX2704" fmla="*/ 961549 w 6400800"/>
              <a:gd name="connsiteY2704" fmla="*/ 206216 h 514350"/>
              <a:gd name="connsiteX2705" fmla="*/ 958691 w 6400800"/>
              <a:gd name="connsiteY2705" fmla="*/ 149066 h 514350"/>
              <a:gd name="connsiteX2706" fmla="*/ 956786 w 6400800"/>
              <a:gd name="connsiteY2706" fmla="*/ 134779 h 514350"/>
              <a:gd name="connsiteX2707" fmla="*/ 957739 w 6400800"/>
              <a:gd name="connsiteY2707" fmla="*/ 131921 h 514350"/>
              <a:gd name="connsiteX2708" fmla="*/ 956786 w 6400800"/>
              <a:gd name="connsiteY2708" fmla="*/ 133826 h 514350"/>
              <a:gd name="connsiteX2709" fmla="*/ 956786 w 6400800"/>
              <a:gd name="connsiteY2709" fmla="*/ 132874 h 514350"/>
              <a:gd name="connsiteX2710" fmla="*/ 955834 w 6400800"/>
              <a:gd name="connsiteY2710" fmla="*/ 127159 h 514350"/>
              <a:gd name="connsiteX2711" fmla="*/ 955834 w 6400800"/>
              <a:gd name="connsiteY2711" fmla="*/ 136684 h 514350"/>
              <a:gd name="connsiteX2712" fmla="*/ 927259 w 6400800"/>
              <a:gd name="connsiteY2712" fmla="*/ 206216 h 514350"/>
              <a:gd name="connsiteX2713" fmla="*/ 927259 w 6400800"/>
              <a:gd name="connsiteY2713" fmla="*/ 205264 h 514350"/>
              <a:gd name="connsiteX2714" fmla="*/ 930116 w 6400800"/>
              <a:gd name="connsiteY2714" fmla="*/ 183356 h 514350"/>
              <a:gd name="connsiteX2715" fmla="*/ 932974 w 6400800"/>
              <a:gd name="connsiteY2715" fmla="*/ 164306 h 514350"/>
              <a:gd name="connsiteX2716" fmla="*/ 926306 w 6400800"/>
              <a:gd name="connsiteY2716" fmla="*/ 183356 h 514350"/>
              <a:gd name="connsiteX2717" fmla="*/ 920591 w 6400800"/>
              <a:gd name="connsiteY2717" fmla="*/ 203359 h 514350"/>
              <a:gd name="connsiteX2718" fmla="*/ 910114 w 6400800"/>
              <a:gd name="connsiteY2718" fmla="*/ 171926 h 514350"/>
              <a:gd name="connsiteX2719" fmla="*/ 907256 w 6400800"/>
              <a:gd name="connsiteY2719" fmla="*/ 164306 h 514350"/>
              <a:gd name="connsiteX2720" fmla="*/ 912019 w 6400800"/>
              <a:gd name="connsiteY2720" fmla="*/ 157639 h 514350"/>
              <a:gd name="connsiteX2721" fmla="*/ 933926 w 6400800"/>
              <a:gd name="connsiteY2721" fmla="*/ 124301 h 514350"/>
              <a:gd name="connsiteX2722" fmla="*/ 953929 w 6400800"/>
              <a:gd name="connsiteY2722" fmla="*/ 95726 h 514350"/>
              <a:gd name="connsiteX2723" fmla="*/ 931069 w 6400800"/>
              <a:gd name="connsiteY2723" fmla="*/ 121444 h 514350"/>
              <a:gd name="connsiteX2724" fmla="*/ 906304 w 6400800"/>
              <a:gd name="connsiteY2724" fmla="*/ 151924 h 514350"/>
              <a:gd name="connsiteX2725" fmla="*/ 904399 w 6400800"/>
              <a:gd name="connsiteY2725" fmla="*/ 154781 h 514350"/>
              <a:gd name="connsiteX2726" fmla="*/ 894874 w 6400800"/>
              <a:gd name="connsiteY2726" fmla="*/ 131921 h 514350"/>
              <a:gd name="connsiteX2727" fmla="*/ 892016 w 6400800"/>
              <a:gd name="connsiteY2727" fmla="*/ 126206 h 514350"/>
              <a:gd name="connsiteX2728" fmla="*/ 897731 w 6400800"/>
              <a:gd name="connsiteY2728" fmla="*/ 115729 h 514350"/>
              <a:gd name="connsiteX2729" fmla="*/ 918686 w 6400800"/>
              <a:gd name="connsiteY2729" fmla="*/ 77629 h 514350"/>
              <a:gd name="connsiteX2730" fmla="*/ 937736 w 6400800"/>
              <a:gd name="connsiteY2730" fmla="*/ 44291 h 514350"/>
              <a:gd name="connsiteX2731" fmla="*/ 914876 w 6400800"/>
              <a:gd name="connsiteY2731" fmla="*/ 74771 h 514350"/>
              <a:gd name="connsiteX2732" fmla="*/ 890111 w 6400800"/>
              <a:gd name="connsiteY2732" fmla="*/ 110966 h 514350"/>
              <a:gd name="connsiteX2733" fmla="*/ 886301 w 6400800"/>
              <a:gd name="connsiteY2733" fmla="*/ 116681 h 514350"/>
              <a:gd name="connsiteX2734" fmla="*/ 874871 w 6400800"/>
              <a:gd name="connsiteY2734" fmla="*/ 92869 h 514350"/>
              <a:gd name="connsiteX2735" fmla="*/ 873919 w 6400800"/>
              <a:gd name="connsiteY2735" fmla="*/ 90964 h 514350"/>
              <a:gd name="connsiteX2736" fmla="*/ 872966 w 6400800"/>
              <a:gd name="connsiteY2736" fmla="*/ 91916 h 514350"/>
              <a:gd name="connsiteX2737" fmla="*/ 868204 w 6400800"/>
              <a:gd name="connsiteY2737" fmla="*/ 95726 h 514350"/>
              <a:gd name="connsiteX2738" fmla="*/ 866299 w 6400800"/>
              <a:gd name="connsiteY2738" fmla="*/ 101441 h 514350"/>
              <a:gd name="connsiteX2739" fmla="*/ 868204 w 6400800"/>
              <a:gd name="connsiteY2739" fmla="*/ 113824 h 514350"/>
              <a:gd name="connsiteX2740" fmla="*/ 868204 w 6400800"/>
              <a:gd name="connsiteY2740" fmla="*/ 102394 h 514350"/>
              <a:gd name="connsiteX2741" fmla="*/ 870109 w 6400800"/>
              <a:gd name="connsiteY2741" fmla="*/ 97631 h 514350"/>
              <a:gd name="connsiteX2742" fmla="*/ 872966 w 6400800"/>
              <a:gd name="connsiteY2742" fmla="*/ 95726 h 514350"/>
              <a:gd name="connsiteX2743" fmla="*/ 882491 w 6400800"/>
              <a:gd name="connsiteY2743" fmla="*/ 122396 h 514350"/>
              <a:gd name="connsiteX2744" fmla="*/ 875824 w 6400800"/>
              <a:gd name="connsiteY2744" fmla="*/ 132874 h 514350"/>
              <a:gd name="connsiteX2745" fmla="*/ 860584 w 6400800"/>
              <a:gd name="connsiteY2745" fmla="*/ 159544 h 514350"/>
              <a:gd name="connsiteX2746" fmla="*/ 837724 w 6400800"/>
              <a:gd name="connsiteY2746" fmla="*/ 203359 h 514350"/>
              <a:gd name="connsiteX2747" fmla="*/ 832009 w 6400800"/>
              <a:gd name="connsiteY2747" fmla="*/ 194786 h 514350"/>
              <a:gd name="connsiteX2748" fmla="*/ 838676 w 6400800"/>
              <a:gd name="connsiteY2748" fmla="*/ 137636 h 514350"/>
              <a:gd name="connsiteX2749" fmla="*/ 840581 w 6400800"/>
              <a:gd name="connsiteY2749" fmla="*/ 115729 h 514350"/>
              <a:gd name="connsiteX2750" fmla="*/ 834866 w 6400800"/>
              <a:gd name="connsiteY2750" fmla="*/ 137636 h 514350"/>
              <a:gd name="connsiteX2751" fmla="*/ 820579 w 6400800"/>
              <a:gd name="connsiteY2751" fmla="*/ 194786 h 514350"/>
              <a:gd name="connsiteX2752" fmla="*/ 818674 w 6400800"/>
              <a:gd name="connsiteY2752" fmla="*/ 204311 h 514350"/>
              <a:gd name="connsiteX2753" fmla="*/ 815816 w 6400800"/>
              <a:gd name="connsiteY2753" fmla="*/ 197644 h 514350"/>
              <a:gd name="connsiteX2754" fmla="*/ 807244 w 6400800"/>
              <a:gd name="connsiteY2754" fmla="*/ 174784 h 514350"/>
              <a:gd name="connsiteX2755" fmla="*/ 812006 w 6400800"/>
              <a:gd name="connsiteY2755" fmla="*/ 198596 h 514350"/>
              <a:gd name="connsiteX2756" fmla="*/ 814864 w 6400800"/>
              <a:gd name="connsiteY2756" fmla="*/ 210979 h 514350"/>
              <a:gd name="connsiteX2757" fmla="*/ 815816 w 6400800"/>
              <a:gd name="connsiteY2757" fmla="*/ 216694 h 514350"/>
              <a:gd name="connsiteX2758" fmla="*/ 811054 w 6400800"/>
              <a:gd name="connsiteY2758" fmla="*/ 239554 h 514350"/>
              <a:gd name="connsiteX2759" fmla="*/ 808196 w 6400800"/>
              <a:gd name="connsiteY2759" fmla="*/ 219551 h 514350"/>
              <a:gd name="connsiteX2760" fmla="*/ 807244 w 6400800"/>
              <a:gd name="connsiteY2760" fmla="*/ 264319 h 514350"/>
              <a:gd name="connsiteX2761" fmla="*/ 807244 w 6400800"/>
              <a:gd name="connsiteY2761" fmla="*/ 266224 h 514350"/>
              <a:gd name="connsiteX2762" fmla="*/ 798671 w 6400800"/>
              <a:gd name="connsiteY2762" fmla="*/ 246221 h 514350"/>
              <a:gd name="connsiteX2763" fmla="*/ 800576 w 6400800"/>
              <a:gd name="connsiteY2763" fmla="*/ 239554 h 514350"/>
              <a:gd name="connsiteX2764" fmla="*/ 797719 w 6400800"/>
              <a:gd name="connsiteY2764" fmla="*/ 245269 h 514350"/>
              <a:gd name="connsiteX2765" fmla="*/ 796766 w 6400800"/>
              <a:gd name="connsiteY2765" fmla="*/ 242411 h 514350"/>
              <a:gd name="connsiteX2766" fmla="*/ 792956 w 6400800"/>
              <a:gd name="connsiteY2766" fmla="*/ 233839 h 514350"/>
              <a:gd name="connsiteX2767" fmla="*/ 796766 w 6400800"/>
              <a:gd name="connsiteY2767" fmla="*/ 218599 h 514350"/>
              <a:gd name="connsiteX2768" fmla="*/ 809149 w 6400800"/>
              <a:gd name="connsiteY2768" fmla="*/ 164306 h 514350"/>
              <a:gd name="connsiteX2769" fmla="*/ 812959 w 6400800"/>
              <a:gd name="connsiteY2769" fmla="*/ 143351 h 514350"/>
              <a:gd name="connsiteX2770" fmla="*/ 805339 w 6400800"/>
              <a:gd name="connsiteY2770" fmla="*/ 163354 h 514350"/>
              <a:gd name="connsiteX2771" fmla="*/ 796766 w 6400800"/>
              <a:gd name="connsiteY2771" fmla="*/ 186214 h 514350"/>
              <a:gd name="connsiteX2772" fmla="*/ 785336 w 6400800"/>
              <a:gd name="connsiteY2772" fmla="*/ 215741 h 514350"/>
              <a:gd name="connsiteX2773" fmla="*/ 784384 w 6400800"/>
              <a:gd name="connsiteY2773" fmla="*/ 218599 h 514350"/>
              <a:gd name="connsiteX2774" fmla="*/ 776764 w 6400800"/>
              <a:gd name="connsiteY2774" fmla="*/ 205264 h 514350"/>
              <a:gd name="connsiteX2775" fmla="*/ 774859 w 6400800"/>
              <a:gd name="connsiteY2775" fmla="*/ 202406 h 514350"/>
              <a:gd name="connsiteX2776" fmla="*/ 774859 w 6400800"/>
              <a:gd name="connsiteY2776" fmla="*/ 201454 h 514350"/>
              <a:gd name="connsiteX2777" fmla="*/ 780574 w 6400800"/>
              <a:gd name="connsiteY2777" fmla="*/ 142399 h 514350"/>
              <a:gd name="connsiteX2778" fmla="*/ 781526 w 6400800"/>
              <a:gd name="connsiteY2778" fmla="*/ 119539 h 514350"/>
              <a:gd name="connsiteX2779" fmla="*/ 776764 w 6400800"/>
              <a:gd name="connsiteY2779" fmla="*/ 141446 h 514350"/>
              <a:gd name="connsiteX2780" fmla="*/ 771049 w 6400800"/>
              <a:gd name="connsiteY2780" fmla="*/ 167164 h 514350"/>
              <a:gd name="connsiteX2781" fmla="*/ 766286 w 6400800"/>
              <a:gd name="connsiteY2781" fmla="*/ 189071 h 514350"/>
              <a:gd name="connsiteX2782" fmla="*/ 758666 w 6400800"/>
              <a:gd name="connsiteY2782" fmla="*/ 178594 h 514350"/>
              <a:gd name="connsiteX2783" fmla="*/ 745331 w 6400800"/>
              <a:gd name="connsiteY2783" fmla="*/ 163354 h 514350"/>
              <a:gd name="connsiteX2784" fmla="*/ 740569 w 6400800"/>
              <a:gd name="connsiteY2784" fmla="*/ 157639 h 514350"/>
              <a:gd name="connsiteX2785" fmla="*/ 744379 w 6400800"/>
              <a:gd name="connsiteY2785" fmla="*/ 163354 h 514350"/>
              <a:gd name="connsiteX2786" fmla="*/ 754856 w 6400800"/>
              <a:gd name="connsiteY2786" fmla="*/ 180499 h 514350"/>
              <a:gd name="connsiteX2787" fmla="*/ 763429 w 6400800"/>
              <a:gd name="connsiteY2787" fmla="*/ 196691 h 514350"/>
              <a:gd name="connsiteX2788" fmla="*/ 762476 w 6400800"/>
              <a:gd name="connsiteY2788" fmla="*/ 199549 h 514350"/>
              <a:gd name="connsiteX2789" fmla="*/ 753904 w 6400800"/>
              <a:gd name="connsiteY2789" fmla="*/ 238601 h 514350"/>
              <a:gd name="connsiteX2790" fmla="*/ 747236 w 6400800"/>
              <a:gd name="connsiteY2790" fmla="*/ 224314 h 514350"/>
              <a:gd name="connsiteX2791" fmla="*/ 752951 w 6400800"/>
              <a:gd name="connsiteY2791" fmla="*/ 241459 h 514350"/>
              <a:gd name="connsiteX2792" fmla="*/ 751046 w 6400800"/>
              <a:gd name="connsiteY2792" fmla="*/ 243364 h 514350"/>
              <a:gd name="connsiteX2793" fmla="*/ 749141 w 6400800"/>
              <a:gd name="connsiteY2793" fmla="*/ 252889 h 514350"/>
              <a:gd name="connsiteX2794" fmla="*/ 752951 w 6400800"/>
              <a:gd name="connsiteY2794" fmla="*/ 244316 h 514350"/>
              <a:gd name="connsiteX2795" fmla="*/ 752951 w 6400800"/>
              <a:gd name="connsiteY2795" fmla="*/ 244316 h 514350"/>
              <a:gd name="connsiteX2796" fmla="*/ 744379 w 6400800"/>
              <a:gd name="connsiteY2796" fmla="*/ 282416 h 514350"/>
              <a:gd name="connsiteX2797" fmla="*/ 741521 w 6400800"/>
              <a:gd name="connsiteY2797" fmla="*/ 296704 h 514350"/>
              <a:gd name="connsiteX2798" fmla="*/ 738664 w 6400800"/>
              <a:gd name="connsiteY2798" fmla="*/ 306229 h 514350"/>
              <a:gd name="connsiteX2799" fmla="*/ 738664 w 6400800"/>
              <a:gd name="connsiteY2799" fmla="*/ 306229 h 514350"/>
              <a:gd name="connsiteX2800" fmla="*/ 737711 w 6400800"/>
              <a:gd name="connsiteY2800" fmla="*/ 293846 h 514350"/>
              <a:gd name="connsiteX2801" fmla="*/ 733901 w 6400800"/>
              <a:gd name="connsiteY2801" fmla="*/ 270034 h 514350"/>
              <a:gd name="connsiteX2802" fmla="*/ 731996 w 6400800"/>
              <a:gd name="connsiteY2802" fmla="*/ 259556 h 514350"/>
              <a:gd name="connsiteX2803" fmla="*/ 731044 w 6400800"/>
              <a:gd name="connsiteY2803" fmla="*/ 257651 h 514350"/>
              <a:gd name="connsiteX2804" fmla="*/ 725329 w 6400800"/>
              <a:gd name="connsiteY2804" fmla="*/ 210979 h 514350"/>
              <a:gd name="connsiteX2805" fmla="*/ 722471 w 6400800"/>
              <a:gd name="connsiteY2805" fmla="*/ 186214 h 514350"/>
              <a:gd name="connsiteX2806" fmla="*/ 722471 w 6400800"/>
              <a:gd name="connsiteY2806" fmla="*/ 199549 h 514350"/>
              <a:gd name="connsiteX2807" fmla="*/ 709136 w 6400800"/>
              <a:gd name="connsiteY2807" fmla="*/ 243364 h 514350"/>
              <a:gd name="connsiteX2808" fmla="*/ 704374 w 6400800"/>
              <a:gd name="connsiteY2808" fmla="*/ 229076 h 514350"/>
              <a:gd name="connsiteX2809" fmla="*/ 687229 w 6400800"/>
              <a:gd name="connsiteY2809" fmla="*/ 181451 h 514350"/>
              <a:gd name="connsiteX2810" fmla="*/ 679609 w 6400800"/>
              <a:gd name="connsiteY2810" fmla="*/ 161449 h 514350"/>
              <a:gd name="connsiteX2811" fmla="*/ 679609 w 6400800"/>
              <a:gd name="connsiteY2811" fmla="*/ 148114 h 514350"/>
              <a:gd name="connsiteX2812" fmla="*/ 679609 w 6400800"/>
              <a:gd name="connsiteY2812" fmla="*/ 122396 h 514350"/>
              <a:gd name="connsiteX2813" fmla="*/ 678656 w 6400800"/>
              <a:gd name="connsiteY2813" fmla="*/ 100489 h 514350"/>
              <a:gd name="connsiteX2814" fmla="*/ 675799 w 6400800"/>
              <a:gd name="connsiteY2814" fmla="*/ 122396 h 514350"/>
              <a:gd name="connsiteX2815" fmla="*/ 672941 w 6400800"/>
              <a:gd name="connsiteY2815" fmla="*/ 144304 h 514350"/>
              <a:gd name="connsiteX2816" fmla="*/ 663416 w 6400800"/>
              <a:gd name="connsiteY2816" fmla="*/ 122396 h 514350"/>
              <a:gd name="connsiteX2817" fmla="*/ 659606 w 6400800"/>
              <a:gd name="connsiteY2817" fmla="*/ 114776 h 514350"/>
              <a:gd name="connsiteX2818" fmla="*/ 662464 w 6400800"/>
              <a:gd name="connsiteY2818" fmla="*/ 123349 h 514350"/>
              <a:gd name="connsiteX2819" fmla="*/ 670084 w 6400800"/>
              <a:gd name="connsiteY2819" fmla="*/ 147161 h 514350"/>
              <a:gd name="connsiteX2820" fmla="*/ 671989 w 6400800"/>
              <a:gd name="connsiteY2820" fmla="*/ 153829 h 514350"/>
              <a:gd name="connsiteX2821" fmla="*/ 671036 w 6400800"/>
              <a:gd name="connsiteY2821" fmla="*/ 164306 h 514350"/>
              <a:gd name="connsiteX2822" fmla="*/ 668179 w 6400800"/>
              <a:gd name="connsiteY2822" fmla="*/ 181451 h 514350"/>
              <a:gd name="connsiteX2823" fmla="*/ 662464 w 6400800"/>
              <a:gd name="connsiteY2823" fmla="*/ 219551 h 514350"/>
              <a:gd name="connsiteX2824" fmla="*/ 658654 w 6400800"/>
              <a:gd name="connsiteY2824" fmla="*/ 239554 h 514350"/>
              <a:gd name="connsiteX2825" fmla="*/ 655796 w 6400800"/>
              <a:gd name="connsiteY2825" fmla="*/ 231934 h 514350"/>
              <a:gd name="connsiteX2826" fmla="*/ 657701 w 6400800"/>
              <a:gd name="connsiteY2826" fmla="*/ 210026 h 514350"/>
              <a:gd name="connsiteX2827" fmla="*/ 653891 w 6400800"/>
              <a:gd name="connsiteY2827" fmla="*/ 226219 h 514350"/>
              <a:gd name="connsiteX2828" fmla="*/ 638651 w 6400800"/>
              <a:gd name="connsiteY2828" fmla="*/ 191929 h 514350"/>
              <a:gd name="connsiteX2829" fmla="*/ 630079 w 6400800"/>
              <a:gd name="connsiteY2829" fmla="*/ 174784 h 514350"/>
              <a:gd name="connsiteX2830" fmla="*/ 627221 w 6400800"/>
              <a:gd name="connsiteY2830" fmla="*/ 169069 h 514350"/>
              <a:gd name="connsiteX2831" fmla="*/ 635794 w 6400800"/>
              <a:gd name="connsiteY2831" fmla="*/ 193834 h 514350"/>
              <a:gd name="connsiteX2832" fmla="*/ 649129 w 6400800"/>
              <a:gd name="connsiteY2832" fmla="*/ 240506 h 514350"/>
              <a:gd name="connsiteX2833" fmla="*/ 650081 w 6400800"/>
              <a:gd name="connsiteY2833" fmla="*/ 244316 h 514350"/>
              <a:gd name="connsiteX2834" fmla="*/ 647224 w 6400800"/>
              <a:gd name="connsiteY2834" fmla="*/ 262414 h 514350"/>
              <a:gd name="connsiteX2835" fmla="*/ 644366 w 6400800"/>
              <a:gd name="connsiteY2835" fmla="*/ 279559 h 514350"/>
              <a:gd name="connsiteX2836" fmla="*/ 642461 w 6400800"/>
              <a:gd name="connsiteY2836" fmla="*/ 298609 h 514350"/>
              <a:gd name="connsiteX2837" fmla="*/ 642461 w 6400800"/>
              <a:gd name="connsiteY2837" fmla="*/ 298609 h 514350"/>
              <a:gd name="connsiteX2838" fmla="*/ 642461 w 6400800"/>
              <a:gd name="connsiteY2838" fmla="*/ 294799 h 514350"/>
              <a:gd name="connsiteX2839" fmla="*/ 641509 w 6400800"/>
              <a:gd name="connsiteY2839" fmla="*/ 315754 h 514350"/>
              <a:gd name="connsiteX2840" fmla="*/ 641509 w 6400800"/>
              <a:gd name="connsiteY2840" fmla="*/ 317659 h 514350"/>
              <a:gd name="connsiteX2841" fmla="*/ 639604 w 6400800"/>
              <a:gd name="connsiteY2841" fmla="*/ 309086 h 514350"/>
              <a:gd name="connsiteX2842" fmla="*/ 640556 w 6400800"/>
              <a:gd name="connsiteY2842" fmla="*/ 304324 h 514350"/>
              <a:gd name="connsiteX2843" fmla="*/ 638651 w 6400800"/>
              <a:gd name="connsiteY2843" fmla="*/ 307181 h 514350"/>
              <a:gd name="connsiteX2844" fmla="*/ 632936 w 6400800"/>
              <a:gd name="connsiteY2844" fmla="*/ 284321 h 514350"/>
              <a:gd name="connsiteX2845" fmla="*/ 624364 w 6400800"/>
              <a:gd name="connsiteY2845" fmla="*/ 250031 h 514350"/>
              <a:gd name="connsiteX2846" fmla="*/ 617696 w 6400800"/>
              <a:gd name="connsiteY2846" fmla="*/ 223361 h 514350"/>
              <a:gd name="connsiteX2847" fmla="*/ 614839 w 6400800"/>
              <a:gd name="connsiteY2847" fmla="*/ 210979 h 514350"/>
              <a:gd name="connsiteX2848" fmla="*/ 615791 w 6400800"/>
              <a:gd name="connsiteY2848" fmla="*/ 190024 h 514350"/>
              <a:gd name="connsiteX2849" fmla="*/ 617696 w 6400800"/>
              <a:gd name="connsiteY2849" fmla="*/ 126206 h 514350"/>
              <a:gd name="connsiteX2850" fmla="*/ 607219 w 6400800"/>
              <a:gd name="connsiteY2850" fmla="*/ 187166 h 514350"/>
              <a:gd name="connsiteX2851" fmla="*/ 606266 w 6400800"/>
              <a:gd name="connsiteY2851" fmla="*/ 184309 h 514350"/>
              <a:gd name="connsiteX2852" fmla="*/ 606266 w 6400800"/>
              <a:gd name="connsiteY2852" fmla="*/ 189071 h 514350"/>
              <a:gd name="connsiteX2853" fmla="*/ 601504 w 6400800"/>
              <a:gd name="connsiteY2853" fmla="*/ 215741 h 514350"/>
              <a:gd name="connsiteX2854" fmla="*/ 599599 w 6400800"/>
              <a:gd name="connsiteY2854" fmla="*/ 210979 h 514350"/>
              <a:gd name="connsiteX2855" fmla="*/ 591026 w 6400800"/>
              <a:gd name="connsiteY2855" fmla="*/ 191929 h 514350"/>
              <a:gd name="connsiteX2856" fmla="*/ 595789 w 6400800"/>
              <a:gd name="connsiteY2856" fmla="*/ 212884 h 514350"/>
              <a:gd name="connsiteX2857" fmla="*/ 599599 w 6400800"/>
              <a:gd name="connsiteY2857" fmla="*/ 230029 h 514350"/>
              <a:gd name="connsiteX2858" fmla="*/ 595789 w 6400800"/>
              <a:gd name="connsiteY2858" fmla="*/ 251936 h 514350"/>
              <a:gd name="connsiteX2859" fmla="*/ 589121 w 6400800"/>
              <a:gd name="connsiteY2859" fmla="*/ 294799 h 514350"/>
              <a:gd name="connsiteX2860" fmla="*/ 582454 w 6400800"/>
              <a:gd name="connsiteY2860" fmla="*/ 284321 h 514350"/>
              <a:gd name="connsiteX2861" fmla="*/ 585311 w 6400800"/>
              <a:gd name="connsiteY2861" fmla="*/ 265271 h 514350"/>
              <a:gd name="connsiteX2862" fmla="*/ 588169 w 6400800"/>
              <a:gd name="connsiteY2862" fmla="*/ 244316 h 514350"/>
              <a:gd name="connsiteX2863" fmla="*/ 591026 w 6400800"/>
              <a:gd name="connsiteY2863" fmla="*/ 225266 h 514350"/>
              <a:gd name="connsiteX2864" fmla="*/ 584359 w 6400800"/>
              <a:gd name="connsiteY2864" fmla="*/ 243364 h 514350"/>
              <a:gd name="connsiteX2865" fmla="*/ 579596 w 6400800"/>
              <a:gd name="connsiteY2865" fmla="*/ 258604 h 514350"/>
              <a:gd name="connsiteX2866" fmla="*/ 577691 w 6400800"/>
              <a:gd name="connsiteY2866" fmla="*/ 231934 h 514350"/>
              <a:gd name="connsiteX2867" fmla="*/ 575786 w 6400800"/>
              <a:gd name="connsiteY2867" fmla="*/ 210979 h 514350"/>
              <a:gd name="connsiteX2868" fmla="*/ 573881 w 6400800"/>
              <a:gd name="connsiteY2868" fmla="*/ 230981 h 514350"/>
              <a:gd name="connsiteX2869" fmla="*/ 571024 w 6400800"/>
              <a:gd name="connsiteY2869" fmla="*/ 267176 h 514350"/>
              <a:gd name="connsiteX2870" fmla="*/ 571024 w 6400800"/>
              <a:gd name="connsiteY2870" fmla="*/ 267176 h 514350"/>
              <a:gd name="connsiteX2871" fmla="*/ 567214 w 6400800"/>
              <a:gd name="connsiteY2871" fmla="*/ 262414 h 514350"/>
              <a:gd name="connsiteX2872" fmla="*/ 552926 w 6400800"/>
              <a:gd name="connsiteY2872" fmla="*/ 219551 h 514350"/>
              <a:gd name="connsiteX2873" fmla="*/ 552926 w 6400800"/>
              <a:gd name="connsiteY2873" fmla="*/ 218599 h 514350"/>
              <a:gd name="connsiteX2874" fmla="*/ 555784 w 6400800"/>
              <a:gd name="connsiteY2874" fmla="*/ 189071 h 514350"/>
              <a:gd name="connsiteX2875" fmla="*/ 558641 w 6400800"/>
              <a:gd name="connsiteY2875" fmla="*/ 162401 h 514350"/>
              <a:gd name="connsiteX2876" fmla="*/ 561499 w 6400800"/>
              <a:gd name="connsiteY2876" fmla="*/ 141446 h 514350"/>
              <a:gd name="connsiteX2877" fmla="*/ 564356 w 6400800"/>
              <a:gd name="connsiteY2877" fmla="*/ 123349 h 514350"/>
              <a:gd name="connsiteX2878" fmla="*/ 557689 w 6400800"/>
              <a:gd name="connsiteY2878" fmla="*/ 140494 h 514350"/>
              <a:gd name="connsiteX2879" fmla="*/ 551021 w 6400800"/>
              <a:gd name="connsiteY2879" fmla="*/ 160496 h 514350"/>
              <a:gd name="connsiteX2880" fmla="*/ 544354 w 6400800"/>
              <a:gd name="connsiteY2880" fmla="*/ 187166 h 514350"/>
              <a:gd name="connsiteX2881" fmla="*/ 537686 w 6400800"/>
              <a:gd name="connsiteY2881" fmla="*/ 218599 h 514350"/>
              <a:gd name="connsiteX2882" fmla="*/ 535781 w 6400800"/>
              <a:gd name="connsiteY2882" fmla="*/ 231934 h 514350"/>
              <a:gd name="connsiteX2883" fmla="*/ 534829 w 6400800"/>
              <a:gd name="connsiteY2883" fmla="*/ 220504 h 514350"/>
              <a:gd name="connsiteX2884" fmla="*/ 532924 w 6400800"/>
              <a:gd name="connsiteY2884" fmla="*/ 205264 h 514350"/>
              <a:gd name="connsiteX2885" fmla="*/ 533876 w 6400800"/>
              <a:gd name="connsiteY2885" fmla="*/ 186214 h 514350"/>
              <a:gd name="connsiteX2886" fmla="*/ 534829 w 6400800"/>
              <a:gd name="connsiteY2886" fmla="*/ 166211 h 514350"/>
              <a:gd name="connsiteX2887" fmla="*/ 534829 w 6400800"/>
              <a:gd name="connsiteY2887" fmla="*/ 148114 h 514350"/>
              <a:gd name="connsiteX2888" fmla="*/ 534829 w 6400800"/>
              <a:gd name="connsiteY2888" fmla="*/ 118586 h 514350"/>
              <a:gd name="connsiteX2889" fmla="*/ 533876 w 6400800"/>
              <a:gd name="connsiteY2889" fmla="*/ 92869 h 514350"/>
              <a:gd name="connsiteX2890" fmla="*/ 531019 w 6400800"/>
              <a:gd name="connsiteY2890" fmla="*/ 118586 h 514350"/>
              <a:gd name="connsiteX2891" fmla="*/ 528161 w 6400800"/>
              <a:gd name="connsiteY2891" fmla="*/ 147161 h 514350"/>
              <a:gd name="connsiteX2892" fmla="*/ 526256 w 6400800"/>
              <a:gd name="connsiteY2892" fmla="*/ 165259 h 514350"/>
              <a:gd name="connsiteX2893" fmla="*/ 523399 w 6400800"/>
              <a:gd name="connsiteY2893" fmla="*/ 185261 h 514350"/>
              <a:gd name="connsiteX2894" fmla="*/ 521494 w 6400800"/>
              <a:gd name="connsiteY2894" fmla="*/ 197644 h 514350"/>
              <a:gd name="connsiteX2895" fmla="*/ 513874 w 6400800"/>
              <a:gd name="connsiteY2895" fmla="*/ 170021 h 514350"/>
              <a:gd name="connsiteX2896" fmla="*/ 506254 w 6400800"/>
              <a:gd name="connsiteY2896" fmla="*/ 144304 h 514350"/>
              <a:gd name="connsiteX2897" fmla="*/ 510064 w 6400800"/>
              <a:gd name="connsiteY2897" fmla="*/ 170974 h 514350"/>
              <a:gd name="connsiteX2898" fmla="*/ 517684 w 6400800"/>
              <a:gd name="connsiteY2898" fmla="*/ 222409 h 514350"/>
              <a:gd name="connsiteX2899" fmla="*/ 516731 w 6400800"/>
              <a:gd name="connsiteY2899" fmla="*/ 230029 h 514350"/>
              <a:gd name="connsiteX2900" fmla="*/ 512921 w 6400800"/>
              <a:gd name="connsiteY2900" fmla="*/ 251936 h 514350"/>
              <a:gd name="connsiteX2901" fmla="*/ 487204 w 6400800"/>
              <a:gd name="connsiteY2901" fmla="*/ 172879 h 514350"/>
              <a:gd name="connsiteX2902" fmla="*/ 485299 w 6400800"/>
              <a:gd name="connsiteY2902" fmla="*/ 164306 h 514350"/>
              <a:gd name="connsiteX2903" fmla="*/ 486251 w 6400800"/>
              <a:gd name="connsiteY2903" fmla="*/ 189071 h 514350"/>
              <a:gd name="connsiteX2904" fmla="*/ 488156 w 6400800"/>
              <a:gd name="connsiteY2904" fmla="*/ 217646 h 514350"/>
              <a:gd name="connsiteX2905" fmla="*/ 489109 w 6400800"/>
              <a:gd name="connsiteY2905" fmla="*/ 238601 h 514350"/>
              <a:gd name="connsiteX2906" fmla="*/ 486251 w 6400800"/>
              <a:gd name="connsiteY2906" fmla="*/ 223361 h 514350"/>
              <a:gd name="connsiteX2907" fmla="*/ 482441 w 6400800"/>
              <a:gd name="connsiteY2907" fmla="*/ 207169 h 514350"/>
              <a:gd name="connsiteX2908" fmla="*/ 478631 w 6400800"/>
              <a:gd name="connsiteY2908" fmla="*/ 192881 h 514350"/>
              <a:gd name="connsiteX2909" fmla="*/ 471964 w 6400800"/>
              <a:gd name="connsiteY2909" fmla="*/ 170021 h 514350"/>
              <a:gd name="connsiteX2910" fmla="*/ 465296 w 6400800"/>
              <a:gd name="connsiteY2910" fmla="*/ 150019 h 514350"/>
              <a:gd name="connsiteX2911" fmla="*/ 468154 w 6400800"/>
              <a:gd name="connsiteY2911" fmla="*/ 170021 h 514350"/>
              <a:gd name="connsiteX2912" fmla="*/ 471011 w 6400800"/>
              <a:gd name="connsiteY2912" fmla="*/ 193834 h 514350"/>
              <a:gd name="connsiteX2913" fmla="*/ 472916 w 6400800"/>
              <a:gd name="connsiteY2913" fmla="*/ 208121 h 514350"/>
              <a:gd name="connsiteX2914" fmla="*/ 474821 w 6400800"/>
              <a:gd name="connsiteY2914" fmla="*/ 224314 h 514350"/>
              <a:gd name="connsiteX2915" fmla="*/ 478631 w 6400800"/>
              <a:gd name="connsiteY2915" fmla="*/ 255746 h 514350"/>
              <a:gd name="connsiteX2916" fmla="*/ 474821 w 6400800"/>
              <a:gd name="connsiteY2916" fmla="*/ 240506 h 514350"/>
              <a:gd name="connsiteX2917" fmla="*/ 455771 w 6400800"/>
              <a:gd name="connsiteY2917" fmla="*/ 170974 h 514350"/>
              <a:gd name="connsiteX2918" fmla="*/ 447199 w 6400800"/>
              <a:gd name="connsiteY2918" fmla="*/ 145256 h 514350"/>
              <a:gd name="connsiteX2919" fmla="*/ 451961 w 6400800"/>
              <a:gd name="connsiteY2919" fmla="*/ 171926 h 514350"/>
              <a:gd name="connsiteX2920" fmla="*/ 457676 w 6400800"/>
              <a:gd name="connsiteY2920" fmla="*/ 202406 h 514350"/>
              <a:gd name="connsiteX2921" fmla="*/ 464344 w 6400800"/>
              <a:gd name="connsiteY2921" fmla="*/ 242411 h 514350"/>
              <a:gd name="connsiteX2922" fmla="*/ 471011 w 6400800"/>
              <a:gd name="connsiteY2922" fmla="*/ 282416 h 514350"/>
              <a:gd name="connsiteX2923" fmla="*/ 467201 w 6400800"/>
              <a:gd name="connsiteY2923" fmla="*/ 272891 h 514350"/>
              <a:gd name="connsiteX2924" fmla="*/ 459581 w 6400800"/>
              <a:gd name="connsiteY2924" fmla="*/ 255746 h 514350"/>
              <a:gd name="connsiteX2925" fmla="*/ 463391 w 6400800"/>
              <a:gd name="connsiteY2925" fmla="*/ 273844 h 514350"/>
              <a:gd name="connsiteX2926" fmla="*/ 468154 w 6400800"/>
              <a:gd name="connsiteY2926" fmla="*/ 293846 h 514350"/>
              <a:gd name="connsiteX2927" fmla="*/ 471011 w 6400800"/>
              <a:gd name="connsiteY2927" fmla="*/ 306229 h 514350"/>
              <a:gd name="connsiteX2928" fmla="*/ 473869 w 6400800"/>
              <a:gd name="connsiteY2928" fmla="*/ 320516 h 514350"/>
              <a:gd name="connsiteX2929" fmla="*/ 479584 w 6400800"/>
              <a:gd name="connsiteY2929" fmla="*/ 351949 h 514350"/>
              <a:gd name="connsiteX2930" fmla="*/ 479584 w 6400800"/>
              <a:gd name="connsiteY2930" fmla="*/ 353854 h 514350"/>
              <a:gd name="connsiteX2931" fmla="*/ 478631 w 6400800"/>
              <a:gd name="connsiteY2931" fmla="*/ 351949 h 514350"/>
              <a:gd name="connsiteX2932" fmla="*/ 471964 w 6400800"/>
              <a:gd name="connsiteY2932" fmla="*/ 338614 h 514350"/>
              <a:gd name="connsiteX2933" fmla="*/ 470059 w 6400800"/>
              <a:gd name="connsiteY2933" fmla="*/ 324326 h 514350"/>
              <a:gd name="connsiteX2934" fmla="*/ 462439 w 6400800"/>
              <a:gd name="connsiteY2934" fmla="*/ 280511 h 514350"/>
              <a:gd name="connsiteX2935" fmla="*/ 452914 w 6400800"/>
              <a:gd name="connsiteY2935" fmla="*/ 240506 h 514350"/>
              <a:gd name="connsiteX2936" fmla="*/ 441484 w 6400800"/>
              <a:gd name="connsiteY2936" fmla="*/ 205264 h 514350"/>
              <a:gd name="connsiteX2937" fmla="*/ 437674 w 6400800"/>
              <a:gd name="connsiteY2937" fmla="*/ 194786 h 514350"/>
              <a:gd name="connsiteX2938" fmla="*/ 440531 w 6400800"/>
              <a:gd name="connsiteY2938" fmla="*/ 167164 h 514350"/>
              <a:gd name="connsiteX2939" fmla="*/ 442436 w 6400800"/>
              <a:gd name="connsiteY2939" fmla="*/ 128111 h 514350"/>
              <a:gd name="connsiteX2940" fmla="*/ 441484 w 6400800"/>
              <a:gd name="connsiteY2940" fmla="*/ 94774 h 514350"/>
              <a:gd name="connsiteX2941" fmla="*/ 438626 w 6400800"/>
              <a:gd name="connsiteY2941" fmla="*/ 128111 h 514350"/>
              <a:gd name="connsiteX2942" fmla="*/ 433864 w 6400800"/>
              <a:gd name="connsiteY2942" fmla="*/ 166211 h 514350"/>
              <a:gd name="connsiteX2943" fmla="*/ 431959 w 6400800"/>
              <a:gd name="connsiteY2943" fmla="*/ 178594 h 514350"/>
              <a:gd name="connsiteX2944" fmla="*/ 431006 w 6400800"/>
              <a:gd name="connsiteY2944" fmla="*/ 175736 h 514350"/>
              <a:gd name="connsiteX2945" fmla="*/ 419576 w 6400800"/>
              <a:gd name="connsiteY2945" fmla="*/ 153829 h 514350"/>
              <a:gd name="connsiteX2946" fmla="*/ 408146 w 6400800"/>
              <a:gd name="connsiteY2946" fmla="*/ 135731 h 514350"/>
              <a:gd name="connsiteX2947" fmla="*/ 415766 w 6400800"/>
              <a:gd name="connsiteY2947" fmla="*/ 155734 h 514350"/>
              <a:gd name="connsiteX2948" fmla="*/ 423386 w 6400800"/>
              <a:gd name="connsiteY2948" fmla="*/ 178594 h 514350"/>
              <a:gd name="connsiteX2949" fmla="*/ 428149 w 6400800"/>
              <a:gd name="connsiteY2949" fmla="*/ 195739 h 514350"/>
              <a:gd name="connsiteX2950" fmla="*/ 424339 w 6400800"/>
              <a:gd name="connsiteY2950" fmla="*/ 214789 h 514350"/>
              <a:gd name="connsiteX2951" fmla="*/ 424339 w 6400800"/>
              <a:gd name="connsiteY2951" fmla="*/ 214789 h 514350"/>
              <a:gd name="connsiteX2952" fmla="*/ 415766 w 6400800"/>
              <a:gd name="connsiteY2952" fmla="*/ 202406 h 514350"/>
              <a:gd name="connsiteX2953" fmla="*/ 421481 w 6400800"/>
              <a:gd name="connsiteY2953" fmla="*/ 216694 h 514350"/>
              <a:gd name="connsiteX2954" fmla="*/ 423386 w 6400800"/>
              <a:gd name="connsiteY2954" fmla="*/ 223361 h 514350"/>
              <a:gd name="connsiteX2955" fmla="*/ 412909 w 6400800"/>
              <a:gd name="connsiteY2955" fmla="*/ 272891 h 514350"/>
              <a:gd name="connsiteX2956" fmla="*/ 405289 w 6400800"/>
              <a:gd name="connsiteY2956" fmla="*/ 253841 h 514350"/>
              <a:gd name="connsiteX2957" fmla="*/ 405289 w 6400800"/>
              <a:gd name="connsiteY2957" fmla="*/ 253841 h 514350"/>
              <a:gd name="connsiteX2958" fmla="*/ 404336 w 6400800"/>
              <a:gd name="connsiteY2958" fmla="*/ 210026 h 514350"/>
              <a:gd name="connsiteX2959" fmla="*/ 401479 w 6400800"/>
              <a:gd name="connsiteY2959" fmla="*/ 176689 h 514350"/>
              <a:gd name="connsiteX2960" fmla="*/ 396716 w 6400800"/>
              <a:gd name="connsiteY2960" fmla="*/ 148114 h 514350"/>
              <a:gd name="connsiteX2961" fmla="*/ 397669 w 6400800"/>
              <a:gd name="connsiteY2961" fmla="*/ 177641 h 514350"/>
              <a:gd name="connsiteX2962" fmla="*/ 396716 w 6400800"/>
              <a:gd name="connsiteY2962" fmla="*/ 206216 h 514350"/>
              <a:gd name="connsiteX2963" fmla="*/ 389096 w 6400800"/>
              <a:gd name="connsiteY2963" fmla="*/ 244316 h 514350"/>
              <a:gd name="connsiteX2964" fmla="*/ 381476 w 6400800"/>
              <a:gd name="connsiteY2964" fmla="*/ 219551 h 514350"/>
              <a:gd name="connsiteX2965" fmla="*/ 374809 w 6400800"/>
              <a:gd name="connsiteY2965" fmla="*/ 199549 h 514350"/>
              <a:gd name="connsiteX2966" fmla="*/ 372904 w 6400800"/>
              <a:gd name="connsiteY2966" fmla="*/ 194786 h 514350"/>
              <a:gd name="connsiteX2967" fmla="*/ 372904 w 6400800"/>
              <a:gd name="connsiteY2967" fmla="*/ 190976 h 514350"/>
              <a:gd name="connsiteX2968" fmla="*/ 370046 w 6400800"/>
              <a:gd name="connsiteY2968" fmla="*/ 177641 h 514350"/>
              <a:gd name="connsiteX2969" fmla="*/ 366236 w 6400800"/>
              <a:gd name="connsiteY2969" fmla="*/ 155734 h 514350"/>
              <a:gd name="connsiteX2970" fmla="*/ 364331 w 6400800"/>
              <a:gd name="connsiteY2970" fmla="*/ 148114 h 514350"/>
              <a:gd name="connsiteX2971" fmla="*/ 363379 w 6400800"/>
              <a:gd name="connsiteY2971" fmla="*/ 135731 h 514350"/>
              <a:gd name="connsiteX2972" fmla="*/ 363379 w 6400800"/>
              <a:gd name="connsiteY2972" fmla="*/ 140494 h 514350"/>
              <a:gd name="connsiteX2973" fmla="*/ 362426 w 6400800"/>
              <a:gd name="connsiteY2973" fmla="*/ 136684 h 514350"/>
              <a:gd name="connsiteX2974" fmla="*/ 362426 w 6400800"/>
              <a:gd name="connsiteY2974" fmla="*/ 151924 h 514350"/>
              <a:gd name="connsiteX2975" fmla="*/ 361474 w 6400800"/>
              <a:gd name="connsiteY2975" fmla="*/ 163354 h 514350"/>
              <a:gd name="connsiteX2976" fmla="*/ 357664 w 6400800"/>
              <a:gd name="connsiteY2976" fmla="*/ 151924 h 514350"/>
              <a:gd name="connsiteX2977" fmla="*/ 348139 w 6400800"/>
              <a:gd name="connsiteY2977" fmla="*/ 127159 h 514350"/>
              <a:gd name="connsiteX2978" fmla="*/ 353854 w 6400800"/>
              <a:gd name="connsiteY2978" fmla="*/ 153829 h 514350"/>
              <a:gd name="connsiteX2979" fmla="*/ 361474 w 6400800"/>
              <a:gd name="connsiteY2979" fmla="*/ 183356 h 514350"/>
              <a:gd name="connsiteX2980" fmla="*/ 361474 w 6400800"/>
              <a:gd name="connsiteY2980" fmla="*/ 192881 h 514350"/>
              <a:gd name="connsiteX2981" fmla="*/ 357664 w 6400800"/>
              <a:gd name="connsiteY2981" fmla="*/ 184309 h 514350"/>
              <a:gd name="connsiteX2982" fmla="*/ 360521 w 6400800"/>
              <a:gd name="connsiteY2982" fmla="*/ 198596 h 514350"/>
              <a:gd name="connsiteX2983" fmla="*/ 359569 w 6400800"/>
              <a:gd name="connsiteY2983" fmla="*/ 221456 h 514350"/>
              <a:gd name="connsiteX2984" fmla="*/ 355759 w 6400800"/>
              <a:gd name="connsiteY2984" fmla="*/ 208121 h 514350"/>
              <a:gd name="connsiteX2985" fmla="*/ 350996 w 6400800"/>
              <a:gd name="connsiteY2985" fmla="*/ 193834 h 514350"/>
              <a:gd name="connsiteX2986" fmla="*/ 351949 w 6400800"/>
              <a:gd name="connsiteY2986" fmla="*/ 208121 h 514350"/>
              <a:gd name="connsiteX2987" fmla="*/ 352901 w 6400800"/>
              <a:gd name="connsiteY2987" fmla="*/ 224314 h 514350"/>
              <a:gd name="connsiteX2988" fmla="*/ 353854 w 6400800"/>
              <a:gd name="connsiteY2988" fmla="*/ 246221 h 514350"/>
              <a:gd name="connsiteX2989" fmla="*/ 354806 w 6400800"/>
              <a:gd name="connsiteY2989" fmla="*/ 270986 h 514350"/>
              <a:gd name="connsiteX2990" fmla="*/ 355759 w 6400800"/>
              <a:gd name="connsiteY2990" fmla="*/ 299561 h 514350"/>
              <a:gd name="connsiteX2991" fmla="*/ 356711 w 6400800"/>
              <a:gd name="connsiteY2991" fmla="*/ 316706 h 514350"/>
              <a:gd name="connsiteX2992" fmla="*/ 346234 w 6400800"/>
              <a:gd name="connsiteY2992" fmla="*/ 298609 h 514350"/>
              <a:gd name="connsiteX2993" fmla="*/ 345281 w 6400800"/>
              <a:gd name="connsiteY2993" fmla="*/ 296704 h 514350"/>
              <a:gd name="connsiteX2994" fmla="*/ 345281 w 6400800"/>
              <a:gd name="connsiteY2994" fmla="*/ 291941 h 514350"/>
              <a:gd name="connsiteX2995" fmla="*/ 348139 w 6400800"/>
              <a:gd name="connsiteY2995" fmla="*/ 267176 h 514350"/>
              <a:gd name="connsiteX2996" fmla="*/ 350044 w 6400800"/>
              <a:gd name="connsiteY2996" fmla="*/ 246221 h 514350"/>
              <a:gd name="connsiteX2997" fmla="*/ 344329 w 6400800"/>
              <a:gd name="connsiteY2997" fmla="*/ 267176 h 514350"/>
              <a:gd name="connsiteX2998" fmla="*/ 339566 w 6400800"/>
              <a:gd name="connsiteY2998" fmla="*/ 287179 h 514350"/>
              <a:gd name="connsiteX2999" fmla="*/ 339566 w 6400800"/>
              <a:gd name="connsiteY2999" fmla="*/ 287179 h 514350"/>
              <a:gd name="connsiteX3000" fmla="*/ 339566 w 6400800"/>
              <a:gd name="connsiteY3000" fmla="*/ 288131 h 514350"/>
              <a:gd name="connsiteX3001" fmla="*/ 338614 w 6400800"/>
              <a:gd name="connsiteY3001" fmla="*/ 291941 h 514350"/>
              <a:gd name="connsiteX3002" fmla="*/ 337661 w 6400800"/>
              <a:gd name="connsiteY3002" fmla="*/ 297656 h 514350"/>
              <a:gd name="connsiteX3003" fmla="*/ 324326 w 6400800"/>
              <a:gd name="connsiteY3003" fmla="*/ 277654 h 514350"/>
              <a:gd name="connsiteX3004" fmla="*/ 310991 w 6400800"/>
              <a:gd name="connsiteY3004" fmla="*/ 233839 h 514350"/>
              <a:gd name="connsiteX3005" fmla="*/ 303371 w 6400800"/>
              <a:gd name="connsiteY3005" fmla="*/ 211931 h 514350"/>
              <a:gd name="connsiteX3006" fmla="*/ 306229 w 6400800"/>
              <a:gd name="connsiteY3006" fmla="*/ 196691 h 514350"/>
              <a:gd name="connsiteX3007" fmla="*/ 316706 w 6400800"/>
              <a:gd name="connsiteY3007" fmla="*/ 150971 h 514350"/>
              <a:gd name="connsiteX3008" fmla="*/ 326231 w 6400800"/>
              <a:gd name="connsiteY3008" fmla="*/ 115729 h 514350"/>
              <a:gd name="connsiteX3009" fmla="*/ 335756 w 6400800"/>
              <a:gd name="connsiteY3009" fmla="*/ 85249 h 514350"/>
              <a:gd name="connsiteX3010" fmla="*/ 323374 w 6400800"/>
              <a:gd name="connsiteY3010" fmla="*/ 113824 h 514350"/>
              <a:gd name="connsiteX3011" fmla="*/ 310991 w 6400800"/>
              <a:gd name="connsiteY3011" fmla="*/ 148114 h 514350"/>
              <a:gd name="connsiteX3012" fmla="*/ 303371 w 6400800"/>
              <a:gd name="connsiteY3012" fmla="*/ 169069 h 514350"/>
              <a:gd name="connsiteX3013" fmla="*/ 297656 w 6400800"/>
              <a:gd name="connsiteY3013" fmla="*/ 190024 h 514350"/>
              <a:gd name="connsiteX3014" fmla="*/ 287179 w 6400800"/>
              <a:gd name="connsiteY3014" fmla="*/ 159544 h 514350"/>
              <a:gd name="connsiteX3015" fmla="*/ 294799 w 6400800"/>
              <a:gd name="connsiteY3015" fmla="*/ 198596 h 514350"/>
              <a:gd name="connsiteX3016" fmla="*/ 283369 w 6400800"/>
              <a:gd name="connsiteY3016" fmla="*/ 247174 h 514350"/>
              <a:gd name="connsiteX3017" fmla="*/ 279559 w 6400800"/>
              <a:gd name="connsiteY3017" fmla="*/ 264319 h 514350"/>
              <a:gd name="connsiteX3018" fmla="*/ 276701 w 6400800"/>
              <a:gd name="connsiteY3018" fmla="*/ 253841 h 514350"/>
              <a:gd name="connsiteX3019" fmla="*/ 278606 w 6400800"/>
              <a:gd name="connsiteY3019" fmla="*/ 227171 h 514350"/>
              <a:gd name="connsiteX3020" fmla="*/ 284321 w 6400800"/>
              <a:gd name="connsiteY3020" fmla="*/ 166211 h 514350"/>
              <a:gd name="connsiteX3021" fmla="*/ 287179 w 6400800"/>
              <a:gd name="connsiteY3021" fmla="*/ 139541 h 514350"/>
              <a:gd name="connsiteX3022" fmla="*/ 290989 w 6400800"/>
              <a:gd name="connsiteY3022" fmla="*/ 115729 h 514350"/>
              <a:gd name="connsiteX3023" fmla="*/ 297656 w 6400800"/>
              <a:gd name="connsiteY3023" fmla="*/ 76676 h 514350"/>
              <a:gd name="connsiteX3024" fmla="*/ 304324 w 6400800"/>
              <a:gd name="connsiteY3024" fmla="*/ 42386 h 514350"/>
              <a:gd name="connsiteX3025" fmla="*/ 293846 w 6400800"/>
              <a:gd name="connsiteY3025" fmla="*/ 75724 h 514350"/>
              <a:gd name="connsiteX3026" fmla="*/ 283369 w 6400800"/>
              <a:gd name="connsiteY3026" fmla="*/ 114776 h 514350"/>
              <a:gd name="connsiteX3027" fmla="*/ 277654 w 6400800"/>
              <a:gd name="connsiteY3027" fmla="*/ 138589 h 514350"/>
              <a:gd name="connsiteX3028" fmla="*/ 272891 w 6400800"/>
              <a:gd name="connsiteY3028" fmla="*/ 165259 h 514350"/>
              <a:gd name="connsiteX3029" fmla="*/ 270034 w 6400800"/>
              <a:gd name="connsiteY3029" fmla="*/ 178594 h 514350"/>
              <a:gd name="connsiteX3030" fmla="*/ 261461 w 6400800"/>
              <a:gd name="connsiteY3030" fmla="*/ 196691 h 514350"/>
              <a:gd name="connsiteX3031" fmla="*/ 258604 w 6400800"/>
              <a:gd name="connsiteY3031" fmla="*/ 183356 h 514350"/>
              <a:gd name="connsiteX3032" fmla="*/ 253841 w 6400800"/>
              <a:gd name="connsiteY3032" fmla="*/ 161449 h 514350"/>
              <a:gd name="connsiteX3033" fmla="*/ 254794 w 6400800"/>
              <a:gd name="connsiteY3033" fmla="*/ 183356 h 514350"/>
              <a:gd name="connsiteX3034" fmla="*/ 256699 w 6400800"/>
              <a:gd name="connsiteY3034" fmla="*/ 207169 h 514350"/>
              <a:gd name="connsiteX3035" fmla="*/ 247174 w 6400800"/>
              <a:gd name="connsiteY3035" fmla="*/ 231934 h 514350"/>
              <a:gd name="connsiteX3036" fmla="*/ 245269 w 6400800"/>
              <a:gd name="connsiteY3036" fmla="*/ 236696 h 514350"/>
              <a:gd name="connsiteX3037" fmla="*/ 242411 w 6400800"/>
              <a:gd name="connsiteY3037" fmla="*/ 230029 h 514350"/>
              <a:gd name="connsiteX3038" fmla="*/ 244316 w 6400800"/>
              <a:gd name="connsiteY3038" fmla="*/ 240506 h 514350"/>
              <a:gd name="connsiteX3039" fmla="*/ 236696 w 6400800"/>
              <a:gd name="connsiteY3039" fmla="*/ 262414 h 514350"/>
              <a:gd name="connsiteX3040" fmla="*/ 226219 w 6400800"/>
              <a:gd name="connsiteY3040" fmla="*/ 227171 h 514350"/>
              <a:gd name="connsiteX3041" fmla="*/ 218599 w 6400800"/>
              <a:gd name="connsiteY3041" fmla="*/ 204311 h 514350"/>
              <a:gd name="connsiteX3042" fmla="*/ 210979 w 6400800"/>
              <a:gd name="connsiteY3042" fmla="*/ 184309 h 514350"/>
              <a:gd name="connsiteX3043" fmla="*/ 198596 w 6400800"/>
              <a:gd name="connsiteY3043" fmla="*/ 150971 h 514350"/>
              <a:gd name="connsiteX3044" fmla="*/ 187166 w 6400800"/>
              <a:gd name="connsiteY3044" fmla="*/ 122396 h 514350"/>
              <a:gd name="connsiteX3045" fmla="*/ 194786 w 6400800"/>
              <a:gd name="connsiteY3045" fmla="*/ 151924 h 514350"/>
              <a:gd name="connsiteX3046" fmla="*/ 204311 w 6400800"/>
              <a:gd name="connsiteY3046" fmla="*/ 186214 h 514350"/>
              <a:gd name="connsiteX3047" fmla="*/ 210026 w 6400800"/>
              <a:gd name="connsiteY3047" fmla="*/ 207169 h 514350"/>
              <a:gd name="connsiteX3048" fmla="*/ 215741 w 6400800"/>
              <a:gd name="connsiteY3048" fmla="*/ 230981 h 514350"/>
              <a:gd name="connsiteX3049" fmla="*/ 226219 w 6400800"/>
              <a:gd name="connsiteY3049" fmla="*/ 275749 h 514350"/>
              <a:gd name="connsiteX3050" fmla="*/ 218599 w 6400800"/>
              <a:gd name="connsiteY3050" fmla="*/ 295751 h 514350"/>
              <a:gd name="connsiteX3051" fmla="*/ 217646 w 6400800"/>
              <a:gd name="connsiteY3051" fmla="*/ 298609 h 514350"/>
              <a:gd name="connsiteX3052" fmla="*/ 214789 w 6400800"/>
              <a:gd name="connsiteY3052" fmla="*/ 266224 h 514350"/>
              <a:gd name="connsiteX3053" fmla="*/ 212884 w 6400800"/>
              <a:gd name="connsiteY3053" fmla="*/ 241459 h 514350"/>
              <a:gd name="connsiteX3054" fmla="*/ 210979 w 6400800"/>
              <a:gd name="connsiteY3054" fmla="*/ 266224 h 514350"/>
              <a:gd name="connsiteX3055" fmla="*/ 209074 w 6400800"/>
              <a:gd name="connsiteY3055" fmla="*/ 309086 h 514350"/>
              <a:gd name="connsiteX3056" fmla="*/ 196691 w 6400800"/>
              <a:gd name="connsiteY3056" fmla="*/ 287179 h 514350"/>
              <a:gd name="connsiteX3057" fmla="*/ 187166 w 6400800"/>
              <a:gd name="connsiteY3057" fmla="*/ 270034 h 514350"/>
              <a:gd name="connsiteX3058" fmla="*/ 177641 w 6400800"/>
              <a:gd name="connsiteY3058" fmla="*/ 255746 h 514350"/>
              <a:gd name="connsiteX3059" fmla="*/ 161449 w 6400800"/>
              <a:gd name="connsiteY3059" fmla="*/ 231934 h 514350"/>
              <a:gd name="connsiteX3060" fmla="*/ 156686 w 6400800"/>
              <a:gd name="connsiteY3060" fmla="*/ 225266 h 514350"/>
              <a:gd name="connsiteX3061" fmla="*/ 152876 w 6400800"/>
              <a:gd name="connsiteY3061" fmla="*/ 209074 h 514350"/>
              <a:gd name="connsiteX3062" fmla="*/ 152876 w 6400800"/>
              <a:gd name="connsiteY3062" fmla="*/ 219551 h 514350"/>
              <a:gd name="connsiteX3063" fmla="*/ 146209 w 6400800"/>
              <a:gd name="connsiteY3063" fmla="*/ 210979 h 514350"/>
              <a:gd name="connsiteX3064" fmla="*/ 152876 w 6400800"/>
              <a:gd name="connsiteY3064" fmla="*/ 224314 h 514350"/>
              <a:gd name="connsiteX3065" fmla="*/ 156686 w 6400800"/>
              <a:gd name="connsiteY3065" fmla="*/ 275749 h 514350"/>
              <a:gd name="connsiteX3066" fmla="*/ 148114 w 6400800"/>
              <a:gd name="connsiteY3066" fmla="*/ 263366 h 514350"/>
              <a:gd name="connsiteX3067" fmla="*/ 124301 w 6400800"/>
              <a:gd name="connsiteY3067" fmla="*/ 233839 h 514350"/>
              <a:gd name="connsiteX3068" fmla="*/ 104299 w 6400800"/>
              <a:gd name="connsiteY3068" fmla="*/ 212884 h 514350"/>
              <a:gd name="connsiteX3069" fmla="*/ 88106 w 6400800"/>
              <a:gd name="connsiteY3069" fmla="*/ 197644 h 514350"/>
              <a:gd name="connsiteX3070" fmla="*/ 103346 w 6400800"/>
              <a:gd name="connsiteY3070" fmla="*/ 217646 h 514350"/>
              <a:gd name="connsiteX3071" fmla="*/ 119539 w 6400800"/>
              <a:gd name="connsiteY3071" fmla="*/ 240506 h 514350"/>
              <a:gd name="connsiteX3072" fmla="*/ 139541 w 6400800"/>
              <a:gd name="connsiteY3072" fmla="*/ 271939 h 514350"/>
              <a:gd name="connsiteX3073" fmla="*/ 151924 w 6400800"/>
              <a:gd name="connsiteY3073" fmla="*/ 292894 h 514350"/>
              <a:gd name="connsiteX3074" fmla="*/ 151924 w 6400800"/>
              <a:gd name="connsiteY3074" fmla="*/ 297656 h 514350"/>
              <a:gd name="connsiteX3075" fmla="*/ 150971 w 6400800"/>
              <a:gd name="connsiteY3075" fmla="*/ 296704 h 514350"/>
              <a:gd name="connsiteX3076" fmla="*/ 136684 w 6400800"/>
              <a:gd name="connsiteY3076" fmla="*/ 282416 h 514350"/>
              <a:gd name="connsiteX3077" fmla="*/ 131921 w 6400800"/>
              <a:gd name="connsiteY3077" fmla="*/ 278606 h 514350"/>
              <a:gd name="connsiteX3078" fmla="*/ 132874 w 6400800"/>
              <a:gd name="connsiteY3078" fmla="*/ 274796 h 514350"/>
              <a:gd name="connsiteX3079" fmla="*/ 130969 w 6400800"/>
              <a:gd name="connsiteY3079" fmla="*/ 278606 h 514350"/>
              <a:gd name="connsiteX3080" fmla="*/ 122396 w 6400800"/>
              <a:gd name="connsiteY3080" fmla="*/ 270986 h 514350"/>
              <a:gd name="connsiteX3081" fmla="*/ 130016 w 6400800"/>
              <a:gd name="connsiteY3081" fmla="*/ 280511 h 514350"/>
              <a:gd name="connsiteX3082" fmla="*/ 123349 w 6400800"/>
              <a:gd name="connsiteY3082" fmla="*/ 293846 h 514350"/>
              <a:gd name="connsiteX3083" fmla="*/ 114776 w 6400800"/>
              <a:gd name="connsiteY3083" fmla="*/ 316706 h 514350"/>
              <a:gd name="connsiteX3084" fmla="*/ 112871 w 6400800"/>
              <a:gd name="connsiteY3084" fmla="*/ 321469 h 514350"/>
              <a:gd name="connsiteX3085" fmla="*/ 103346 w 6400800"/>
              <a:gd name="connsiteY3085" fmla="*/ 299561 h 514350"/>
              <a:gd name="connsiteX3086" fmla="*/ 86201 w 6400800"/>
              <a:gd name="connsiteY3086" fmla="*/ 262414 h 514350"/>
              <a:gd name="connsiteX3087" fmla="*/ 78581 w 6400800"/>
              <a:gd name="connsiteY3087" fmla="*/ 245269 h 514350"/>
              <a:gd name="connsiteX3088" fmla="*/ 70961 w 6400800"/>
              <a:gd name="connsiteY3088" fmla="*/ 230981 h 514350"/>
              <a:gd name="connsiteX3089" fmla="*/ 57626 w 6400800"/>
              <a:gd name="connsiteY3089" fmla="*/ 208121 h 514350"/>
              <a:gd name="connsiteX3090" fmla="*/ 46196 w 6400800"/>
              <a:gd name="connsiteY3090" fmla="*/ 188119 h 514350"/>
              <a:gd name="connsiteX3091" fmla="*/ 54769 w 6400800"/>
              <a:gd name="connsiteY3091" fmla="*/ 210026 h 514350"/>
              <a:gd name="connsiteX3092" fmla="*/ 64294 w 6400800"/>
              <a:gd name="connsiteY3092" fmla="*/ 234791 h 514350"/>
              <a:gd name="connsiteX3093" fmla="*/ 70009 w 6400800"/>
              <a:gd name="connsiteY3093" fmla="*/ 250031 h 514350"/>
              <a:gd name="connsiteX3094" fmla="*/ 75724 w 6400800"/>
              <a:gd name="connsiteY3094" fmla="*/ 266224 h 514350"/>
              <a:gd name="connsiteX3095" fmla="*/ 85249 w 6400800"/>
              <a:gd name="connsiteY3095" fmla="*/ 292894 h 514350"/>
              <a:gd name="connsiteX3096" fmla="*/ 79534 w 6400800"/>
              <a:gd name="connsiteY3096" fmla="*/ 284321 h 514350"/>
              <a:gd name="connsiteX3097" fmla="*/ 68104 w 6400800"/>
              <a:gd name="connsiteY3097" fmla="*/ 268129 h 514350"/>
              <a:gd name="connsiteX3098" fmla="*/ 57626 w 6400800"/>
              <a:gd name="connsiteY3098" fmla="*/ 253841 h 514350"/>
              <a:gd name="connsiteX3099" fmla="*/ 64294 w 6400800"/>
              <a:gd name="connsiteY3099" fmla="*/ 270034 h 514350"/>
              <a:gd name="connsiteX3100" fmla="*/ 71914 w 6400800"/>
              <a:gd name="connsiteY3100" fmla="*/ 288131 h 514350"/>
              <a:gd name="connsiteX3101" fmla="*/ 83344 w 6400800"/>
              <a:gd name="connsiteY3101" fmla="*/ 311944 h 514350"/>
              <a:gd name="connsiteX3102" fmla="*/ 90964 w 6400800"/>
              <a:gd name="connsiteY3102" fmla="*/ 330994 h 514350"/>
              <a:gd name="connsiteX3103" fmla="*/ 87154 w 6400800"/>
              <a:gd name="connsiteY3103" fmla="*/ 339566 h 514350"/>
              <a:gd name="connsiteX3104" fmla="*/ 81439 w 6400800"/>
              <a:gd name="connsiteY3104" fmla="*/ 352901 h 514350"/>
              <a:gd name="connsiteX3105" fmla="*/ 78581 w 6400800"/>
              <a:gd name="connsiteY3105" fmla="*/ 339566 h 514350"/>
              <a:gd name="connsiteX3106" fmla="*/ 70009 w 6400800"/>
              <a:gd name="connsiteY3106" fmla="*/ 301466 h 514350"/>
              <a:gd name="connsiteX3107" fmla="*/ 61436 w 6400800"/>
              <a:gd name="connsiteY3107" fmla="*/ 269081 h 514350"/>
              <a:gd name="connsiteX3108" fmla="*/ 53816 w 6400800"/>
              <a:gd name="connsiteY3108" fmla="*/ 244316 h 514350"/>
              <a:gd name="connsiteX3109" fmla="*/ 46196 w 6400800"/>
              <a:gd name="connsiteY3109" fmla="*/ 223361 h 514350"/>
              <a:gd name="connsiteX3110" fmla="*/ 50006 w 6400800"/>
              <a:gd name="connsiteY3110" fmla="*/ 245269 h 514350"/>
              <a:gd name="connsiteX3111" fmla="*/ 53816 w 6400800"/>
              <a:gd name="connsiteY3111" fmla="*/ 270034 h 514350"/>
              <a:gd name="connsiteX3112" fmla="*/ 58579 w 6400800"/>
              <a:gd name="connsiteY3112" fmla="*/ 302419 h 514350"/>
              <a:gd name="connsiteX3113" fmla="*/ 64294 w 6400800"/>
              <a:gd name="connsiteY3113" fmla="*/ 340519 h 514350"/>
              <a:gd name="connsiteX3114" fmla="*/ 69056 w 6400800"/>
              <a:gd name="connsiteY3114" fmla="*/ 381476 h 514350"/>
              <a:gd name="connsiteX3115" fmla="*/ 67151 w 6400800"/>
              <a:gd name="connsiteY3115" fmla="*/ 385286 h 514350"/>
              <a:gd name="connsiteX3116" fmla="*/ 60484 w 6400800"/>
              <a:gd name="connsiteY3116" fmla="*/ 405289 h 514350"/>
              <a:gd name="connsiteX3117" fmla="*/ 59531 w 6400800"/>
              <a:gd name="connsiteY3117" fmla="*/ 407194 h 514350"/>
              <a:gd name="connsiteX3118" fmla="*/ 56674 w 6400800"/>
              <a:gd name="connsiteY3118" fmla="*/ 407194 h 514350"/>
              <a:gd name="connsiteX3119" fmla="*/ 54769 w 6400800"/>
              <a:gd name="connsiteY3119" fmla="*/ 399574 h 514350"/>
              <a:gd name="connsiteX3120" fmla="*/ 46196 w 6400800"/>
              <a:gd name="connsiteY3120" fmla="*/ 364331 h 514350"/>
              <a:gd name="connsiteX3121" fmla="*/ 37624 w 6400800"/>
              <a:gd name="connsiteY3121" fmla="*/ 332899 h 514350"/>
              <a:gd name="connsiteX3122" fmla="*/ 21431 w 6400800"/>
              <a:gd name="connsiteY3122" fmla="*/ 287179 h 514350"/>
              <a:gd name="connsiteX3123" fmla="*/ 13811 w 6400800"/>
              <a:gd name="connsiteY3123" fmla="*/ 270034 h 514350"/>
              <a:gd name="connsiteX3124" fmla="*/ 17621 w 6400800"/>
              <a:gd name="connsiteY3124" fmla="*/ 288131 h 514350"/>
              <a:gd name="connsiteX3125" fmla="*/ 21431 w 6400800"/>
              <a:gd name="connsiteY3125" fmla="*/ 309086 h 514350"/>
              <a:gd name="connsiteX3126" fmla="*/ 26194 w 6400800"/>
              <a:gd name="connsiteY3126" fmla="*/ 335756 h 514350"/>
              <a:gd name="connsiteX3127" fmla="*/ 31909 w 6400800"/>
              <a:gd name="connsiteY3127" fmla="*/ 367189 h 514350"/>
              <a:gd name="connsiteX3128" fmla="*/ 39529 w 6400800"/>
              <a:gd name="connsiteY3128" fmla="*/ 402431 h 514350"/>
              <a:gd name="connsiteX3129" fmla="*/ 39529 w 6400800"/>
              <a:gd name="connsiteY3129" fmla="*/ 404336 h 514350"/>
              <a:gd name="connsiteX3130" fmla="*/ 7144 w 6400800"/>
              <a:gd name="connsiteY3130" fmla="*/ 399574 h 514350"/>
              <a:gd name="connsiteX3131" fmla="*/ 7144 w 6400800"/>
              <a:gd name="connsiteY3131" fmla="*/ 511016 h 514350"/>
              <a:gd name="connsiteX3132" fmla="*/ 6277451 w 6400800"/>
              <a:gd name="connsiteY3132" fmla="*/ 364331 h 514350"/>
              <a:gd name="connsiteX3133" fmla="*/ 6279356 w 6400800"/>
              <a:gd name="connsiteY3133" fmla="*/ 357664 h 514350"/>
              <a:gd name="connsiteX3134" fmla="*/ 6279356 w 6400800"/>
              <a:gd name="connsiteY3134" fmla="*/ 361474 h 514350"/>
              <a:gd name="connsiteX3135" fmla="*/ 6277451 w 6400800"/>
              <a:gd name="connsiteY3135" fmla="*/ 399574 h 514350"/>
              <a:gd name="connsiteX3136" fmla="*/ 6267926 w 6400800"/>
              <a:gd name="connsiteY3136" fmla="*/ 430054 h 514350"/>
              <a:gd name="connsiteX3137" fmla="*/ 6266021 w 6400800"/>
              <a:gd name="connsiteY3137" fmla="*/ 430054 h 514350"/>
              <a:gd name="connsiteX3138" fmla="*/ 6260306 w 6400800"/>
              <a:gd name="connsiteY3138" fmla="*/ 421481 h 514350"/>
              <a:gd name="connsiteX3139" fmla="*/ 6277451 w 6400800"/>
              <a:gd name="connsiteY3139" fmla="*/ 364331 h 514350"/>
              <a:gd name="connsiteX3140" fmla="*/ 6211729 w 6400800"/>
              <a:gd name="connsiteY3140" fmla="*/ 425291 h 514350"/>
              <a:gd name="connsiteX3141" fmla="*/ 6212681 w 6400800"/>
              <a:gd name="connsiteY3141" fmla="*/ 398621 h 514350"/>
              <a:gd name="connsiteX3142" fmla="*/ 6213634 w 6400800"/>
              <a:gd name="connsiteY3142" fmla="*/ 390049 h 514350"/>
              <a:gd name="connsiteX3143" fmla="*/ 6216492 w 6400800"/>
              <a:gd name="connsiteY3143" fmla="*/ 393859 h 514350"/>
              <a:gd name="connsiteX3144" fmla="*/ 6227921 w 6400800"/>
              <a:gd name="connsiteY3144" fmla="*/ 408146 h 514350"/>
              <a:gd name="connsiteX3145" fmla="*/ 6225064 w 6400800"/>
              <a:gd name="connsiteY3145" fmla="*/ 412909 h 514350"/>
              <a:gd name="connsiteX3146" fmla="*/ 6221254 w 6400800"/>
              <a:gd name="connsiteY3146" fmla="*/ 420529 h 514350"/>
              <a:gd name="connsiteX3147" fmla="*/ 6218396 w 6400800"/>
              <a:gd name="connsiteY3147" fmla="*/ 429101 h 514350"/>
              <a:gd name="connsiteX3148" fmla="*/ 6217444 w 6400800"/>
              <a:gd name="connsiteY3148" fmla="*/ 431006 h 514350"/>
              <a:gd name="connsiteX3149" fmla="*/ 6217444 w 6400800"/>
              <a:gd name="connsiteY3149" fmla="*/ 429101 h 514350"/>
              <a:gd name="connsiteX3150" fmla="*/ 6215539 w 6400800"/>
              <a:gd name="connsiteY3150" fmla="*/ 413861 h 514350"/>
              <a:gd name="connsiteX3151" fmla="*/ 6213634 w 6400800"/>
              <a:gd name="connsiteY3151" fmla="*/ 429101 h 514350"/>
              <a:gd name="connsiteX3152" fmla="*/ 6211729 w 6400800"/>
              <a:gd name="connsiteY3152" fmla="*/ 441484 h 514350"/>
              <a:gd name="connsiteX3153" fmla="*/ 6211729 w 6400800"/>
              <a:gd name="connsiteY3153" fmla="*/ 425291 h 514350"/>
              <a:gd name="connsiteX3154" fmla="*/ 6183154 w 6400800"/>
              <a:gd name="connsiteY3154" fmla="*/ 343376 h 514350"/>
              <a:gd name="connsiteX3155" fmla="*/ 6187917 w 6400800"/>
              <a:gd name="connsiteY3155" fmla="*/ 350996 h 514350"/>
              <a:gd name="connsiteX3156" fmla="*/ 6191726 w 6400800"/>
              <a:gd name="connsiteY3156" fmla="*/ 356711 h 514350"/>
              <a:gd name="connsiteX3157" fmla="*/ 6183154 w 6400800"/>
              <a:gd name="connsiteY3157" fmla="*/ 388144 h 514350"/>
              <a:gd name="connsiteX3158" fmla="*/ 6182201 w 6400800"/>
              <a:gd name="connsiteY3158" fmla="*/ 391954 h 514350"/>
              <a:gd name="connsiteX3159" fmla="*/ 6181249 w 6400800"/>
              <a:gd name="connsiteY3159" fmla="*/ 375761 h 514350"/>
              <a:gd name="connsiteX3160" fmla="*/ 6181249 w 6400800"/>
              <a:gd name="connsiteY3160" fmla="*/ 372904 h 514350"/>
              <a:gd name="connsiteX3161" fmla="*/ 6183154 w 6400800"/>
              <a:gd name="connsiteY3161" fmla="*/ 343376 h 514350"/>
              <a:gd name="connsiteX3162" fmla="*/ 6144101 w 6400800"/>
              <a:gd name="connsiteY3162" fmla="*/ 308134 h 514350"/>
              <a:gd name="connsiteX3163" fmla="*/ 6147912 w 6400800"/>
              <a:gd name="connsiteY3163" fmla="*/ 276701 h 514350"/>
              <a:gd name="connsiteX3164" fmla="*/ 6153626 w 6400800"/>
              <a:gd name="connsiteY3164" fmla="*/ 289084 h 514350"/>
              <a:gd name="connsiteX3165" fmla="*/ 6161246 w 6400800"/>
              <a:gd name="connsiteY3165" fmla="*/ 305276 h 514350"/>
              <a:gd name="connsiteX3166" fmla="*/ 6157437 w 6400800"/>
              <a:gd name="connsiteY3166" fmla="*/ 319564 h 514350"/>
              <a:gd name="connsiteX3167" fmla="*/ 6152674 w 6400800"/>
              <a:gd name="connsiteY3167" fmla="*/ 342424 h 514350"/>
              <a:gd name="connsiteX3168" fmla="*/ 6150769 w 6400800"/>
              <a:gd name="connsiteY3168" fmla="*/ 356711 h 514350"/>
              <a:gd name="connsiteX3169" fmla="*/ 6149817 w 6400800"/>
              <a:gd name="connsiteY3169" fmla="*/ 360521 h 514350"/>
              <a:gd name="connsiteX3170" fmla="*/ 6148864 w 6400800"/>
              <a:gd name="connsiteY3170" fmla="*/ 365284 h 514350"/>
              <a:gd name="connsiteX3171" fmla="*/ 6146006 w 6400800"/>
              <a:gd name="connsiteY3171" fmla="*/ 360521 h 514350"/>
              <a:gd name="connsiteX3172" fmla="*/ 6147912 w 6400800"/>
              <a:gd name="connsiteY3172" fmla="*/ 368141 h 514350"/>
              <a:gd name="connsiteX3173" fmla="*/ 6145054 w 6400800"/>
              <a:gd name="connsiteY3173" fmla="*/ 389096 h 514350"/>
              <a:gd name="connsiteX3174" fmla="*/ 6144101 w 6400800"/>
              <a:gd name="connsiteY3174" fmla="*/ 386239 h 514350"/>
              <a:gd name="connsiteX3175" fmla="*/ 6143149 w 6400800"/>
              <a:gd name="connsiteY3175" fmla="*/ 384334 h 514350"/>
              <a:gd name="connsiteX3176" fmla="*/ 6142196 w 6400800"/>
              <a:gd name="connsiteY3176" fmla="*/ 369094 h 514350"/>
              <a:gd name="connsiteX3177" fmla="*/ 6139339 w 6400800"/>
              <a:gd name="connsiteY3177" fmla="*/ 343376 h 514350"/>
              <a:gd name="connsiteX3178" fmla="*/ 6144101 w 6400800"/>
              <a:gd name="connsiteY3178" fmla="*/ 308134 h 514350"/>
              <a:gd name="connsiteX3179" fmla="*/ 6095524 w 6400800"/>
              <a:gd name="connsiteY3179" fmla="*/ 384334 h 514350"/>
              <a:gd name="connsiteX3180" fmla="*/ 6088856 w 6400800"/>
              <a:gd name="connsiteY3180" fmla="*/ 412909 h 514350"/>
              <a:gd name="connsiteX3181" fmla="*/ 6083142 w 6400800"/>
              <a:gd name="connsiteY3181" fmla="*/ 435769 h 514350"/>
              <a:gd name="connsiteX3182" fmla="*/ 6076474 w 6400800"/>
              <a:gd name="connsiteY3182" fmla="*/ 411956 h 514350"/>
              <a:gd name="connsiteX3183" fmla="*/ 6079331 w 6400800"/>
              <a:gd name="connsiteY3183" fmla="*/ 391001 h 514350"/>
              <a:gd name="connsiteX3184" fmla="*/ 6084094 w 6400800"/>
              <a:gd name="connsiteY3184" fmla="*/ 368141 h 514350"/>
              <a:gd name="connsiteX3185" fmla="*/ 6088856 w 6400800"/>
              <a:gd name="connsiteY3185" fmla="*/ 347186 h 514350"/>
              <a:gd name="connsiteX3186" fmla="*/ 6091714 w 6400800"/>
              <a:gd name="connsiteY3186" fmla="*/ 348139 h 514350"/>
              <a:gd name="connsiteX3187" fmla="*/ 6095524 w 6400800"/>
              <a:gd name="connsiteY3187" fmla="*/ 350996 h 514350"/>
              <a:gd name="connsiteX3188" fmla="*/ 6100287 w 6400800"/>
              <a:gd name="connsiteY3188" fmla="*/ 359569 h 514350"/>
              <a:gd name="connsiteX3189" fmla="*/ 6095524 w 6400800"/>
              <a:gd name="connsiteY3189" fmla="*/ 384334 h 514350"/>
              <a:gd name="connsiteX3190" fmla="*/ 6102192 w 6400800"/>
              <a:gd name="connsiteY3190" fmla="*/ 206216 h 514350"/>
              <a:gd name="connsiteX3191" fmla="*/ 6101239 w 6400800"/>
              <a:gd name="connsiteY3191" fmla="*/ 235744 h 514350"/>
              <a:gd name="connsiteX3192" fmla="*/ 6101239 w 6400800"/>
              <a:gd name="connsiteY3192" fmla="*/ 241459 h 514350"/>
              <a:gd name="connsiteX3193" fmla="*/ 6101239 w 6400800"/>
              <a:gd name="connsiteY3193" fmla="*/ 242411 h 514350"/>
              <a:gd name="connsiteX3194" fmla="*/ 6101239 w 6400800"/>
              <a:gd name="connsiteY3194" fmla="*/ 242411 h 514350"/>
              <a:gd name="connsiteX3195" fmla="*/ 6100287 w 6400800"/>
              <a:gd name="connsiteY3195" fmla="*/ 239554 h 514350"/>
              <a:gd name="connsiteX3196" fmla="*/ 6097429 w 6400800"/>
              <a:gd name="connsiteY3196" fmla="*/ 230981 h 514350"/>
              <a:gd name="connsiteX3197" fmla="*/ 6102192 w 6400800"/>
              <a:gd name="connsiteY3197" fmla="*/ 206216 h 514350"/>
              <a:gd name="connsiteX3198" fmla="*/ 6100287 w 6400800"/>
              <a:gd name="connsiteY3198" fmla="*/ 284321 h 514350"/>
              <a:gd name="connsiteX3199" fmla="*/ 6098381 w 6400800"/>
              <a:gd name="connsiteY3199" fmla="*/ 279559 h 514350"/>
              <a:gd name="connsiteX3200" fmla="*/ 6099334 w 6400800"/>
              <a:gd name="connsiteY3200" fmla="*/ 277654 h 514350"/>
              <a:gd name="connsiteX3201" fmla="*/ 6100287 w 6400800"/>
              <a:gd name="connsiteY3201" fmla="*/ 284321 h 514350"/>
              <a:gd name="connsiteX3202" fmla="*/ 6093619 w 6400800"/>
              <a:gd name="connsiteY3202" fmla="*/ 247174 h 514350"/>
              <a:gd name="connsiteX3203" fmla="*/ 6095524 w 6400800"/>
              <a:gd name="connsiteY3203" fmla="*/ 255746 h 514350"/>
              <a:gd name="connsiteX3204" fmla="*/ 6091714 w 6400800"/>
              <a:gd name="connsiteY3204" fmla="*/ 264319 h 514350"/>
              <a:gd name="connsiteX3205" fmla="*/ 6090762 w 6400800"/>
              <a:gd name="connsiteY3205" fmla="*/ 262414 h 514350"/>
              <a:gd name="connsiteX3206" fmla="*/ 6093619 w 6400800"/>
              <a:gd name="connsiteY3206" fmla="*/ 247174 h 514350"/>
              <a:gd name="connsiteX3207" fmla="*/ 6088856 w 6400800"/>
              <a:gd name="connsiteY3207" fmla="*/ 269081 h 514350"/>
              <a:gd name="connsiteX3208" fmla="*/ 6088856 w 6400800"/>
              <a:gd name="connsiteY3208" fmla="*/ 270034 h 514350"/>
              <a:gd name="connsiteX3209" fmla="*/ 6088856 w 6400800"/>
              <a:gd name="connsiteY3209" fmla="*/ 270034 h 514350"/>
              <a:gd name="connsiteX3210" fmla="*/ 6087904 w 6400800"/>
              <a:gd name="connsiteY3210" fmla="*/ 272891 h 514350"/>
              <a:gd name="connsiteX3211" fmla="*/ 6088856 w 6400800"/>
              <a:gd name="connsiteY3211" fmla="*/ 269081 h 514350"/>
              <a:gd name="connsiteX3212" fmla="*/ 6067901 w 6400800"/>
              <a:gd name="connsiteY3212" fmla="*/ 369094 h 514350"/>
              <a:gd name="connsiteX3213" fmla="*/ 6080284 w 6400800"/>
              <a:gd name="connsiteY3213" fmla="*/ 339566 h 514350"/>
              <a:gd name="connsiteX3214" fmla="*/ 6085046 w 6400800"/>
              <a:gd name="connsiteY3214" fmla="*/ 326231 h 514350"/>
              <a:gd name="connsiteX3215" fmla="*/ 6088856 w 6400800"/>
              <a:gd name="connsiteY3215" fmla="*/ 313849 h 514350"/>
              <a:gd name="connsiteX3216" fmla="*/ 6093619 w 6400800"/>
              <a:gd name="connsiteY3216" fmla="*/ 293846 h 514350"/>
              <a:gd name="connsiteX3217" fmla="*/ 6093619 w 6400800"/>
              <a:gd name="connsiteY3217" fmla="*/ 293846 h 514350"/>
              <a:gd name="connsiteX3218" fmla="*/ 6096476 w 6400800"/>
              <a:gd name="connsiteY3218" fmla="*/ 310991 h 514350"/>
              <a:gd name="connsiteX3219" fmla="*/ 6100287 w 6400800"/>
              <a:gd name="connsiteY3219" fmla="*/ 339566 h 514350"/>
              <a:gd name="connsiteX3220" fmla="*/ 6101239 w 6400800"/>
              <a:gd name="connsiteY3220" fmla="*/ 355759 h 514350"/>
              <a:gd name="connsiteX3221" fmla="*/ 6101239 w 6400800"/>
              <a:gd name="connsiteY3221" fmla="*/ 355759 h 514350"/>
              <a:gd name="connsiteX3222" fmla="*/ 6100287 w 6400800"/>
              <a:gd name="connsiteY3222" fmla="*/ 359569 h 514350"/>
              <a:gd name="connsiteX3223" fmla="*/ 6097429 w 6400800"/>
              <a:gd name="connsiteY3223" fmla="*/ 350044 h 514350"/>
              <a:gd name="connsiteX3224" fmla="*/ 6093619 w 6400800"/>
              <a:gd name="connsiteY3224" fmla="*/ 345281 h 514350"/>
              <a:gd name="connsiteX3225" fmla="*/ 6087904 w 6400800"/>
              <a:gd name="connsiteY3225" fmla="*/ 342424 h 514350"/>
              <a:gd name="connsiteX3226" fmla="*/ 6085999 w 6400800"/>
              <a:gd name="connsiteY3226" fmla="*/ 341471 h 514350"/>
              <a:gd name="connsiteX3227" fmla="*/ 6085046 w 6400800"/>
              <a:gd name="connsiteY3227" fmla="*/ 343376 h 514350"/>
              <a:gd name="connsiteX3228" fmla="*/ 6076474 w 6400800"/>
              <a:gd name="connsiteY3228" fmla="*/ 365284 h 514350"/>
              <a:gd name="connsiteX3229" fmla="*/ 6069806 w 6400800"/>
              <a:gd name="connsiteY3229" fmla="*/ 384334 h 514350"/>
              <a:gd name="connsiteX3230" fmla="*/ 6065996 w 6400800"/>
              <a:gd name="connsiteY3230" fmla="*/ 372904 h 514350"/>
              <a:gd name="connsiteX3231" fmla="*/ 6067901 w 6400800"/>
              <a:gd name="connsiteY3231" fmla="*/ 369094 h 514350"/>
              <a:gd name="connsiteX3232" fmla="*/ 6035517 w 6400800"/>
              <a:gd name="connsiteY3232" fmla="*/ 310039 h 514350"/>
              <a:gd name="connsiteX3233" fmla="*/ 6035517 w 6400800"/>
              <a:gd name="connsiteY3233" fmla="*/ 308134 h 514350"/>
              <a:gd name="connsiteX3234" fmla="*/ 6040279 w 6400800"/>
              <a:gd name="connsiteY3234" fmla="*/ 324326 h 514350"/>
              <a:gd name="connsiteX3235" fmla="*/ 6044089 w 6400800"/>
              <a:gd name="connsiteY3235" fmla="*/ 338614 h 514350"/>
              <a:gd name="connsiteX3236" fmla="*/ 6038374 w 6400800"/>
              <a:gd name="connsiteY3236" fmla="*/ 355759 h 514350"/>
              <a:gd name="connsiteX3237" fmla="*/ 6033612 w 6400800"/>
              <a:gd name="connsiteY3237" fmla="*/ 330041 h 514350"/>
              <a:gd name="connsiteX3238" fmla="*/ 6035517 w 6400800"/>
              <a:gd name="connsiteY3238" fmla="*/ 310039 h 514350"/>
              <a:gd name="connsiteX3239" fmla="*/ 6012656 w 6400800"/>
              <a:gd name="connsiteY3239" fmla="*/ 361474 h 514350"/>
              <a:gd name="connsiteX3240" fmla="*/ 6012656 w 6400800"/>
              <a:gd name="connsiteY3240" fmla="*/ 363379 h 514350"/>
              <a:gd name="connsiteX3241" fmla="*/ 6012656 w 6400800"/>
              <a:gd name="connsiteY3241" fmla="*/ 359569 h 514350"/>
              <a:gd name="connsiteX3242" fmla="*/ 6012656 w 6400800"/>
              <a:gd name="connsiteY3242" fmla="*/ 361474 h 514350"/>
              <a:gd name="connsiteX3243" fmla="*/ 6007894 w 6400800"/>
              <a:gd name="connsiteY3243" fmla="*/ 351949 h 514350"/>
              <a:gd name="connsiteX3244" fmla="*/ 6007894 w 6400800"/>
              <a:gd name="connsiteY3244" fmla="*/ 352901 h 514350"/>
              <a:gd name="connsiteX3245" fmla="*/ 6007894 w 6400800"/>
              <a:gd name="connsiteY3245" fmla="*/ 351949 h 514350"/>
              <a:gd name="connsiteX3246" fmla="*/ 6007894 w 6400800"/>
              <a:gd name="connsiteY3246" fmla="*/ 351949 h 514350"/>
              <a:gd name="connsiteX3247" fmla="*/ 5976462 w 6400800"/>
              <a:gd name="connsiteY3247" fmla="*/ 410051 h 514350"/>
              <a:gd name="connsiteX3248" fmla="*/ 5973604 w 6400800"/>
              <a:gd name="connsiteY3248" fmla="*/ 402431 h 514350"/>
              <a:gd name="connsiteX3249" fmla="*/ 5972651 w 6400800"/>
              <a:gd name="connsiteY3249" fmla="*/ 398621 h 514350"/>
              <a:gd name="connsiteX3250" fmla="*/ 5971699 w 6400800"/>
              <a:gd name="connsiteY3250" fmla="*/ 391001 h 514350"/>
              <a:gd name="connsiteX3251" fmla="*/ 5973604 w 6400800"/>
              <a:gd name="connsiteY3251" fmla="*/ 386239 h 514350"/>
              <a:gd name="connsiteX3252" fmla="*/ 5977414 w 6400800"/>
              <a:gd name="connsiteY3252" fmla="*/ 374809 h 514350"/>
              <a:gd name="connsiteX3253" fmla="*/ 5976462 w 6400800"/>
              <a:gd name="connsiteY3253" fmla="*/ 410051 h 514350"/>
              <a:gd name="connsiteX3254" fmla="*/ 5976462 w 6400800"/>
              <a:gd name="connsiteY3254" fmla="*/ 239554 h 514350"/>
              <a:gd name="connsiteX3255" fmla="*/ 5978367 w 6400800"/>
              <a:gd name="connsiteY3255" fmla="*/ 250031 h 514350"/>
              <a:gd name="connsiteX3256" fmla="*/ 5979319 w 6400800"/>
              <a:gd name="connsiteY3256" fmla="*/ 256699 h 514350"/>
              <a:gd name="connsiteX3257" fmla="*/ 5974556 w 6400800"/>
              <a:gd name="connsiteY3257" fmla="*/ 248126 h 514350"/>
              <a:gd name="connsiteX3258" fmla="*/ 5976462 w 6400800"/>
              <a:gd name="connsiteY3258" fmla="*/ 239554 h 514350"/>
              <a:gd name="connsiteX3259" fmla="*/ 5965984 w 6400800"/>
              <a:gd name="connsiteY3259" fmla="*/ 291941 h 514350"/>
              <a:gd name="connsiteX3260" fmla="*/ 5966937 w 6400800"/>
              <a:gd name="connsiteY3260" fmla="*/ 286226 h 514350"/>
              <a:gd name="connsiteX3261" fmla="*/ 5967889 w 6400800"/>
              <a:gd name="connsiteY3261" fmla="*/ 282416 h 514350"/>
              <a:gd name="connsiteX3262" fmla="*/ 5970746 w 6400800"/>
              <a:gd name="connsiteY3262" fmla="*/ 269081 h 514350"/>
              <a:gd name="connsiteX3263" fmla="*/ 5983129 w 6400800"/>
              <a:gd name="connsiteY3263" fmla="*/ 298609 h 514350"/>
              <a:gd name="connsiteX3264" fmla="*/ 5980271 w 6400800"/>
              <a:gd name="connsiteY3264" fmla="*/ 330994 h 514350"/>
              <a:gd name="connsiteX3265" fmla="*/ 5979319 w 6400800"/>
              <a:gd name="connsiteY3265" fmla="*/ 331946 h 514350"/>
              <a:gd name="connsiteX3266" fmla="*/ 5976462 w 6400800"/>
              <a:gd name="connsiteY3266" fmla="*/ 328136 h 514350"/>
              <a:gd name="connsiteX3267" fmla="*/ 5979319 w 6400800"/>
              <a:gd name="connsiteY3267" fmla="*/ 332899 h 514350"/>
              <a:gd name="connsiteX3268" fmla="*/ 5972651 w 6400800"/>
              <a:gd name="connsiteY3268" fmla="*/ 346234 h 514350"/>
              <a:gd name="connsiteX3269" fmla="*/ 5967889 w 6400800"/>
              <a:gd name="connsiteY3269" fmla="*/ 355759 h 514350"/>
              <a:gd name="connsiteX3270" fmla="*/ 5967889 w 6400800"/>
              <a:gd name="connsiteY3270" fmla="*/ 355759 h 514350"/>
              <a:gd name="connsiteX3271" fmla="*/ 5966937 w 6400800"/>
              <a:gd name="connsiteY3271" fmla="*/ 351949 h 514350"/>
              <a:gd name="connsiteX3272" fmla="*/ 5965031 w 6400800"/>
              <a:gd name="connsiteY3272" fmla="*/ 333851 h 514350"/>
              <a:gd name="connsiteX3273" fmla="*/ 5963126 w 6400800"/>
              <a:gd name="connsiteY3273" fmla="*/ 299561 h 514350"/>
              <a:gd name="connsiteX3274" fmla="*/ 5965984 w 6400800"/>
              <a:gd name="connsiteY3274" fmla="*/ 291941 h 514350"/>
              <a:gd name="connsiteX3275" fmla="*/ 5952649 w 6400800"/>
              <a:gd name="connsiteY3275" fmla="*/ 385286 h 514350"/>
              <a:gd name="connsiteX3276" fmla="*/ 5952649 w 6400800"/>
              <a:gd name="connsiteY3276" fmla="*/ 385286 h 514350"/>
              <a:gd name="connsiteX3277" fmla="*/ 5952649 w 6400800"/>
              <a:gd name="connsiteY3277" fmla="*/ 385286 h 514350"/>
              <a:gd name="connsiteX3278" fmla="*/ 5952649 w 6400800"/>
              <a:gd name="connsiteY3278" fmla="*/ 385286 h 514350"/>
              <a:gd name="connsiteX3279" fmla="*/ 5934551 w 6400800"/>
              <a:gd name="connsiteY3279" fmla="*/ 339566 h 514350"/>
              <a:gd name="connsiteX3280" fmla="*/ 5933599 w 6400800"/>
              <a:gd name="connsiteY3280" fmla="*/ 332899 h 514350"/>
              <a:gd name="connsiteX3281" fmla="*/ 5933599 w 6400800"/>
              <a:gd name="connsiteY3281" fmla="*/ 330994 h 514350"/>
              <a:gd name="connsiteX3282" fmla="*/ 5935504 w 6400800"/>
              <a:gd name="connsiteY3282" fmla="*/ 336709 h 514350"/>
              <a:gd name="connsiteX3283" fmla="*/ 5934551 w 6400800"/>
              <a:gd name="connsiteY3283" fmla="*/ 339566 h 514350"/>
              <a:gd name="connsiteX3284" fmla="*/ 5948839 w 6400800"/>
              <a:gd name="connsiteY3284" fmla="*/ 371951 h 514350"/>
              <a:gd name="connsiteX3285" fmla="*/ 5945981 w 6400800"/>
              <a:gd name="connsiteY3285" fmla="*/ 382429 h 514350"/>
              <a:gd name="connsiteX3286" fmla="*/ 5943124 w 6400800"/>
              <a:gd name="connsiteY3286" fmla="*/ 392906 h 514350"/>
              <a:gd name="connsiteX3287" fmla="*/ 5943124 w 6400800"/>
              <a:gd name="connsiteY3287" fmla="*/ 378619 h 514350"/>
              <a:gd name="connsiteX3288" fmla="*/ 5943124 w 6400800"/>
              <a:gd name="connsiteY3288" fmla="*/ 378619 h 514350"/>
              <a:gd name="connsiteX3289" fmla="*/ 5946934 w 6400800"/>
              <a:gd name="connsiteY3289" fmla="*/ 365284 h 514350"/>
              <a:gd name="connsiteX3290" fmla="*/ 5948839 w 6400800"/>
              <a:gd name="connsiteY3290" fmla="*/ 371951 h 514350"/>
              <a:gd name="connsiteX3291" fmla="*/ 5930742 w 6400800"/>
              <a:gd name="connsiteY3291" fmla="*/ 234791 h 514350"/>
              <a:gd name="connsiteX3292" fmla="*/ 5938362 w 6400800"/>
              <a:gd name="connsiteY3292" fmla="*/ 269081 h 514350"/>
              <a:gd name="connsiteX3293" fmla="*/ 5945029 w 6400800"/>
              <a:gd name="connsiteY3293" fmla="*/ 307181 h 514350"/>
              <a:gd name="connsiteX3294" fmla="*/ 5940267 w 6400800"/>
              <a:gd name="connsiteY3294" fmla="*/ 323374 h 514350"/>
              <a:gd name="connsiteX3295" fmla="*/ 5940267 w 6400800"/>
              <a:gd name="connsiteY3295" fmla="*/ 324326 h 514350"/>
              <a:gd name="connsiteX3296" fmla="*/ 5931694 w 6400800"/>
              <a:gd name="connsiteY3296" fmla="*/ 307181 h 514350"/>
              <a:gd name="connsiteX3297" fmla="*/ 5928837 w 6400800"/>
              <a:gd name="connsiteY3297" fmla="*/ 284321 h 514350"/>
              <a:gd name="connsiteX3298" fmla="*/ 5926931 w 6400800"/>
              <a:gd name="connsiteY3298" fmla="*/ 266224 h 514350"/>
              <a:gd name="connsiteX3299" fmla="*/ 5929789 w 6400800"/>
              <a:gd name="connsiteY3299" fmla="*/ 259556 h 514350"/>
              <a:gd name="connsiteX3300" fmla="*/ 5926931 w 6400800"/>
              <a:gd name="connsiteY3300" fmla="*/ 264319 h 514350"/>
              <a:gd name="connsiteX3301" fmla="*/ 5925026 w 6400800"/>
              <a:gd name="connsiteY3301" fmla="*/ 245269 h 514350"/>
              <a:gd name="connsiteX3302" fmla="*/ 5926931 w 6400800"/>
              <a:gd name="connsiteY3302" fmla="*/ 233839 h 514350"/>
              <a:gd name="connsiteX3303" fmla="*/ 5928837 w 6400800"/>
              <a:gd name="connsiteY3303" fmla="*/ 226219 h 514350"/>
              <a:gd name="connsiteX3304" fmla="*/ 5930742 w 6400800"/>
              <a:gd name="connsiteY3304" fmla="*/ 234791 h 514350"/>
              <a:gd name="connsiteX3305" fmla="*/ 5923121 w 6400800"/>
              <a:gd name="connsiteY3305" fmla="*/ 209074 h 514350"/>
              <a:gd name="connsiteX3306" fmla="*/ 5926931 w 6400800"/>
              <a:gd name="connsiteY3306" fmla="*/ 222409 h 514350"/>
              <a:gd name="connsiteX3307" fmla="*/ 5922169 w 6400800"/>
              <a:gd name="connsiteY3307" fmla="*/ 232886 h 514350"/>
              <a:gd name="connsiteX3308" fmla="*/ 5919312 w 6400800"/>
              <a:gd name="connsiteY3308" fmla="*/ 206216 h 514350"/>
              <a:gd name="connsiteX3309" fmla="*/ 5918359 w 6400800"/>
              <a:gd name="connsiteY3309" fmla="*/ 193834 h 514350"/>
              <a:gd name="connsiteX3310" fmla="*/ 5923121 w 6400800"/>
              <a:gd name="connsiteY3310" fmla="*/ 209074 h 514350"/>
              <a:gd name="connsiteX3311" fmla="*/ 5901214 w 6400800"/>
              <a:gd name="connsiteY3311" fmla="*/ 244316 h 514350"/>
              <a:gd name="connsiteX3312" fmla="*/ 5901214 w 6400800"/>
              <a:gd name="connsiteY3312" fmla="*/ 258604 h 514350"/>
              <a:gd name="connsiteX3313" fmla="*/ 5902167 w 6400800"/>
              <a:gd name="connsiteY3313" fmla="*/ 278606 h 514350"/>
              <a:gd name="connsiteX3314" fmla="*/ 5904071 w 6400800"/>
              <a:gd name="connsiteY3314" fmla="*/ 302419 h 514350"/>
              <a:gd name="connsiteX3315" fmla="*/ 5900262 w 6400800"/>
              <a:gd name="connsiteY3315" fmla="*/ 310039 h 514350"/>
              <a:gd name="connsiteX3316" fmla="*/ 5895499 w 6400800"/>
              <a:gd name="connsiteY3316" fmla="*/ 284321 h 514350"/>
              <a:gd name="connsiteX3317" fmla="*/ 5901214 w 6400800"/>
              <a:gd name="connsiteY3317" fmla="*/ 244316 h 514350"/>
              <a:gd name="connsiteX3318" fmla="*/ 5903119 w 6400800"/>
              <a:gd name="connsiteY3318" fmla="*/ 324326 h 514350"/>
              <a:gd name="connsiteX3319" fmla="*/ 5903119 w 6400800"/>
              <a:gd name="connsiteY3319" fmla="*/ 328136 h 514350"/>
              <a:gd name="connsiteX3320" fmla="*/ 5902167 w 6400800"/>
              <a:gd name="connsiteY3320" fmla="*/ 325279 h 514350"/>
              <a:gd name="connsiteX3321" fmla="*/ 5903119 w 6400800"/>
              <a:gd name="connsiteY3321" fmla="*/ 324326 h 514350"/>
              <a:gd name="connsiteX3322" fmla="*/ 5892642 w 6400800"/>
              <a:gd name="connsiteY3322" fmla="*/ 348139 h 514350"/>
              <a:gd name="connsiteX3323" fmla="*/ 5893594 w 6400800"/>
              <a:gd name="connsiteY3323" fmla="*/ 352901 h 514350"/>
              <a:gd name="connsiteX3324" fmla="*/ 5893594 w 6400800"/>
              <a:gd name="connsiteY3324" fmla="*/ 355759 h 514350"/>
              <a:gd name="connsiteX3325" fmla="*/ 5891689 w 6400800"/>
              <a:gd name="connsiteY3325" fmla="*/ 350996 h 514350"/>
              <a:gd name="connsiteX3326" fmla="*/ 5892642 w 6400800"/>
              <a:gd name="connsiteY3326" fmla="*/ 348139 h 514350"/>
              <a:gd name="connsiteX3327" fmla="*/ 5893594 w 6400800"/>
              <a:gd name="connsiteY3327" fmla="*/ 373856 h 514350"/>
              <a:gd name="connsiteX3328" fmla="*/ 5898356 w 6400800"/>
              <a:gd name="connsiteY3328" fmla="*/ 391954 h 514350"/>
              <a:gd name="connsiteX3329" fmla="*/ 5902167 w 6400800"/>
              <a:gd name="connsiteY3329" fmla="*/ 408146 h 514350"/>
              <a:gd name="connsiteX3330" fmla="*/ 5904071 w 6400800"/>
              <a:gd name="connsiteY3330" fmla="*/ 417671 h 514350"/>
              <a:gd name="connsiteX3331" fmla="*/ 5904071 w 6400800"/>
              <a:gd name="connsiteY3331" fmla="*/ 417671 h 514350"/>
              <a:gd name="connsiteX3332" fmla="*/ 5890737 w 6400800"/>
              <a:gd name="connsiteY3332" fmla="*/ 387191 h 514350"/>
              <a:gd name="connsiteX3333" fmla="*/ 5888831 w 6400800"/>
              <a:gd name="connsiteY3333" fmla="*/ 383381 h 514350"/>
              <a:gd name="connsiteX3334" fmla="*/ 5887879 w 6400800"/>
              <a:gd name="connsiteY3334" fmla="*/ 357664 h 514350"/>
              <a:gd name="connsiteX3335" fmla="*/ 5888831 w 6400800"/>
              <a:gd name="connsiteY3335" fmla="*/ 356711 h 514350"/>
              <a:gd name="connsiteX3336" fmla="*/ 5893594 w 6400800"/>
              <a:gd name="connsiteY3336" fmla="*/ 373856 h 514350"/>
              <a:gd name="connsiteX3337" fmla="*/ 5886926 w 6400800"/>
              <a:gd name="connsiteY3337" fmla="*/ 321469 h 514350"/>
              <a:gd name="connsiteX3338" fmla="*/ 5888831 w 6400800"/>
              <a:gd name="connsiteY3338" fmla="*/ 311944 h 514350"/>
              <a:gd name="connsiteX3339" fmla="*/ 5888831 w 6400800"/>
              <a:gd name="connsiteY3339" fmla="*/ 314801 h 514350"/>
              <a:gd name="connsiteX3340" fmla="*/ 5889784 w 6400800"/>
              <a:gd name="connsiteY3340" fmla="*/ 326231 h 514350"/>
              <a:gd name="connsiteX3341" fmla="*/ 5885974 w 6400800"/>
              <a:gd name="connsiteY3341" fmla="*/ 332899 h 514350"/>
              <a:gd name="connsiteX3342" fmla="*/ 5885974 w 6400800"/>
              <a:gd name="connsiteY3342" fmla="*/ 325279 h 514350"/>
              <a:gd name="connsiteX3343" fmla="*/ 5886926 w 6400800"/>
              <a:gd name="connsiteY3343" fmla="*/ 321469 h 514350"/>
              <a:gd name="connsiteX3344" fmla="*/ 5858351 w 6400800"/>
              <a:gd name="connsiteY3344" fmla="*/ 279559 h 514350"/>
              <a:gd name="connsiteX3345" fmla="*/ 5858351 w 6400800"/>
              <a:gd name="connsiteY3345" fmla="*/ 284321 h 514350"/>
              <a:gd name="connsiteX3346" fmla="*/ 5858351 w 6400800"/>
              <a:gd name="connsiteY3346" fmla="*/ 285274 h 514350"/>
              <a:gd name="connsiteX3347" fmla="*/ 5857399 w 6400800"/>
              <a:gd name="connsiteY3347" fmla="*/ 281464 h 514350"/>
              <a:gd name="connsiteX3348" fmla="*/ 5858351 w 6400800"/>
              <a:gd name="connsiteY3348" fmla="*/ 279559 h 514350"/>
              <a:gd name="connsiteX3349" fmla="*/ 5841206 w 6400800"/>
              <a:gd name="connsiteY3349" fmla="*/ 264319 h 514350"/>
              <a:gd name="connsiteX3350" fmla="*/ 5840254 w 6400800"/>
              <a:gd name="connsiteY3350" fmla="*/ 270034 h 514350"/>
              <a:gd name="connsiteX3351" fmla="*/ 5839301 w 6400800"/>
              <a:gd name="connsiteY3351" fmla="*/ 277654 h 514350"/>
              <a:gd name="connsiteX3352" fmla="*/ 5838349 w 6400800"/>
              <a:gd name="connsiteY3352" fmla="*/ 271939 h 514350"/>
              <a:gd name="connsiteX3353" fmla="*/ 5841206 w 6400800"/>
              <a:gd name="connsiteY3353" fmla="*/ 264319 h 514350"/>
              <a:gd name="connsiteX3354" fmla="*/ 5828824 w 6400800"/>
              <a:gd name="connsiteY3354" fmla="*/ 305276 h 514350"/>
              <a:gd name="connsiteX3355" fmla="*/ 5826919 w 6400800"/>
              <a:gd name="connsiteY3355" fmla="*/ 308134 h 514350"/>
              <a:gd name="connsiteX3356" fmla="*/ 5826919 w 6400800"/>
              <a:gd name="connsiteY3356" fmla="*/ 306229 h 514350"/>
              <a:gd name="connsiteX3357" fmla="*/ 5829776 w 6400800"/>
              <a:gd name="connsiteY3357" fmla="*/ 299561 h 514350"/>
              <a:gd name="connsiteX3358" fmla="*/ 5828824 w 6400800"/>
              <a:gd name="connsiteY3358" fmla="*/ 305276 h 514350"/>
              <a:gd name="connsiteX3359" fmla="*/ 5823109 w 6400800"/>
              <a:gd name="connsiteY3359" fmla="*/ 259556 h 514350"/>
              <a:gd name="connsiteX3360" fmla="*/ 5827871 w 6400800"/>
              <a:gd name="connsiteY3360" fmla="*/ 270986 h 514350"/>
              <a:gd name="connsiteX3361" fmla="*/ 5828824 w 6400800"/>
              <a:gd name="connsiteY3361" fmla="*/ 273844 h 514350"/>
              <a:gd name="connsiteX3362" fmla="*/ 5828824 w 6400800"/>
              <a:gd name="connsiteY3362" fmla="*/ 286226 h 514350"/>
              <a:gd name="connsiteX3363" fmla="*/ 5824062 w 6400800"/>
              <a:gd name="connsiteY3363" fmla="*/ 295751 h 514350"/>
              <a:gd name="connsiteX3364" fmla="*/ 5824062 w 6400800"/>
              <a:gd name="connsiteY3364" fmla="*/ 294799 h 514350"/>
              <a:gd name="connsiteX3365" fmla="*/ 5823109 w 6400800"/>
              <a:gd name="connsiteY3365" fmla="*/ 267176 h 514350"/>
              <a:gd name="connsiteX3366" fmla="*/ 5823109 w 6400800"/>
              <a:gd name="connsiteY3366" fmla="*/ 259556 h 514350"/>
              <a:gd name="connsiteX3367" fmla="*/ 5813584 w 6400800"/>
              <a:gd name="connsiteY3367" fmla="*/ 252889 h 514350"/>
              <a:gd name="connsiteX3368" fmla="*/ 5812631 w 6400800"/>
              <a:gd name="connsiteY3368" fmla="*/ 258604 h 514350"/>
              <a:gd name="connsiteX3369" fmla="*/ 5811679 w 6400800"/>
              <a:gd name="connsiteY3369" fmla="*/ 255746 h 514350"/>
              <a:gd name="connsiteX3370" fmla="*/ 5811679 w 6400800"/>
              <a:gd name="connsiteY3370" fmla="*/ 262414 h 514350"/>
              <a:gd name="connsiteX3371" fmla="*/ 5810726 w 6400800"/>
              <a:gd name="connsiteY3371" fmla="*/ 267176 h 514350"/>
              <a:gd name="connsiteX3372" fmla="*/ 5808821 w 6400800"/>
              <a:gd name="connsiteY3372" fmla="*/ 294799 h 514350"/>
              <a:gd name="connsiteX3373" fmla="*/ 5808821 w 6400800"/>
              <a:gd name="connsiteY3373" fmla="*/ 304324 h 514350"/>
              <a:gd name="connsiteX3374" fmla="*/ 5807869 w 6400800"/>
              <a:gd name="connsiteY3374" fmla="*/ 300514 h 514350"/>
              <a:gd name="connsiteX3375" fmla="*/ 5806917 w 6400800"/>
              <a:gd name="connsiteY3375" fmla="*/ 264319 h 514350"/>
              <a:gd name="connsiteX3376" fmla="*/ 5806917 w 6400800"/>
              <a:gd name="connsiteY3376" fmla="*/ 262414 h 514350"/>
              <a:gd name="connsiteX3377" fmla="*/ 5813584 w 6400800"/>
              <a:gd name="connsiteY3377" fmla="*/ 252889 h 514350"/>
              <a:gd name="connsiteX3378" fmla="*/ 5804059 w 6400800"/>
              <a:gd name="connsiteY3378" fmla="*/ 268129 h 514350"/>
              <a:gd name="connsiteX3379" fmla="*/ 5804059 w 6400800"/>
              <a:gd name="connsiteY3379" fmla="*/ 269081 h 514350"/>
              <a:gd name="connsiteX3380" fmla="*/ 5804059 w 6400800"/>
              <a:gd name="connsiteY3380" fmla="*/ 268129 h 514350"/>
              <a:gd name="connsiteX3381" fmla="*/ 5804059 w 6400800"/>
              <a:gd name="connsiteY3381" fmla="*/ 268129 h 514350"/>
              <a:gd name="connsiteX3382" fmla="*/ 5799296 w 6400800"/>
              <a:gd name="connsiteY3382" fmla="*/ 164306 h 514350"/>
              <a:gd name="connsiteX3383" fmla="*/ 5802154 w 6400800"/>
              <a:gd name="connsiteY3383" fmla="*/ 166211 h 514350"/>
              <a:gd name="connsiteX3384" fmla="*/ 5796439 w 6400800"/>
              <a:gd name="connsiteY3384" fmla="*/ 176689 h 514350"/>
              <a:gd name="connsiteX3385" fmla="*/ 5796439 w 6400800"/>
              <a:gd name="connsiteY3385" fmla="*/ 163354 h 514350"/>
              <a:gd name="connsiteX3386" fmla="*/ 5799296 w 6400800"/>
              <a:gd name="connsiteY3386" fmla="*/ 164306 h 514350"/>
              <a:gd name="connsiteX3387" fmla="*/ 5770721 w 6400800"/>
              <a:gd name="connsiteY3387" fmla="*/ 386239 h 514350"/>
              <a:gd name="connsiteX3388" fmla="*/ 5770721 w 6400800"/>
              <a:gd name="connsiteY3388" fmla="*/ 383381 h 514350"/>
              <a:gd name="connsiteX3389" fmla="*/ 5770721 w 6400800"/>
              <a:gd name="connsiteY3389" fmla="*/ 382429 h 514350"/>
              <a:gd name="connsiteX3390" fmla="*/ 5771674 w 6400800"/>
              <a:gd name="connsiteY3390" fmla="*/ 387191 h 514350"/>
              <a:gd name="connsiteX3391" fmla="*/ 5770721 w 6400800"/>
              <a:gd name="connsiteY3391" fmla="*/ 386239 h 514350"/>
              <a:gd name="connsiteX3392" fmla="*/ 5782151 w 6400800"/>
              <a:gd name="connsiteY3392" fmla="*/ 253841 h 514350"/>
              <a:gd name="connsiteX3393" fmla="*/ 5780246 w 6400800"/>
              <a:gd name="connsiteY3393" fmla="*/ 258604 h 514350"/>
              <a:gd name="connsiteX3394" fmla="*/ 5777389 w 6400800"/>
              <a:gd name="connsiteY3394" fmla="*/ 267176 h 514350"/>
              <a:gd name="connsiteX3395" fmla="*/ 5773579 w 6400800"/>
              <a:gd name="connsiteY3395" fmla="*/ 275749 h 514350"/>
              <a:gd name="connsiteX3396" fmla="*/ 5772626 w 6400800"/>
              <a:gd name="connsiteY3396" fmla="*/ 273844 h 514350"/>
              <a:gd name="connsiteX3397" fmla="*/ 5771674 w 6400800"/>
              <a:gd name="connsiteY3397" fmla="*/ 272891 h 514350"/>
              <a:gd name="connsiteX3398" fmla="*/ 5783104 w 6400800"/>
              <a:gd name="connsiteY3398" fmla="*/ 241459 h 514350"/>
              <a:gd name="connsiteX3399" fmla="*/ 5782151 w 6400800"/>
              <a:gd name="connsiteY3399" fmla="*/ 253841 h 514350"/>
              <a:gd name="connsiteX3400" fmla="*/ 5785962 w 6400800"/>
              <a:gd name="connsiteY3400" fmla="*/ 221456 h 514350"/>
              <a:gd name="connsiteX3401" fmla="*/ 5784056 w 6400800"/>
              <a:gd name="connsiteY3401" fmla="*/ 239554 h 514350"/>
              <a:gd name="connsiteX3402" fmla="*/ 5784056 w 6400800"/>
              <a:gd name="connsiteY3402" fmla="*/ 240506 h 514350"/>
              <a:gd name="connsiteX3403" fmla="*/ 5770721 w 6400800"/>
              <a:gd name="connsiteY3403" fmla="*/ 267176 h 514350"/>
              <a:gd name="connsiteX3404" fmla="*/ 5769769 w 6400800"/>
              <a:gd name="connsiteY3404" fmla="*/ 261461 h 514350"/>
              <a:gd name="connsiteX3405" fmla="*/ 5769769 w 6400800"/>
              <a:gd name="connsiteY3405" fmla="*/ 258604 h 514350"/>
              <a:gd name="connsiteX3406" fmla="*/ 5785962 w 6400800"/>
              <a:gd name="connsiteY3406" fmla="*/ 221456 h 514350"/>
              <a:gd name="connsiteX3407" fmla="*/ 5754529 w 6400800"/>
              <a:gd name="connsiteY3407" fmla="*/ 333851 h 514350"/>
              <a:gd name="connsiteX3408" fmla="*/ 5746909 w 6400800"/>
              <a:gd name="connsiteY3408" fmla="*/ 348139 h 514350"/>
              <a:gd name="connsiteX3409" fmla="*/ 5745956 w 6400800"/>
              <a:gd name="connsiteY3409" fmla="*/ 346234 h 514350"/>
              <a:gd name="connsiteX3410" fmla="*/ 5754529 w 6400800"/>
              <a:gd name="connsiteY3410" fmla="*/ 322421 h 514350"/>
              <a:gd name="connsiteX3411" fmla="*/ 5754529 w 6400800"/>
              <a:gd name="connsiteY3411" fmla="*/ 333851 h 514350"/>
              <a:gd name="connsiteX3412" fmla="*/ 5754529 w 6400800"/>
              <a:gd name="connsiteY3412" fmla="*/ 333851 h 514350"/>
              <a:gd name="connsiteX3413" fmla="*/ 5762149 w 6400800"/>
              <a:gd name="connsiteY3413" fmla="*/ 302419 h 514350"/>
              <a:gd name="connsiteX3414" fmla="*/ 5762149 w 6400800"/>
              <a:gd name="connsiteY3414" fmla="*/ 302419 h 514350"/>
              <a:gd name="connsiteX3415" fmla="*/ 5762149 w 6400800"/>
              <a:gd name="connsiteY3415" fmla="*/ 302419 h 514350"/>
              <a:gd name="connsiteX3416" fmla="*/ 5762149 w 6400800"/>
              <a:gd name="connsiteY3416" fmla="*/ 302419 h 514350"/>
              <a:gd name="connsiteX3417" fmla="*/ 5761196 w 6400800"/>
              <a:gd name="connsiteY3417" fmla="*/ 304324 h 514350"/>
              <a:gd name="connsiteX3418" fmla="*/ 5762149 w 6400800"/>
              <a:gd name="connsiteY3418" fmla="*/ 305276 h 514350"/>
              <a:gd name="connsiteX3419" fmla="*/ 5762149 w 6400800"/>
              <a:gd name="connsiteY3419" fmla="*/ 308134 h 514350"/>
              <a:gd name="connsiteX3420" fmla="*/ 5762149 w 6400800"/>
              <a:gd name="connsiteY3420" fmla="*/ 310039 h 514350"/>
              <a:gd name="connsiteX3421" fmla="*/ 5759292 w 6400800"/>
              <a:gd name="connsiteY3421" fmla="*/ 320516 h 514350"/>
              <a:gd name="connsiteX3422" fmla="*/ 5757387 w 6400800"/>
              <a:gd name="connsiteY3422" fmla="*/ 328136 h 514350"/>
              <a:gd name="connsiteX3423" fmla="*/ 5755481 w 6400800"/>
              <a:gd name="connsiteY3423" fmla="*/ 320516 h 514350"/>
              <a:gd name="connsiteX3424" fmla="*/ 5761196 w 6400800"/>
              <a:gd name="connsiteY3424" fmla="*/ 304324 h 514350"/>
              <a:gd name="connsiteX3425" fmla="*/ 5760244 w 6400800"/>
              <a:gd name="connsiteY3425" fmla="*/ 289084 h 514350"/>
              <a:gd name="connsiteX3426" fmla="*/ 5759292 w 6400800"/>
              <a:gd name="connsiteY3426" fmla="*/ 290989 h 514350"/>
              <a:gd name="connsiteX3427" fmla="*/ 5751671 w 6400800"/>
              <a:gd name="connsiteY3427" fmla="*/ 301466 h 514350"/>
              <a:gd name="connsiteX3428" fmla="*/ 5748814 w 6400800"/>
              <a:gd name="connsiteY3428" fmla="*/ 305276 h 514350"/>
              <a:gd name="connsiteX3429" fmla="*/ 5759292 w 6400800"/>
              <a:gd name="connsiteY3429" fmla="*/ 280511 h 514350"/>
              <a:gd name="connsiteX3430" fmla="*/ 5760244 w 6400800"/>
              <a:gd name="connsiteY3430" fmla="*/ 289084 h 514350"/>
              <a:gd name="connsiteX3431" fmla="*/ 5756434 w 6400800"/>
              <a:gd name="connsiteY3431" fmla="*/ 227171 h 514350"/>
              <a:gd name="connsiteX3432" fmla="*/ 5756434 w 6400800"/>
              <a:gd name="connsiteY3432" fmla="*/ 243364 h 514350"/>
              <a:gd name="connsiteX3433" fmla="*/ 5757387 w 6400800"/>
              <a:gd name="connsiteY3433" fmla="*/ 250984 h 514350"/>
              <a:gd name="connsiteX3434" fmla="*/ 5753576 w 6400800"/>
              <a:gd name="connsiteY3434" fmla="*/ 259556 h 514350"/>
              <a:gd name="connsiteX3435" fmla="*/ 5741194 w 6400800"/>
              <a:gd name="connsiteY3435" fmla="*/ 285274 h 514350"/>
              <a:gd name="connsiteX3436" fmla="*/ 5756434 w 6400800"/>
              <a:gd name="connsiteY3436" fmla="*/ 227171 h 514350"/>
              <a:gd name="connsiteX3437" fmla="*/ 5676424 w 6400800"/>
              <a:gd name="connsiteY3437" fmla="*/ 184309 h 514350"/>
              <a:gd name="connsiteX3438" fmla="*/ 5676424 w 6400800"/>
              <a:gd name="connsiteY3438" fmla="*/ 198596 h 514350"/>
              <a:gd name="connsiteX3439" fmla="*/ 5676424 w 6400800"/>
              <a:gd name="connsiteY3439" fmla="*/ 228124 h 514350"/>
              <a:gd name="connsiteX3440" fmla="*/ 5676424 w 6400800"/>
              <a:gd name="connsiteY3440" fmla="*/ 246221 h 514350"/>
              <a:gd name="connsiteX3441" fmla="*/ 5677376 w 6400800"/>
              <a:gd name="connsiteY3441" fmla="*/ 266224 h 514350"/>
              <a:gd name="connsiteX3442" fmla="*/ 5678329 w 6400800"/>
              <a:gd name="connsiteY3442" fmla="*/ 276701 h 514350"/>
              <a:gd name="connsiteX3443" fmla="*/ 5678329 w 6400800"/>
              <a:gd name="connsiteY3443" fmla="*/ 276701 h 514350"/>
              <a:gd name="connsiteX3444" fmla="*/ 5675471 w 6400800"/>
              <a:gd name="connsiteY3444" fmla="*/ 259556 h 514350"/>
              <a:gd name="connsiteX3445" fmla="*/ 5672614 w 6400800"/>
              <a:gd name="connsiteY3445" fmla="*/ 242411 h 514350"/>
              <a:gd name="connsiteX3446" fmla="*/ 5669756 w 6400800"/>
              <a:gd name="connsiteY3446" fmla="*/ 223361 h 514350"/>
              <a:gd name="connsiteX3447" fmla="*/ 5668804 w 6400800"/>
              <a:gd name="connsiteY3447" fmla="*/ 216694 h 514350"/>
              <a:gd name="connsiteX3448" fmla="*/ 5676424 w 6400800"/>
              <a:gd name="connsiteY3448" fmla="*/ 184309 h 514350"/>
              <a:gd name="connsiteX3449" fmla="*/ 5652612 w 6400800"/>
              <a:gd name="connsiteY3449" fmla="*/ 263366 h 514350"/>
              <a:gd name="connsiteX3450" fmla="*/ 5653564 w 6400800"/>
              <a:gd name="connsiteY3450" fmla="*/ 261461 h 514350"/>
              <a:gd name="connsiteX3451" fmla="*/ 5655469 w 6400800"/>
              <a:gd name="connsiteY3451" fmla="*/ 264319 h 514350"/>
              <a:gd name="connsiteX3452" fmla="*/ 5655469 w 6400800"/>
              <a:gd name="connsiteY3452" fmla="*/ 268129 h 514350"/>
              <a:gd name="connsiteX3453" fmla="*/ 5657374 w 6400800"/>
              <a:gd name="connsiteY3453" fmla="*/ 286226 h 514350"/>
              <a:gd name="connsiteX3454" fmla="*/ 5652612 w 6400800"/>
              <a:gd name="connsiteY3454" fmla="*/ 269081 h 514350"/>
              <a:gd name="connsiteX3455" fmla="*/ 5651659 w 6400800"/>
              <a:gd name="connsiteY3455" fmla="*/ 267176 h 514350"/>
              <a:gd name="connsiteX3456" fmla="*/ 5652612 w 6400800"/>
              <a:gd name="connsiteY3456" fmla="*/ 263366 h 514350"/>
              <a:gd name="connsiteX3457" fmla="*/ 5650706 w 6400800"/>
              <a:gd name="connsiteY3457" fmla="*/ 205264 h 514350"/>
              <a:gd name="connsiteX3458" fmla="*/ 5651659 w 6400800"/>
              <a:gd name="connsiteY3458" fmla="*/ 212884 h 514350"/>
              <a:gd name="connsiteX3459" fmla="*/ 5649754 w 6400800"/>
              <a:gd name="connsiteY3459" fmla="*/ 207169 h 514350"/>
              <a:gd name="connsiteX3460" fmla="*/ 5650706 w 6400800"/>
              <a:gd name="connsiteY3460" fmla="*/ 205264 h 514350"/>
              <a:gd name="connsiteX3461" fmla="*/ 5647849 w 6400800"/>
              <a:gd name="connsiteY3461" fmla="*/ 209074 h 514350"/>
              <a:gd name="connsiteX3462" fmla="*/ 5649754 w 6400800"/>
              <a:gd name="connsiteY3462" fmla="*/ 219551 h 514350"/>
              <a:gd name="connsiteX3463" fmla="*/ 5651659 w 6400800"/>
              <a:gd name="connsiteY3463" fmla="*/ 235744 h 514350"/>
              <a:gd name="connsiteX3464" fmla="*/ 5651659 w 6400800"/>
              <a:gd name="connsiteY3464" fmla="*/ 236696 h 514350"/>
              <a:gd name="connsiteX3465" fmla="*/ 5645944 w 6400800"/>
              <a:gd name="connsiteY3465" fmla="*/ 228124 h 514350"/>
              <a:gd name="connsiteX3466" fmla="*/ 5644039 w 6400800"/>
              <a:gd name="connsiteY3466" fmla="*/ 216694 h 514350"/>
              <a:gd name="connsiteX3467" fmla="*/ 5647849 w 6400800"/>
              <a:gd name="connsiteY3467" fmla="*/ 209074 h 514350"/>
              <a:gd name="connsiteX3468" fmla="*/ 5642134 w 6400800"/>
              <a:gd name="connsiteY3468" fmla="*/ 370046 h 514350"/>
              <a:gd name="connsiteX3469" fmla="*/ 5643087 w 6400800"/>
              <a:gd name="connsiteY3469" fmla="*/ 377666 h 514350"/>
              <a:gd name="connsiteX3470" fmla="*/ 5641181 w 6400800"/>
              <a:gd name="connsiteY3470" fmla="*/ 385286 h 514350"/>
              <a:gd name="connsiteX3471" fmla="*/ 5642134 w 6400800"/>
              <a:gd name="connsiteY3471" fmla="*/ 370046 h 514350"/>
              <a:gd name="connsiteX3472" fmla="*/ 5624037 w 6400800"/>
              <a:gd name="connsiteY3472" fmla="*/ 272891 h 514350"/>
              <a:gd name="connsiteX3473" fmla="*/ 5625942 w 6400800"/>
              <a:gd name="connsiteY3473" fmla="*/ 258604 h 514350"/>
              <a:gd name="connsiteX3474" fmla="*/ 5625942 w 6400800"/>
              <a:gd name="connsiteY3474" fmla="*/ 254794 h 514350"/>
              <a:gd name="connsiteX3475" fmla="*/ 5632609 w 6400800"/>
              <a:gd name="connsiteY3475" fmla="*/ 241459 h 514350"/>
              <a:gd name="connsiteX3476" fmla="*/ 5634514 w 6400800"/>
              <a:gd name="connsiteY3476" fmla="*/ 236696 h 514350"/>
              <a:gd name="connsiteX3477" fmla="*/ 5637371 w 6400800"/>
              <a:gd name="connsiteY3477" fmla="*/ 245269 h 514350"/>
              <a:gd name="connsiteX3478" fmla="*/ 5640229 w 6400800"/>
              <a:gd name="connsiteY3478" fmla="*/ 259556 h 514350"/>
              <a:gd name="connsiteX3479" fmla="*/ 5640229 w 6400800"/>
              <a:gd name="connsiteY3479" fmla="*/ 266224 h 514350"/>
              <a:gd name="connsiteX3480" fmla="*/ 5631656 w 6400800"/>
              <a:gd name="connsiteY3480" fmla="*/ 288131 h 514350"/>
              <a:gd name="connsiteX3481" fmla="*/ 5624037 w 6400800"/>
              <a:gd name="connsiteY3481" fmla="*/ 277654 h 514350"/>
              <a:gd name="connsiteX3482" fmla="*/ 5624037 w 6400800"/>
              <a:gd name="connsiteY3482" fmla="*/ 272891 h 514350"/>
              <a:gd name="connsiteX3483" fmla="*/ 5623084 w 6400800"/>
              <a:gd name="connsiteY3483" fmla="*/ 289084 h 514350"/>
              <a:gd name="connsiteX3484" fmla="*/ 5623084 w 6400800"/>
              <a:gd name="connsiteY3484" fmla="*/ 287179 h 514350"/>
              <a:gd name="connsiteX3485" fmla="*/ 5624989 w 6400800"/>
              <a:gd name="connsiteY3485" fmla="*/ 290989 h 514350"/>
              <a:gd name="connsiteX3486" fmla="*/ 5626894 w 6400800"/>
              <a:gd name="connsiteY3486" fmla="*/ 298609 h 514350"/>
              <a:gd name="connsiteX3487" fmla="*/ 5625942 w 6400800"/>
              <a:gd name="connsiteY3487" fmla="*/ 300514 h 514350"/>
              <a:gd name="connsiteX3488" fmla="*/ 5625942 w 6400800"/>
              <a:gd name="connsiteY3488" fmla="*/ 300514 h 514350"/>
              <a:gd name="connsiteX3489" fmla="*/ 5622131 w 6400800"/>
              <a:gd name="connsiteY3489" fmla="*/ 295751 h 514350"/>
              <a:gd name="connsiteX3490" fmla="*/ 5623084 w 6400800"/>
              <a:gd name="connsiteY3490" fmla="*/ 289084 h 514350"/>
              <a:gd name="connsiteX3491" fmla="*/ 5621179 w 6400800"/>
              <a:gd name="connsiteY3491" fmla="*/ 310991 h 514350"/>
              <a:gd name="connsiteX3492" fmla="*/ 5621179 w 6400800"/>
              <a:gd name="connsiteY3492" fmla="*/ 310991 h 514350"/>
              <a:gd name="connsiteX3493" fmla="*/ 5621179 w 6400800"/>
              <a:gd name="connsiteY3493" fmla="*/ 310991 h 514350"/>
              <a:gd name="connsiteX3494" fmla="*/ 5621179 w 6400800"/>
              <a:gd name="connsiteY3494" fmla="*/ 310991 h 514350"/>
              <a:gd name="connsiteX3495" fmla="*/ 5618321 w 6400800"/>
              <a:gd name="connsiteY3495" fmla="*/ 270034 h 514350"/>
              <a:gd name="connsiteX3496" fmla="*/ 5618321 w 6400800"/>
              <a:gd name="connsiteY3496" fmla="*/ 270034 h 514350"/>
              <a:gd name="connsiteX3497" fmla="*/ 5618321 w 6400800"/>
              <a:gd name="connsiteY3497" fmla="*/ 270034 h 514350"/>
              <a:gd name="connsiteX3498" fmla="*/ 5618321 w 6400800"/>
              <a:gd name="connsiteY3498" fmla="*/ 270034 h 514350"/>
              <a:gd name="connsiteX3499" fmla="*/ 5617369 w 6400800"/>
              <a:gd name="connsiteY3499" fmla="*/ 272891 h 514350"/>
              <a:gd name="connsiteX3500" fmla="*/ 5618321 w 6400800"/>
              <a:gd name="connsiteY3500" fmla="*/ 273844 h 514350"/>
              <a:gd name="connsiteX3501" fmla="*/ 5616417 w 6400800"/>
              <a:gd name="connsiteY3501" fmla="*/ 286226 h 514350"/>
              <a:gd name="connsiteX3502" fmla="*/ 5613559 w 6400800"/>
              <a:gd name="connsiteY3502" fmla="*/ 282416 h 514350"/>
              <a:gd name="connsiteX3503" fmla="*/ 5617369 w 6400800"/>
              <a:gd name="connsiteY3503" fmla="*/ 272891 h 514350"/>
              <a:gd name="connsiteX3504" fmla="*/ 5608796 w 6400800"/>
              <a:gd name="connsiteY3504" fmla="*/ 290989 h 514350"/>
              <a:gd name="connsiteX3505" fmla="*/ 5608796 w 6400800"/>
              <a:gd name="connsiteY3505" fmla="*/ 290989 h 514350"/>
              <a:gd name="connsiteX3506" fmla="*/ 5611654 w 6400800"/>
              <a:gd name="connsiteY3506" fmla="*/ 294799 h 514350"/>
              <a:gd name="connsiteX3507" fmla="*/ 5613559 w 6400800"/>
              <a:gd name="connsiteY3507" fmla="*/ 297656 h 514350"/>
              <a:gd name="connsiteX3508" fmla="*/ 5611654 w 6400800"/>
              <a:gd name="connsiteY3508" fmla="*/ 310991 h 514350"/>
              <a:gd name="connsiteX3509" fmla="*/ 5608796 w 6400800"/>
              <a:gd name="connsiteY3509" fmla="*/ 292894 h 514350"/>
              <a:gd name="connsiteX3510" fmla="*/ 5608796 w 6400800"/>
              <a:gd name="connsiteY3510" fmla="*/ 290989 h 514350"/>
              <a:gd name="connsiteX3511" fmla="*/ 5594509 w 6400800"/>
              <a:gd name="connsiteY3511" fmla="*/ 241459 h 514350"/>
              <a:gd name="connsiteX3512" fmla="*/ 5595462 w 6400800"/>
              <a:gd name="connsiteY3512" fmla="*/ 258604 h 514350"/>
              <a:gd name="connsiteX3513" fmla="*/ 5595462 w 6400800"/>
              <a:gd name="connsiteY3513" fmla="*/ 259556 h 514350"/>
              <a:gd name="connsiteX3514" fmla="*/ 5595462 w 6400800"/>
              <a:gd name="connsiteY3514" fmla="*/ 261461 h 514350"/>
              <a:gd name="connsiteX3515" fmla="*/ 5593556 w 6400800"/>
              <a:gd name="connsiteY3515" fmla="*/ 259556 h 514350"/>
              <a:gd name="connsiteX3516" fmla="*/ 5592604 w 6400800"/>
              <a:gd name="connsiteY3516" fmla="*/ 250031 h 514350"/>
              <a:gd name="connsiteX3517" fmla="*/ 5594509 w 6400800"/>
              <a:gd name="connsiteY3517" fmla="*/ 241459 h 514350"/>
              <a:gd name="connsiteX3518" fmla="*/ 5578317 w 6400800"/>
              <a:gd name="connsiteY3518" fmla="*/ 284321 h 514350"/>
              <a:gd name="connsiteX3519" fmla="*/ 5578317 w 6400800"/>
              <a:gd name="connsiteY3519" fmla="*/ 286226 h 514350"/>
              <a:gd name="connsiteX3520" fmla="*/ 5577364 w 6400800"/>
              <a:gd name="connsiteY3520" fmla="*/ 285274 h 514350"/>
              <a:gd name="connsiteX3521" fmla="*/ 5578317 w 6400800"/>
              <a:gd name="connsiteY3521" fmla="*/ 284321 h 514350"/>
              <a:gd name="connsiteX3522" fmla="*/ 5573554 w 6400800"/>
              <a:gd name="connsiteY3522" fmla="*/ 299561 h 514350"/>
              <a:gd name="connsiteX3523" fmla="*/ 5576412 w 6400800"/>
              <a:gd name="connsiteY3523" fmla="*/ 305276 h 514350"/>
              <a:gd name="connsiteX3524" fmla="*/ 5577364 w 6400800"/>
              <a:gd name="connsiteY3524" fmla="*/ 307181 h 514350"/>
              <a:gd name="connsiteX3525" fmla="*/ 5576412 w 6400800"/>
              <a:gd name="connsiteY3525" fmla="*/ 325279 h 514350"/>
              <a:gd name="connsiteX3526" fmla="*/ 5576412 w 6400800"/>
              <a:gd name="connsiteY3526" fmla="*/ 328136 h 514350"/>
              <a:gd name="connsiteX3527" fmla="*/ 5575459 w 6400800"/>
              <a:gd name="connsiteY3527" fmla="*/ 319564 h 514350"/>
              <a:gd name="connsiteX3528" fmla="*/ 5573554 w 6400800"/>
              <a:gd name="connsiteY3528" fmla="*/ 303371 h 514350"/>
              <a:gd name="connsiteX3529" fmla="*/ 5573554 w 6400800"/>
              <a:gd name="connsiteY3529" fmla="*/ 299561 h 514350"/>
              <a:gd name="connsiteX3530" fmla="*/ 5550694 w 6400800"/>
              <a:gd name="connsiteY3530" fmla="*/ 308134 h 514350"/>
              <a:gd name="connsiteX3531" fmla="*/ 5549742 w 6400800"/>
              <a:gd name="connsiteY3531" fmla="*/ 301466 h 514350"/>
              <a:gd name="connsiteX3532" fmla="*/ 5551646 w 6400800"/>
              <a:gd name="connsiteY3532" fmla="*/ 294799 h 514350"/>
              <a:gd name="connsiteX3533" fmla="*/ 5552599 w 6400800"/>
              <a:gd name="connsiteY3533" fmla="*/ 291941 h 514350"/>
              <a:gd name="connsiteX3534" fmla="*/ 5554504 w 6400800"/>
              <a:gd name="connsiteY3534" fmla="*/ 302419 h 514350"/>
              <a:gd name="connsiteX3535" fmla="*/ 5552599 w 6400800"/>
              <a:gd name="connsiteY3535" fmla="*/ 306229 h 514350"/>
              <a:gd name="connsiteX3536" fmla="*/ 5550694 w 6400800"/>
              <a:gd name="connsiteY3536" fmla="*/ 308134 h 514350"/>
              <a:gd name="connsiteX3537" fmla="*/ 5557362 w 6400800"/>
              <a:gd name="connsiteY3537" fmla="*/ 313849 h 514350"/>
              <a:gd name="connsiteX3538" fmla="*/ 5557362 w 6400800"/>
              <a:gd name="connsiteY3538" fmla="*/ 313849 h 514350"/>
              <a:gd name="connsiteX3539" fmla="*/ 5553551 w 6400800"/>
              <a:gd name="connsiteY3539" fmla="*/ 318611 h 514350"/>
              <a:gd name="connsiteX3540" fmla="*/ 5556409 w 6400800"/>
              <a:gd name="connsiteY3540" fmla="*/ 310039 h 514350"/>
              <a:gd name="connsiteX3541" fmla="*/ 5557362 w 6400800"/>
              <a:gd name="connsiteY3541" fmla="*/ 313849 h 514350"/>
              <a:gd name="connsiteX3542" fmla="*/ 5557362 w 6400800"/>
              <a:gd name="connsiteY3542" fmla="*/ 313849 h 514350"/>
              <a:gd name="connsiteX3543" fmla="*/ 5561171 w 6400800"/>
              <a:gd name="connsiteY3543" fmla="*/ 359569 h 514350"/>
              <a:gd name="connsiteX3544" fmla="*/ 5561171 w 6400800"/>
              <a:gd name="connsiteY3544" fmla="*/ 361474 h 514350"/>
              <a:gd name="connsiteX3545" fmla="*/ 5560219 w 6400800"/>
              <a:gd name="connsiteY3545" fmla="*/ 360521 h 514350"/>
              <a:gd name="connsiteX3546" fmla="*/ 5558314 w 6400800"/>
              <a:gd name="connsiteY3546" fmla="*/ 350996 h 514350"/>
              <a:gd name="connsiteX3547" fmla="*/ 5560219 w 6400800"/>
              <a:gd name="connsiteY3547" fmla="*/ 342424 h 514350"/>
              <a:gd name="connsiteX3548" fmla="*/ 5561171 w 6400800"/>
              <a:gd name="connsiteY3548" fmla="*/ 359569 h 514350"/>
              <a:gd name="connsiteX3549" fmla="*/ 5559267 w 6400800"/>
              <a:gd name="connsiteY3549" fmla="*/ 303371 h 514350"/>
              <a:gd name="connsiteX3550" fmla="*/ 5559267 w 6400800"/>
              <a:gd name="connsiteY3550" fmla="*/ 303371 h 514350"/>
              <a:gd name="connsiteX3551" fmla="*/ 5559267 w 6400800"/>
              <a:gd name="connsiteY3551" fmla="*/ 303371 h 514350"/>
              <a:gd name="connsiteX3552" fmla="*/ 5559267 w 6400800"/>
              <a:gd name="connsiteY3552" fmla="*/ 303371 h 514350"/>
              <a:gd name="connsiteX3553" fmla="*/ 5557362 w 6400800"/>
              <a:gd name="connsiteY3553" fmla="*/ 277654 h 514350"/>
              <a:gd name="connsiteX3554" fmla="*/ 5558314 w 6400800"/>
              <a:gd name="connsiteY3554" fmla="*/ 283369 h 514350"/>
              <a:gd name="connsiteX3555" fmla="*/ 5559267 w 6400800"/>
              <a:gd name="connsiteY3555" fmla="*/ 293846 h 514350"/>
              <a:gd name="connsiteX3556" fmla="*/ 5557362 w 6400800"/>
              <a:gd name="connsiteY3556" fmla="*/ 296704 h 514350"/>
              <a:gd name="connsiteX3557" fmla="*/ 5554504 w 6400800"/>
              <a:gd name="connsiteY3557" fmla="*/ 287179 h 514350"/>
              <a:gd name="connsiteX3558" fmla="*/ 5557362 w 6400800"/>
              <a:gd name="connsiteY3558" fmla="*/ 277654 h 514350"/>
              <a:gd name="connsiteX3559" fmla="*/ 5553551 w 6400800"/>
              <a:gd name="connsiteY3559" fmla="*/ 252889 h 514350"/>
              <a:gd name="connsiteX3560" fmla="*/ 5553551 w 6400800"/>
              <a:gd name="connsiteY3560" fmla="*/ 252889 h 514350"/>
              <a:gd name="connsiteX3561" fmla="*/ 5553551 w 6400800"/>
              <a:gd name="connsiteY3561" fmla="*/ 253841 h 514350"/>
              <a:gd name="connsiteX3562" fmla="*/ 5555456 w 6400800"/>
              <a:gd name="connsiteY3562" fmla="*/ 268129 h 514350"/>
              <a:gd name="connsiteX3563" fmla="*/ 5555456 w 6400800"/>
              <a:gd name="connsiteY3563" fmla="*/ 270986 h 514350"/>
              <a:gd name="connsiteX3564" fmla="*/ 5552599 w 6400800"/>
              <a:gd name="connsiteY3564" fmla="*/ 275749 h 514350"/>
              <a:gd name="connsiteX3565" fmla="*/ 5549742 w 6400800"/>
              <a:gd name="connsiteY3565" fmla="*/ 280511 h 514350"/>
              <a:gd name="connsiteX3566" fmla="*/ 5549742 w 6400800"/>
              <a:gd name="connsiteY3566" fmla="*/ 280511 h 514350"/>
              <a:gd name="connsiteX3567" fmla="*/ 5549742 w 6400800"/>
              <a:gd name="connsiteY3567" fmla="*/ 280511 h 514350"/>
              <a:gd name="connsiteX3568" fmla="*/ 5545931 w 6400800"/>
              <a:gd name="connsiteY3568" fmla="*/ 286226 h 514350"/>
              <a:gd name="connsiteX3569" fmla="*/ 5544979 w 6400800"/>
              <a:gd name="connsiteY3569" fmla="*/ 281464 h 514350"/>
              <a:gd name="connsiteX3570" fmla="*/ 5546884 w 6400800"/>
              <a:gd name="connsiteY3570" fmla="*/ 275749 h 514350"/>
              <a:gd name="connsiteX3571" fmla="*/ 5549742 w 6400800"/>
              <a:gd name="connsiteY3571" fmla="*/ 261461 h 514350"/>
              <a:gd name="connsiteX3572" fmla="*/ 5553551 w 6400800"/>
              <a:gd name="connsiteY3572" fmla="*/ 252889 h 514350"/>
              <a:gd name="connsiteX3573" fmla="*/ 5548789 w 6400800"/>
              <a:gd name="connsiteY3573" fmla="*/ 226219 h 514350"/>
              <a:gd name="connsiteX3574" fmla="*/ 5549742 w 6400800"/>
              <a:gd name="connsiteY3574" fmla="*/ 230029 h 514350"/>
              <a:gd name="connsiteX3575" fmla="*/ 5550694 w 6400800"/>
              <a:gd name="connsiteY3575" fmla="*/ 234791 h 514350"/>
              <a:gd name="connsiteX3576" fmla="*/ 5547837 w 6400800"/>
              <a:gd name="connsiteY3576" fmla="*/ 230029 h 514350"/>
              <a:gd name="connsiteX3577" fmla="*/ 5548789 w 6400800"/>
              <a:gd name="connsiteY3577" fmla="*/ 226219 h 514350"/>
              <a:gd name="connsiteX3578" fmla="*/ 5546884 w 6400800"/>
              <a:gd name="connsiteY3578" fmla="*/ 235744 h 514350"/>
              <a:gd name="connsiteX3579" fmla="*/ 5550694 w 6400800"/>
              <a:gd name="connsiteY3579" fmla="*/ 244316 h 514350"/>
              <a:gd name="connsiteX3580" fmla="*/ 5544979 w 6400800"/>
              <a:gd name="connsiteY3580" fmla="*/ 259556 h 514350"/>
              <a:gd name="connsiteX3581" fmla="*/ 5544026 w 6400800"/>
              <a:gd name="connsiteY3581" fmla="*/ 262414 h 514350"/>
              <a:gd name="connsiteX3582" fmla="*/ 5543074 w 6400800"/>
              <a:gd name="connsiteY3582" fmla="*/ 257651 h 514350"/>
              <a:gd name="connsiteX3583" fmla="*/ 5542121 w 6400800"/>
              <a:gd name="connsiteY3583" fmla="*/ 254794 h 514350"/>
              <a:gd name="connsiteX3584" fmla="*/ 5546884 w 6400800"/>
              <a:gd name="connsiteY3584" fmla="*/ 235744 h 514350"/>
              <a:gd name="connsiteX3585" fmla="*/ 5540217 w 6400800"/>
              <a:gd name="connsiteY3585" fmla="*/ 218599 h 514350"/>
              <a:gd name="connsiteX3586" fmla="*/ 5539264 w 6400800"/>
              <a:gd name="connsiteY3586" fmla="*/ 220504 h 514350"/>
              <a:gd name="connsiteX3587" fmla="*/ 5538312 w 6400800"/>
              <a:gd name="connsiteY3587" fmla="*/ 223361 h 514350"/>
              <a:gd name="connsiteX3588" fmla="*/ 5536406 w 6400800"/>
              <a:gd name="connsiteY3588" fmla="*/ 210026 h 514350"/>
              <a:gd name="connsiteX3589" fmla="*/ 5540217 w 6400800"/>
              <a:gd name="connsiteY3589" fmla="*/ 218599 h 514350"/>
              <a:gd name="connsiteX3590" fmla="*/ 5507831 w 6400800"/>
              <a:gd name="connsiteY3590" fmla="*/ 312896 h 514350"/>
              <a:gd name="connsiteX3591" fmla="*/ 5507831 w 6400800"/>
              <a:gd name="connsiteY3591" fmla="*/ 312896 h 514350"/>
              <a:gd name="connsiteX3592" fmla="*/ 5507831 w 6400800"/>
              <a:gd name="connsiteY3592" fmla="*/ 313849 h 514350"/>
              <a:gd name="connsiteX3593" fmla="*/ 5507831 w 6400800"/>
              <a:gd name="connsiteY3593" fmla="*/ 312896 h 514350"/>
              <a:gd name="connsiteX3594" fmla="*/ 5481162 w 6400800"/>
              <a:gd name="connsiteY3594" fmla="*/ 326231 h 514350"/>
              <a:gd name="connsiteX3595" fmla="*/ 5480209 w 6400800"/>
              <a:gd name="connsiteY3595" fmla="*/ 330994 h 514350"/>
              <a:gd name="connsiteX3596" fmla="*/ 5479256 w 6400800"/>
              <a:gd name="connsiteY3596" fmla="*/ 324326 h 514350"/>
              <a:gd name="connsiteX3597" fmla="*/ 5479256 w 6400800"/>
              <a:gd name="connsiteY3597" fmla="*/ 322421 h 514350"/>
              <a:gd name="connsiteX3598" fmla="*/ 5478304 w 6400800"/>
              <a:gd name="connsiteY3598" fmla="*/ 311944 h 514350"/>
              <a:gd name="connsiteX3599" fmla="*/ 5482114 w 6400800"/>
              <a:gd name="connsiteY3599" fmla="*/ 325279 h 514350"/>
              <a:gd name="connsiteX3600" fmla="*/ 5481162 w 6400800"/>
              <a:gd name="connsiteY3600" fmla="*/ 326231 h 514350"/>
              <a:gd name="connsiteX3601" fmla="*/ 5493544 w 6400800"/>
              <a:gd name="connsiteY3601" fmla="*/ 339566 h 514350"/>
              <a:gd name="connsiteX3602" fmla="*/ 5493544 w 6400800"/>
              <a:gd name="connsiteY3602" fmla="*/ 339566 h 514350"/>
              <a:gd name="connsiteX3603" fmla="*/ 5493544 w 6400800"/>
              <a:gd name="connsiteY3603" fmla="*/ 339566 h 514350"/>
              <a:gd name="connsiteX3604" fmla="*/ 5493544 w 6400800"/>
              <a:gd name="connsiteY3604" fmla="*/ 339566 h 514350"/>
              <a:gd name="connsiteX3605" fmla="*/ 5488781 w 6400800"/>
              <a:gd name="connsiteY3605" fmla="*/ 261461 h 514350"/>
              <a:gd name="connsiteX3606" fmla="*/ 5488781 w 6400800"/>
              <a:gd name="connsiteY3606" fmla="*/ 261461 h 514350"/>
              <a:gd name="connsiteX3607" fmla="*/ 5490687 w 6400800"/>
              <a:gd name="connsiteY3607" fmla="*/ 267176 h 514350"/>
              <a:gd name="connsiteX3608" fmla="*/ 5487829 w 6400800"/>
              <a:gd name="connsiteY3608" fmla="*/ 264319 h 514350"/>
              <a:gd name="connsiteX3609" fmla="*/ 5488781 w 6400800"/>
              <a:gd name="connsiteY3609" fmla="*/ 261461 h 514350"/>
              <a:gd name="connsiteX3610" fmla="*/ 5483067 w 6400800"/>
              <a:gd name="connsiteY3610" fmla="*/ 280511 h 514350"/>
              <a:gd name="connsiteX3611" fmla="*/ 5484971 w 6400800"/>
              <a:gd name="connsiteY3611" fmla="*/ 272891 h 514350"/>
              <a:gd name="connsiteX3612" fmla="*/ 5496401 w 6400800"/>
              <a:gd name="connsiteY3612" fmla="*/ 291941 h 514350"/>
              <a:gd name="connsiteX3613" fmla="*/ 5500212 w 6400800"/>
              <a:gd name="connsiteY3613" fmla="*/ 297656 h 514350"/>
              <a:gd name="connsiteX3614" fmla="*/ 5497354 w 6400800"/>
              <a:gd name="connsiteY3614" fmla="*/ 307181 h 514350"/>
              <a:gd name="connsiteX3615" fmla="*/ 5496401 w 6400800"/>
              <a:gd name="connsiteY3615" fmla="*/ 310991 h 514350"/>
              <a:gd name="connsiteX3616" fmla="*/ 5493544 w 6400800"/>
              <a:gd name="connsiteY3616" fmla="*/ 307181 h 514350"/>
              <a:gd name="connsiteX3617" fmla="*/ 5495449 w 6400800"/>
              <a:gd name="connsiteY3617" fmla="*/ 311944 h 514350"/>
              <a:gd name="connsiteX3618" fmla="*/ 5494496 w 6400800"/>
              <a:gd name="connsiteY3618" fmla="*/ 319564 h 514350"/>
              <a:gd name="connsiteX3619" fmla="*/ 5492592 w 6400800"/>
              <a:gd name="connsiteY3619" fmla="*/ 330041 h 514350"/>
              <a:gd name="connsiteX3620" fmla="*/ 5488781 w 6400800"/>
              <a:gd name="connsiteY3620" fmla="*/ 333851 h 514350"/>
              <a:gd name="connsiteX3621" fmla="*/ 5485924 w 6400800"/>
              <a:gd name="connsiteY3621" fmla="*/ 327184 h 514350"/>
              <a:gd name="connsiteX3622" fmla="*/ 5487829 w 6400800"/>
              <a:gd name="connsiteY3622" fmla="*/ 312896 h 514350"/>
              <a:gd name="connsiteX3623" fmla="*/ 5489734 w 6400800"/>
              <a:gd name="connsiteY3623" fmla="*/ 299561 h 514350"/>
              <a:gd name="connsiteX3624" fmla="*/ 5484019 w 6400800"/>
              <a:gd name="connsiteY3624" fmla="*/ 311944 h 514350"/>
              <a:gd name="connsiteX3625" fmla="*/ 5483067 w 6400800"/>
              <a:gd name="connsiteY3625" fmla="*/ 313849 h 514350"/>
              <a:gd name="connsiteX3626" fmla="*/ 5483067 w 6400800"/>
              <a:gd name="connsiteY3626" fmla="*/ 312896 h 514350"/>
              <a:gd name="connsiteX3627" fmla="*/ 5478304 w 6400800"/>
              <a:gd name="connsiteY3627" fmla="*/ 292894 h 514350"/>
              <a:gd name="connsiteX3628" fmla="*/ 5479256 w 6400800"/>
              <a:gd name="connsiteY3628" fmla="*/ 309086 h 514350"/>
              <a:gd name="connsiteX3629" fmla="*/ 5479256 w 6400800"/>
              <a:gd name="connsiteY3629" fmla="*/ 308134 h 514350"/>
              <a:gd name="connsiteX3630" fmla="*/ 5476399 w 6400800"/>
              <a:gd name="connsiteY3630" fmla="*/ 300514 h 514350"/>
              <a:gd name="connsiteX3631" fmla="*/ 5483067 w 6400800"/>
              <a:gd name="connsiteY3631" fmla="*/ 280511 h 514350"/>
              <a:gd name="connsiteX3632" fmla="*/ 5472589 w 6400800"/>
              <a:gd name="connsiteY3632" fmla="*/ 254794 h 514350"/>
              <a:gd name="connsiteX3633" fmla="*/ 5475446 w 6400800"/>
              <a:gd name="connsiteY3633" fmla="*/ 258604 h 514350"/>
              <a:gd name="connsiteX3634" fmla="*/ 5471637 w 6400800"/>
              <a:gd name="connsiteY3634" fmla="*/ 268129 h 514350"/>
              <a:gd name="connsiteX3635" fmla="*/ 5468779 w 6400800"/>
              <a:gd name="connsiteY3635" fmla="*/ 249079 h 514350"/>
              <a:gd name="connsiteX3636" fmla="*/ 5472589 w 6400800"/>
              <a:gd name="connsiteY3636" fmla="*/ 254794 h 514350"/>
              <a:gd name="connsiteX3637" fmla="*/ 5452587 w 6400800"/>
              <a:gd name="connsiteY3637" fmla="*/ 208121 h 514350"/>
              <a:gd name="connsiteX3638" fmla="*/ 5452587 w 6400800"/>
              <a:gd name="connsiteY3638" fmla="*/ 210026 h 514350"/>
              <a:gd name="connsiteX3639" fmla="*/ 5454492 w 6400800"/>
              <a:gd name="connsiteY3639" fmla="*/ 225266 h 514350"/>
              <a:gd name="connsiteX3640" fmla="*/ 5454492 w 6400800"/>
              <a:gd name="connsiteY3640" fmla="*/ 228124 h 514350"/>
              <a:gd name="connsiteX3641" fmla="*/ 5450681 w 6400800"/>
              <a:gd name="connsiteY3641" fmla="*/ 225266 h 514350"/>
              <a:gd name="connsiteX3642" fmla="*/ 5452587 w 6400800"/>
              <a:gd name="connsiteY3642" fmla="*/ 208121 h 514350"/>
              <a:gd name="connsiteX3643" fmla="*/ 5449729 w 6400800"/>
              <a:gd name="connsiteY3643" fmla="*/ 250031 h 514350"/>
              <a:gd name="connsiteX3644" fmla="*/ 5451634 w 6400800"/>
              <a:gd name="connsiteY3644" fmla="*/ 228124 h 514350"/>
              <a:gd name="connsiteX3645" fmla="*/ 5453539 w 6400800"/>
              <a:gd name="connsiteY3645" fmla="*/ 230029 h 514350"/>
              <a:gd name="connsiteX3646" fmla="*/ 5455444 w 6400800"/>
              <a:gd name="connsiteY3646" fmla="*/ 232886 h 514350"/>
              <a:gd name="connsiteX3647" fmla="*/ 5456396 w 6400800"/>
              <a:gd name="connsiteY3647" fmla="*/ 243364 h 514350"/>
              <a:gd name="connsiteX3648" fmla="*/ 5459254 w 6400800"/>
              <a:gd name="connsiteY3648" fmla="*/ 282416 h 514350"/>
              <a:gd name="connsiteX3649" fmla="*/ 5460206 w 6400800"/>
              <a:gd name="connsiteY3649" fmla="*/ 299561 h 514350"/>
              <a:gd name="connsiteX3650" fmla="*/ 5455444 w 6400800"/>
              <a:gd name="connsiteY3650" fmla="*/ 313849 h 514350"/>
              <a:gd name="connsiteX3651" fmla="*/ 5447824 w 6400800"/>
              <a:gd name="connsiteY3651" fmla="*/ 280511 h 514350"/>
              <a:gd name="connsiteX3652" fmla="*/ 5446871 w 6400800"/>
              <a:gd name="connsiteY3652" fmla="*/ 276701 h 514350"/>
              <a:gd name="connsiteX3653" fmla="*/ 5449729 w 6400800"/>
              <a:gd name="connsiteY3653" fmla="*/ 250031 h 514350"/>
              <a:gd name="connsiteX3654" fmla="*/ 5443062 w 6400800"/>
              <a:gd name="connsiteY3654" fmla="*/ 327184 h 514350"/>
              <a:gd name="connsiteX3655" fmla="*/ 5445919 w 6400800"/>
              <a:gd name="connsiteY3655" fmla="*/ 343376 h 514350"/>
              <a:gd name="connsiteX3656" fmla="*/ 5443062 w 6400800"/>
              <a:gd name="connsiteY3656" fmla="*/ 334804 h 514350"/>
              <a:gd name="connsiteX3657" fmla="*/ 5443062 w 6400800"/>
              <a:gd name="connsiteY3657" fmla="*/ 327184 h 514350"/>
              <a:gd name="connsiteX3658" fmla="*/ 5417344 w 6400800"/>
              <a:gd name="connsiteY3658" fmla="*/ 318611 h 514350"/>
              <a:gd name="connsiteX3659" fmla="*/ 5419249 w 6400800"/>
              <a:gd name="connsiteY3659" fmla="*/ 312896 h 514350"/>
              <a:gd name="connsiteX3660" fmla="*/ 5421154 w 6400800"/>
              <a:gd name="connsiteY3660" fmla="*/ 320516 h 514350"/>
              <a:gd name="connsiteX3661" fmla="*/ 5421154 w 6400800"/>
              <a:gd name="connsiteY3661" fmla="*/ 321469 h 514350"/>
              <a:gd name="connsiteX3662" fmla="*/ 5421154 w 6400800"/>
              <a:gd name="connsiteY3662" fmla="*/ 320516 h 514350"/>
              <a:gd name="connsiteX3663" fmla="*/ 5421154 w 6400800"/>
              <a:gd name="connsiteY3663" fmla="*/ 322421 h 514350"/>
              <a:gd name="connsiteX3664" fmla="*/ 5418296 w 6400800"/>
              <a:gd name="connsiteY3664" fmla="*/ 331946 h 514350"/>
              <a:gd name="connsiteX3665" fmla="*/ 5417344 w 6400800"/>
              <a:gd name="connsiteY3665" fmla="*/ 329089 h 514350"/>
              <a:gd name="connsiteX3666" fmla="*/ 5417344 w 6400800"/>
              <a:gd name="connsiteY3666" fmla="*/ 318611 h 514350"/>
              <a:gd name="connsiteX3667" fmla="*/ 5416392 w 6400800"/>
              <a:gd name="connsiteY3667" fmla="*/ 334804 h 514350"/>
              <a:gd name="connsiteX3668" fmla="*/ 5417344 w 6400800"/>
              <a:gd name="connsiteY3668" fmla="*/ 335756 h 514350"/>
              <a:gd name="connsiteX3669" fmla="*/ 5416392 w 6400800"/>
              <a:gd name="connsiteY3669" fmla="*/ 337661 h 514350"/>
              <a:gd name="connsiteX3670" fmla="*/ 5416392 w 6400800"/>
              <a:gd name="connsiteY3670" fmla="*/ 334804 h 514350"/>
              <a:gd name="connsiteX3671" fmla="*/ 5405914 w 6400800"/>
              <a:gd name="connsiteY3671" fmla="*/ 325279 h 514350"/>
              <a:gd name="connsiteX3672" fmla="*/ 5407819 w 6400800"/>
              <a:gd name="connsiteY3672" fmla="*/ 271939 h 514350"/>
              <a:gd name="connsiteX3673" fmla="*/ 5407819 w 6400800"/>
              <a:gd name="connsiteY3673" fmla="*/ 267176 h 514350"/>
              <a:gd name="connsiteX3674" fmla="*/ 5414487 w 6400800"/>
              <a:gd name="connsiteY3674" fmla="*/ 292894 h 514350"/>
              <a:gd name="connsiteX3675" fmla="*/ 5414487 w 6400800"/>
              <a:gd name="connsiteY3675" fmla="*/ 293846 h 514350"/>
              <a:gd name="connsiteX3676" fmla="*/ 5411629 w 6400800"/>
              <a:gd name="connsiteY3676" fmla="*/ 303371 h 514350"/>
              <a:gd name="connsiteX3677" fmla="*/ 5404962 w 6400800"/>
              <a:gd name="connsiteY3677" fmla="*/ 331946 h 514350"/>
              <a:gd name="connsiteX3678" fmla="*/ 5404962 w 6400800"/>
              <a:gd name="connsiteY3678" fmla="*/ 332899 h 514350"/>
              <a:gd name="connsiteX3679" fmla="*/ 5405914 w 6400800"/>
              <a:gd name="connsiteY3679" fmla="*/ 325279 h 514350"/>
              <a:gd name="connsiteX3680" fmla="*/ 5384006 w 6400800"/>
              <a:gd name="connsiteY3680" fmla="*/ 310991 h 514350"/>
              <a:gd name="connsiteX3681" fmla="*/ 5386864 w 6400800"/>
              <a:gd name="connsiteY3681" fmla="*/ 334804 h 514350"/>
              <a:gd name="connsiteX3682" fmla="*/ 5384959 w 6400800"/>
              <a:gd name="connsiteY3682" fmla="*/ 341471 h 514350"/>
              <a:gd name="connsiteX3683" fmla="*/ 5382101 w 6400800"/>
              <a:gd name="connsiteY3683" fmla="*/ 325279 h 514350"/>
              <a:gd name="connsiteX3684" fmla="*/ 5378292 w 6400800"/>
              <a:gd name="connsiteY3684" fmla="*/ 305276 h 514350"/>
              <a:gd name="connsiteX3685" fmla="*/ 5381149 w 6400800"/>
              <a:gd name="connsiteY3685" fmla="*/ 294799 h 514350"/>
              <a:gd name="connsiteX3686" fmla="*/ 5384006 w 6400800"/>
              <a:gd name="connsiteY3686" fmla="*/ 310991 h 514350"/>
              <a:gd name="connsiteX3687" fmla="*/ 5379244 w 6400800"/>
              <a:gd name="connsiteY3687" fmla="*/ 274796 h 514350"/>
              <a:gd name="connsiteX3688" fmla="*/ 5379244 w 6400800"/>
              <a:gd name="connsiteY3688" fmla="*/ 271939 h 514350"/>
              <a:gd name="connsiteX3689" fmla="*/ 5381149 w 6400800"/>
              <a:gd name="connsiteY3689" fmla="*/ 284321 h 514350"/>
              <a:gd name="connsiteX3690" fmla="*/ 5380196 w 6400800"/>
              <a:gd name="connsiteY3690" fmla="*/ 285274 h 514350"/>
              <a:gd name="connsiteX3691" fmla="*/ 5378292 w 6400800"/>
              <a:gd name="connsiteY3691" fmla="*/ 290036 h 514350"/>
              <a:gd name="connsiteX3692" fmla="*/ 5379244 w 6400800"/>
              <a:gd name="connsiteY3692" fmla="*/ 274796 h 514350"/>
              <a:gd name="connsiteX3693" fmla="*/ 5332571 w 6400800"/>
              <a:gd name="connsiteY3693" fmla="*/ 321469 h 514350"/>
              <a:gd name="connsiteX3694" fmla="*/ 5338287 w 6400800"/>
              <a:gd name="connsiteY3694" fmla="*/ 309086 h 514350"/>
              <a:gd name="connsiteX3695" fmla="*/ 5338287 w 6400800"/>
              <a:gd name="connsiteY3695" fmla="*/ 310039 h 514350"/>
              <a:gd name="connsiteX3696" fmla="*/ 5326856 w 6400800"/>
              <a:gd name="connsiteY3696" fmla="*/ 351949 h 514350"/>
              <a:gd name="connsiteX3697" fmla="*/ 5323999 w 6400800"/>
              <a:gd name="connsiteY3697" fmla="*/ 336709 h 514350"/>
              <a:gd name="connsiteX3698" fmla="*/ 5332571 w 6400800"/>
              <a:gd name="connsiteY3698" fmla="*/ 321469 h 514350"/>
              <a:gd name="connsiteX3699" fmla="*/ 5319237 w 6400800"/>
              <a:gd name="connsiteY3699" fmla="*/ 350996 h 514350"/>
              <a:gd name="connsiteX3700" fmla="*/ 5323046 w 6400800"/>
              <a:gd name="connsiteY3700" fmla="*/ 342424 h 514350"/>
              <a:gd name="connsiteX3701" fmla="*/ 5322094 w 6400800"/>
              <a:gd name="connsiteY3701" fmla="*/ 371951 h 514350"/>
              <a:gd name="connsiteX3702" fmla="*/ 5319237 w 6400800"/>
              <a:gd name="connsiteY3702" fmla="*/ 362426 h 514350"/>
              <a:gd name="connsiteX3703" fmla="*/ 5319237 w 6400800"/>
              <a:gd name="connsiteY3703" fmla="*/ 350996 h 514350"/>
              <a:gd name="connsiteX3704" fmla="*/ 5316379 w 6400800"/>
              <a:gd name="connsiteY3704" fmla="*/ 392906 h 514350"/>
              <a:gd name="connsiteX3705" fmla="*/ 5317331 w 6400800"/>
              <a:gd name="connsiteY3705" fmla="*/ 382429 h 514350"/>
              <a:gd name="connsiteX3706" fmla="*/ 5318284 w 6400800"/>
              <a:gd name="connsiteY3706" fmla="*/ 390049 h 514350"/>
              <a:gd name="connsiteX3707" fmla="*/ 5315426 w 6400800"/>
              <a:gd name="connsiteY3707" fmla="*/ 399574 h 514350"/>
              <a:gd name="connsiteX3708" fmla="*/ 5316379 w 6400800"/>
              <a:gd name="connsiteY3708" fmla="*/ 392906 h 514350"/>
              <a:gd name="connsiteX3709" fmla="*/ 5285899 w 6400800"/>
              <a:gd name="connsiteY3709" fmla="*/ 293846 h 514350"/>
              <a:gd name="connsiteX3710" fmla="*/ 5286851 w 6400800"/>
              <a:gd name="connsiteY3710" fmla="*/ 298609 h 514350"/>
              <a:gd name="connsiteX3711" fmla="*/ 5283994 w 6400800"/>
              <a:gd name="connsiteY3711" fmla="*/ 302419 h 514350"/>
              <a:gd name="connsiteX3712" fmla="*/ 5285899 w 6400800"/>
              <a:gd name="connsiteY3712" fmla="*/ 293846 h 514350"/>
              <a:gd name="connsiteX3713" fmla="*/ 5279231 w 6400800"/>
              <a:gd name="connsiteY3713" fmla="*/ 319564 h 514350"/>
              <a:gd name="connsiteX3714" fmla="*/ 5282089 w 6400800"/>
              <a:gd name="connsiteY3714" fmla="*/ 311944 h 514350"/>
              <a:gd name="connsiteX3715" fmla="*/ 5287804 w 6400800"/>
              <a:gd name="connsiteY3715" fmla="*/ 302419 h 514350"/>
              <a:gd name="connsiteX3716" fmla="*/ 5288756 w 6400800"/>
              <a:gd name="connsiteY3716" fmla="*/ 309086 h 514350"/>
              <a:gd name="connsiteX3717" fmla="*/ 5292567 w 6400800"/>
              <a:gd name="connsiteY3717" fmla="*/ 340519 h 514350"/>
              <a:gd name="connsiteX3718" fmla="*/ 5287804 w 6400800"/>
              <a:gd name="connsiteY3718" fmla="*/ 363379 h 514350"/>
              <a:gd name="connsiteX3719" fmla="*/ 5287804 w 6400800"/>
              <a:gd name="connsiteY3719" fmla="*/ 351949 h 514350"/>
              <a:gd name="connsiteX3720" fmla="*/ 5287804 w 6400800"/>
              <a:gd name="connsiteY3720" fmla="*/ 335756 h 514350"/>
              <a:gd name="connsiteX3721" fmla="*/ 5283994 w 6400800"/>
              <a:gd name="connsiteY3721" fmla="*/ 350996 h 514350"/>
              <a:gd name="connsiteX3722" fmla="*/ 5280184 w 6400800"/>
              <a:gd name="connsiteY3722" fmla="*/ 369094 h 514350"/>
              <a:gd name="connsiteX3723" fmla="*/ 5280184 w 6400800"/>
              <a:gd name="connsiteY3723" fmla="*/ 370046 h 514350"/>
              <a:gd name="connsiteX3724" fmla="*/ 5277326 w 6400800"/>
              <a:gd name="connsiteY3724" fmla="*/ 350044 h 514350"/>
              <a:gd name="connsiteX3725" fmla="*/ 5275421 w 6400800"/>
              <a:gd name="connsiteY3725" fmla="*/ 335756 h 514350"/>
              <a:gd name="connsiteX3726" fmla="*/ 5279231 w 6400800"/>
              <a:gd name="connsiteY3726" fmla="*/ 319564 h 514350"/>
              <a:gd name="connsiteX3727" fmla="*/ 5236369 w 6400800"/>
              <a:gd name="connsiteY3727" fmla="*/ 318611 h 514350"/>
              <a:gd name="connsiteX3728" fmla="*/ 5235417 w 6400800"/>
              <a:gd name="connsiteY3728" fmla="*/ 320516 h 514350"/>
              <a:gd name="connsiteX3729" fmla="*/ 5230654 w 6400800"/>
              <a:gd name="connsiteY3729" fmla="*/ 311944 h 514350"/>
              <a:gd name="connsiteX3730" fmla="*/ 5230654 w 6400800"/>
              <a:gd name="connsiteY3730" fmla="*/ 310991 h 514350"/>
              <a:gd name="connsiteX3731" fmla="*/ 5239226 w 6400800"/>
              <a:gd name="connsiteY3731" fmla="*/ 295751 h 514350"/>
              <a:gd name="connsiteX3732" fmla="*/ 5236369 w 6400800"/>
              <a:gd name="connsiteY3732" fmla="*/ 318611 h 514350"/>
              <a:gd name="connsiteX3733" fmla="*/ 5230654 w 6400800"/>
              <a:gd name="connsiteY3733" fmla="*/ 281464 h 514350"/>
              <a:gd name="connsiteX3734" fmla="*/ 5237321 w 6400800"/>
              <a:gd name="connsiteY3734" fmla="*/ 265271 h 514350"/>
              <a:gd name="connsiteX3735" fmla="*/ 5243989 w 6400800"/>
              <a:gd name="connsiteY3735" fmla="*/ 251936 h 514350"/>
              <a:gd name="connsiteX3736" fmla="*/ 5242084 w 6400800"/>
              <a:gd name="connsiteY3736" fmla="*/ 264319 h 514350"/>
              <a:gd name="connsiteX3737" fmla="*/ 5240179 w 6400800"/>
              <a:gd name="connsiteY3737" fmla="*/ 283369 h 514350"/>
              <a:gd name="connsiteX3738" fmla="*/ 5228749 w 6400800"/>
              <a:gd name="connsiteY3738" fmla="*/ 299561 h 514350"/>
              <a:gd name="connsiteX3739" fmla="*/ 5227796 w 6400800"/>
              <a:gd name="connsiteY3739" fmla="*/ 290036 h 514350"/>
              <a:gd name="connsiteX3740" fmla="*/ 5230654 w 6400800"/>
              <a:gd name="connsiteY3740" fmla="*/ 281464 h 514350"/>
              <a:gd name="connsiteX3741" fmla="*/ 5211604 w 6400800"/>
              <a:gd name="connsiteY3741" fmla="*/ 344329 h 514350"/>
              <a:gd name="connsiteX3742" fmla="*/ 5213509 w 6400800"/>
              <a:gd name="connsiteY3742" fmla="*/ 341471 h 514350"/>
              <a:gd name="connsiteX3743" fmla="*/ 5213509 w 6400800"/>
              <a:gd name="connsiteY3743" fmla="*/ 341471 h 514350"/>
              <a:gd name="connsiteX3744" fmla="*/ 5213509 w 6400800"/>
              <a:gd name="connsiteY3744" fmla="*/ 342424 h 514350"/>
              <a:gd name="connsiteX3745" fmla="*/ 5211604 w 6400800"/>
              <a:gd name="connsiteY3745" fmla="*/ 344329 h 514350"/>
              <a:gd name="connsiteX3746" fmla="*/ 5211604 w 6400800"/>
              <a:gd name="connsiteY3746" fmla="*/ 344329 h 514350"/>
              <a:gd name="connsiteX3747" fmla="*/ 5214462 w 6400800"/>
              <a:gd name="connsiteY3747" fmla="*/ 343376 h 514350"/>
              <a:gd name="connsiteX3748" fmla="*/ 5216367 w 6400800"/>
              <a:gd name="connsiteY3748" fmla="*/ 348139 h 514350"/>
              <a:gd name="connsiteX3749" fmla="*/ 5213509 w 6400800"/>
              <a:gd name="connsiteY3749" fmla="*/ 352901 h 514350"/>
              <a:gd name="connsiteX3750" fmla="*/ 5212556 w 6400800"/>
              <a:gd name="connsiteY3750" fmla="*/ 350996 h 514350"/>
              <a:gd name="connsiteX3751" fmla="*/ 5212556 w 6400800"/>
              <a:gd name="connsiteY3751" fmla="*/ 349091 h 514350"/>
              <a:gd name="connsiteX3752" fmla="*/ 5214462 w 6400800"/>
              <a:gd name="connsiteY3752" fmla="*/ 343376 h 514350"/>
              <a:gd name="connsiteX3753" fmla="*/ 5214462 w 6400800"/>
              <a:gd name="connsiteY3753" fmla="*/ 343376 h 514350"/>
              <a:gd name="connsiteX3754" fmla="*/ 5211604 w 6400800"/>
              <a:gd name="connsiteY3754" fmla="*/ 290989 h 514350"/>
              <a:gd name="connsiteX3755" fmla="*/ 5211604 w 6400800"/>
              <a:gd name="connsiteY3755" fmla="*/ 290989 h 514350"/>
              <a:gd name="connsiteX3756" fmla="*/ 5213509 w 6400800"/>
              <a:gd name="connsiteY3756" fmla="*/ 296704 h 514350"/>
              <a:gd name="connsiteX3757" fmla="*/ 5210651 w 6400800"/>
              <a:gd name="connsiteY3757" fmla="*/ 302419 h 514350"/>
              <a:gd name="connsiteX3758" fmla="*/ 5211604 w 6400800"/>
              <a:gd name="connsiteY3758" fmla="*/ 290989 h 514350"/>
              <a:gd name="connsiteX3759" fmla="*/ 5189696 w 6400800"/>
              <a:gd name="connsiteY3759" fmla="*/ 260509 h 514350"/>
              <a:gd name="connsiteX3760" fmla="*/ 5189696 w 6400800"/>
              <a:gd name="connsiteY3760" fmla="*/ 264319 h 514350"/>
              <a:gd name="connsiteX3761" fmla="*/ 5186839 w 6400800"/>
              <a:gd name="connsiteY3761" fmla="*/ 258604 h 514350"/>
              <a:gd name="connsiteX3762" fmla="*/ 5187792 w 6400800"/>
              <a:gd name="connsiteY3762" fmla="*/ 257651 h 514350"/>
              <a:gd name="connsiteX3763" fmla="*/ 5189696 w 6400800"/>
              <a:gd name="connsiteY3763" fmla="*/ 253841 h 514350"/>
              <a:gd name="connsiteX3764" fmla="*/ 5189696 w 6400800"/>
              <a:gd name="connsiteY3764" fmla="*/ 260509 h 514350"/>
              <a:gd name="connsiteX3765" fmla="*/ 5178267 w 6400800"/>
              <a:gd name="connsiteY3765" fmla="*/ 230981 h 514350"/>
              <a:gd name="connsiteX3766" fmla="*/ 5186839 w 6400800"/>
              <a:gd name="connsiteY3766" fmla="*/ 213836 h 514350"/>
              <a:gd name="connsiteX3767" fmla="*/ 5188744 w 6400800"/>
              <a:gd name="connsiteY3767" fmla="*/ 210026 h 514350"/>
              <a:gd name="connsiteX3768" fmla="*/ 5188744 w 6400800"/>
              <a:gd name="connsiteY3768" fmla="*/ 219551 h 514350"/>
              <a:gd name="connsiteX3769" fmla="*/ 5188744 w 6400800"/>
              <a:gd name="connsiteY3769" fmla="*/ 254794 h 514350"/>
              <a:gd name="connsiteX3770" fmla="*/ 5185887 w 6400800"/>
              <a:gd name="connsiteY3770" fmla="*/ 258604 h 514350"/>
              <a:gd name="connsiteX3771" fmla="*/ 5185887 w 6400800"/>
              <a:gd name="connsiteY3771" fmla="*/ 258604 h 514350"/>
              <a:gd name="connsiteX3772" fmla="*/ 5178267 w 6400800"/>
              <a:gd name="connsiteY3772" fmla="*/ 243364 h 514350"/>
              <a:gd name="connsiteX3773" fmla="*/ 5175409 w 6400800"/>
              <a:gd name="connsiteY3773" fmla="*/ 238601 h 514350"/>
              <a:gd name="connsiteX3774" fmla="*/ 5178267 w 6400800"/>
              <a:gd name="connsiteY3774" fmla="*/ 230981 h 514350"/>
              <a:gd name="connsiteX3775" fmla="*/ 5168742 w 6400800"/>
              <a:gd name="connsiteY3775" fmla="*/ 238601 h 514350"/>
              <a:gd name="connsiteX3776" fmla="*/ 5168742 w 6400800"/>
              <a:gd name="connsiteY3776" fmla="*/ 238601 h 514350"/>
              <a:gd name="connsiteX3777" fmla="*/ 5168742 w 6400800"/>
              <a:gd name="connsiteY3777" fmla="*/ 238601 h 514350"/>
              <a:gd name="connsiteX3778" fmla="*/ 5168742 w 6400800"/>
              <a:gd name="connsiteY3778" fmla="*/ 238601 h 514350"/>
              <a:gd name="connsiteX3779" fmla="*/ 5166837 w 6400800"/>
              <a:gd name="connsiteY3779" fmla="*/ 280511 h 514350"/>
              <a:gd name="connsiteX3780" fmla="*/ 5167789 w 6400800"/>
              <a:gd name="connsiteY3780" fmla="*/ 259556 h 514350"/>
              <a:gd name="connsiteX3781" fmla="*/ 5167789 w 6400800"/>
              <a:gd name="connsiteY3781" fmla="*/ 259556 h 514350"/>
              <a:gd name="connsiteX3782" fmla="*/ 5171599 w 6400800"/>
              <a:gd name="connsiteY3782" fmla="*/ 248126 h 514350"/>
              <a:gd name="connsiteX3783" fmla="*/ 5177314 w 6400800"/>
              <a:gd name="connsiteY3783" fmla="*/ 263366 h 514350"/>
              <a:gd name="connsiteX3784" fmla="*/ 5179219 w 6400800"/>
              <a:gd name="connsiteY3784" fmla="*/ 267176 h 514350"/>
              <a:gd name="connsiteX3785" fmla="*/ 5176362 w 6400800"/>
              <a:gd name="connsiteY3785" fmla="*/ 271939 h 514350"/>
              <a:gd name="connsiteX3786" fmla="*/ 5166837 w 6400800"/>
              <a:gd name="connsiteY3786" fmla="*/ 287179 h 514350"/>
              <a:gd name="connsiteX3787" fmla="*/ 5166837 w 6400800"/>
              <a:gd name="connsiteY3787" fmla="*/ 280511 h 514350"/>
              <a:gd name="connsiteX3788" fmla="*/ 5166837 w 6400800"/>
              <a:gd name="connsiteY3788" fmla="*/ 307181 h 514350"/>
              <a:gd name="connsiteX3789" fmla="*/ 5170646 w 6400800"/>
              <a:gd name="connsiteY3789" fmla="*/ 296704 h 514350"/>
              <a:gd name="connsiteX3790" fmla="*/ 5171599 w 6400800"/>
              <a:gd name="connsiteY3790" fmla="*/ 293846 h 514350"/>
              <a:gd name="connsiteX3791" fmla="*/ 5176362 w 6400800"/>
              <a:gd name="connsiteY3791" fmla="*/ 289084 h 514350"/>
              <a:gd name="connsiteX3792" fmla="*/ 5181124 w 6400800"/>
              <a:gd name="connsiteY3792" fmla="*/ 284321 h 514350"/>
              <a:gd name="connsiteX3793" fmla="*/ 5175409 w 6400800"/>
              <a:gd name="connsiteY3793" fmla="*/ 288131 h 514350"/>
              <a:gd name="connsiteX3794" fmla="*/ 5172551 w 6400800"/>
              <a:gd name="connsiteY3794" fmla="*/ 290036 h 514350"/>
              <a:gd name="connsiteX3795" fmla="*/ 5179219 w 6400800"/>
              <a:gd name="connsiteY3795" fmla="*/ 272891 h 514350"/>
              <a:gd name="connsiteX3796" fmla="*/ 5180171 w 6400800"/>
              <a:gd name="connsiteY3796" fmla="*/ 270034 h 514350"/>
              <a:gd name="connsiteX3797" fmla="*/ 5184934 w 6400800"/>
              <a:gd name="connsiteY3797" fmla="*/ 280511 h 514350"/>
              <a:gd name="connsiteX3798" fmla="*/ 5190649 w 6400800"/>
              <a:gd name="connsiteY3798" fmla="*/ 292894 h 514350"/>
              <a:gd name="connsiteX3799" fmla="*/ 5190649 w 6400800"/>
              <a:gd name="connsiteY3799" fmla="*/ 298609 h 514350"/>
              <a:gd name="connsiteX3800" fmla="*/ 5192554 w 6400800"/>
              <a:gd name="connsiteY3800" fmla="*/ 330041 h 514350"/>
              <a:gd name="connsiteX3801" fmla="*/ 5192554 w 6400800"/>
              <a:gd name="connsiteY3801" fmla="*/ 335756 h 514350"/>
              <a:gd name="connsiteX3802" fmla="*/ 5192554 w 6400800"/>
              <a:gd name="connsiteY3802" fmla="*/ 336709 h 514350"/>
              <a:gd name="connsiteX3803" fmla="*/ 5191601 w 6400800"/>
              <a:gd name="connsiteY3803" fmla="*/ 338614 h 514350"/>
              <a:gd name="connsiteX3804" fmla="*/ 5187792 w 6400800"/>
              <a:gd name="connsiteY3804" fmla="*/ 348139 h 514350"/>
              <a:gd name="connsiteX3805" fmla="*/ 5183981 w 6400800"/>
              <a:gd name="connsiteY3805" fmla="*/ 309086 h 514350"/>
              <a:gd name="connsiteX3806" fmla="*/ 5177314 w 6400800"/>
              <a:gd name="connsiteY3806" fmla="*/ 348139 h 514350"/>
              <a:gd name="connsiteX3807" fmla="*/ 5176362 w 6400800"/>
              <a:gd name="connsiteY3807" fmla="*/ 354806 h 514350"/>
              <a:gd name="connsiteX3808" fmla="*/ 5174456 w 6400800"/>
              <a:gd name="connsiteY3808" fmla="*/ 349091 h 514350"/>
              <a:gd name="connsiteX3809" fmla="*/ 5171599 w 6400800"/>
              <a:gd name="connsiteY3809" fmla="*/ 341471 h 514350"/>
              <a:gd name="connsiteX3810" fmla="*/ 5173504 w 6400800"/>
              <a:gd name="connsiteY3810" fmla="*/ 328136 h 514350"/>
              <a:gd name="connsiteX3811" fmla="*/ 5169694 w 6400800"/>
              <a:gd name="connsiteY3811" fmla="*/ 338614 h 514350"/>
              <a:gd name="connsiteX3812" fmla="*/ 5167789 w 6400800"/>
              <a:gd name="connsiteY3812" fmla="*/ 334804 h 514350"/>
              <a:gd name="connsiteX3813" fmla="*/ 5165884 w 6400800"/>
              <a:gd name="connsiteY3813" fmla="*/ 312896 h 514350"/>
              <a:gd name="connsiteX3814" fmla="*/ 5166837 w 6400800"/>
              <a:gd name="connsiteY3814" fmla="*/ 307181 h 514350"/>
              <a:gd name="connsiteX3815" fmla="*/ 5161121 w 6400800"/>
              <a:gd name="connsiteY3815" fmla="*/ 218599 h 514350"/>
              <a:gd name="connsiteX3816" fmla="*/ 5164931 w 6400800"/>
              <a:gd name="connsiteY3816" fmla="*/ 229076 h 514350"/>
              <a:gd name="connsiteX3817" fmla="*/ 5161121 w 6400800"/>
              <a:gd name="connsiteY3817" fmla="*/ 248126 h 514350"/>
              <a:gd name="connsiteX3818" fmla="*/ 5157312 w 6400800"/>
              <a:gd name="connsiteY3818" fmla="*/ 206216 h 514350"/>
              <a:gd name="connsiteX3819" fmla="*/ 5161121 w 6400800"/>
              <a:gd name="connsiteY3819" fmla="*/ 218599 h 514350"/>
              <a:gd name="connsiteX3820" fmla="*/ 5148739 w 6400800"/>
              <a:gd name="connsiteY3820" fmla="*/ 256699 h 514350"/>
              <a:gd name="connsiteX3821" fmla="*/ 5149692 w 6400800"/>
              <a:gd name="connsiteY3821" fmla="*/ 255746 h 514350"/>
              <a:gd name="connsiteX3822" fmla="*/ 5149692 w 6400800"/>
              <a:gd name="connsiteY3822" fmla="*/ 283369 h 514350"/>
              <a:gd name="connsiteX3823" fmla="*/ 5149692 w 6400800"/>
              <a:gd name="connsiteY3823" fmla="*/ 284321 h 514350"/>
              <a:gd name="connsiteX3824" fmla="*/ 5143024 w 6400800"/>
              <a:gd name="connsiteY3824" fmla="*/ 263366 h 514350"/>
              <a:gd name="connsiteX3825" fmla="*/ 5148739 w 6400800"/>
              <a:gd name="connsiteY3825" fmla="*/ 256699 h 514350"/>
              <a:gd name="connsiteX3826" fmla="*/ 5087779 w 6400800"/>
              <a:gd name="connsiteY3826" fmla="*/ 317659 h 514350"/>
              <a:gd name="connsiteX3827" fmla="*/ 5087779 w 6400800"/>
              <a:gd name="connsiteY3827" fmla="*/ 315754 h 514350"/>
              <a:gd name="connsiteX3828" fmla="*/ 5087779 w 6400800"/>
              <a:gd name="connsiteY3828" fmla="*/ 317659 h 514350"/>
              <a:gd name="connsiteX3829" fmla="*/ 5087779 w 6400800"/>
              <a:gd name="connsiteY3829" fmla="*/ 317659 h 514350"/>
              <a:gd name="connsiteX3830" fmla="*/ 5122069 w 6400800"/>
              <a:gd name="connsiteY3830" fmla="*/ 298609 h 514350"/>
              <a:gd name="connsiteX3831" fmla="*/ 5128737 w 6400800"/>
              <a:gd name="connsiteY3831" fmla="*/ 287179 h 514350"/>
              <a:gd name="connsiteX3832" fmla="*/ 5124926 w 6400800"/>
              <a:gd name="connsiteY3832" fmla="*/ 327184 h 514350"/>
              <a:gd name="connsiteX3833" fmla="*/ 5121117 w 6400800"/>
              <a:gd name="connsiteY3833" fmla="*/ 318611 h 514350"/>
              <a:gd name="connsiteX3834" fmla="*/ 5117306 w 6400800"/>
              <a:gd name="connsiteY3834" fmla="*/ 308134 h 514350"/>
              <a:gd name="connsiteX3835" fmla="*/ 5122069 w 6400800"/>
              <a:gd name="connsiteY3835" fmla="*/ 298609 h 514350"/>
              <a:gd name="connsiteX3836" fmla="*/ 5110639 w 6400800"/>
              <a:gd name="connsiteY3836" fmla="*/ 321469 h 514350"/>
              <a:gd name="connsiteX3837" fmla="*/ 5110639 w 6400800"/>
              <a:gd name="connsiteY3837" fmla="*/ 321469 h 514350"/>
              <a:gd name="connsiteX3838" fmla="*/ 5118259 w 6400800"/>
              <a:gd name="connsiteY3838" fmla="*/ 344329 h 514350"/>
              <a:gd name="connsiteX3839" fmla="*/ 5116354 w 6400800"/>
              <a:gd name="connsiteY3839" fmla="*/ 347186 h 514350"/>
              <a:gd name="connsiteX3840" fmla="*/ 5114449 w 6400800"/>
              <a:gd name="connsiteY3840" fmla="*/ 349091 h 514350"/>
              <a:gd name="connsiteX3841" fmla="*/ 5110639 w 6400800"/>
              <a:gd name="connsiteY3841" fmla="*/ 335756 h 514350"/>
              <a:gd name="connsiteX3842" fmla="*/ 5107781 w 6400800"/>
              <a:gd name="connsiteY3842" fmla="*/ 327184 h 514350"/>
              <a:gd name="connsiteX3843" fmla="*/ 5110639 w 6400800"/>
              <a:gd name="connsiteY3843" fmla="*/ 321469 h 514350"/>
              <a:gd name="connsiteX3844" fmla="*/ 5105876 w 6400800"/>
              <a:gd name="connsiteY3844" fmla="*/ 308134 h 514350"/>
              <a:gd name="connsiteX3845" fmla="*/ 5103019 w 6400800"/>
              <a:gd name="connsiteY3845" fmla="*/ 311944 h 514350"/>
              <a:gd name="connsiteX3846" fmla="*/ 5101114 w 6400800"/>
              <a:gd name="connsiteY3846" fmla="*/ 306229 h 514350"/>
              <a:gd name="connsiteX3847" fmla="*/ 5101114 w 6400800"/>
              <a:gd name="connsiteY3847" fmla="*/ 304324 h 514350"/>
              <a:gd name="connsiteX3848" fmla="*/ 5101114 w 6400800"/>
              <a:gd name="connsiteY3848" fmla="*/ 305276 h 514350"/>
              <a:gd name="connsiteX3849" fmla="*/ 5096351 w 6400800"/>
              <a:gd name="connsiteY3849" fmla="*/ 288131 h 514350"/>
              <a:gd name="connsiteX3850" fmla="*/ 5097304 w 6400800"/>
              <a:gd name="connsiteY3850" fmla="*/ 281464 h 514350"/>
              <a:gd name="connsiteX3851" fmla="*/ 5105876 w 6400800"/>
              <a:gd name="connsiteY3851" fmla="*/ 308134 h 514350"/>
              <a:gd name="connsiteX3852" fmla="*/ 5097304 w 6400800"/>
              <a:gd name="connsiteY3852" fmla="*/ 282416 h 514350"/>
              <a:gd name="connsiteX3853" fmla="*/ 5095399 w 6400800"/>
              <a:gd name="connsiteY3853" fmla="*/ 286226 h 514350"/>
              <a:gd name="connsiteX3854" fmla="*/ 5093494 w 6400800"/>
              <a:gd name="connsiteY3854" fmla="*/ 279559 h 514350"/>
              <a:gd name="connsiteX3855" fmla="*/ 5087779 w 6400800"/>
              <a:gd name="connsiteY3855" fmla="*/ 258604 h 514350"/>
              <a:gd name="connsiteX3856" fmla="*/ 5089684 w 6400800"/>
              <a:gd name="connsiteY3856" fmla="*/ 257651 h 514350"/>
              <a:gd name="connsiteX3857" fmla="*/ 5097304 w 6400800"/>
              <a:gd name="connsiteY3857" fmla="*/ 282416 h 514350"/>
              <a:gd name="connsiteX3858" fmla="*/ 5080159 w 6400800"/>
              <a:gd name="connsiteY3858" fmla="*/ 224314 h 514350"/>
              <a:gd name="connsiteX3859" fmla="*/ 5089684 w 6400800"/>
              <a:gd name="connsiteY3859" fmla="*/ 254794 h 514350"/>
              <a:gd name="connsiteX3860" fmla="*/ 5087779 w 6400800"/>
              <a:gd name="connsiteY3860" fmla="*/ 254794 h 514350"/>
              <a:gd name="connsiteX3861" fmla="*/ 5081112 w 6400800"/>
              <a:gd name="connsiteY3861" fmla="*/ 228124 h 514350"/>
              <a:gd name="connsiteX3862" fmla="*/ 5080159 w 6400800"/>
              <a:gd name="connsiteY3862" fmla="*/ 224314 h 514350"/>
              <a:gd name="connsiteX3863" fmla="*/ 5080159 w 6400800"/>
              <a:gd name="connsiteY3863" fmla="*/ 224314 h 514350"/>
              <a:gd name="connsiteX3864" fmla="*/ 5076349 w 6400800"/>
              <a:gd name="connsiteY3864" fmla="*/ 272891 h 514350"/>
              <a:gd name="connsiteX3865" fmla="*/ 5076349 w 6400800"/>
              <a:gd name="connsiteY3865" fmla="*/ 268129 h 514350"/>
              <a:gd name="connsiteX3866" fmla="*/ 5079206 w 6400800"/>
              <a:gd name="connsiteY3866" fmla="*/ 283369 h 514350"/>
              <a:gd name="connsiteX3867" fmla="*/ 5083017 w 6400800"/>
              <a:gd name="connsiteY3867" fmla="*/ 301466 h 514350"/>
              <a:gd name="connsiteX3868" fmla="*/ 5083017 w 6400800"/>
              <a:gd name="connsiteY3868" fmla="*/ 304324 h 514350"/>
              <a:gd name="connsiteX3869" fmla="*/ 5082064 w 6400800"/>
              <a:gd name="connsiteY3869" fmla="*/ 311944 h 514350"/>
              <a:gd name="connsiteX3870" fmla="*/ 5073492 w 6400800"/>
              <a:gd name="connsiteY3870" fmla="*/ 292894 h 514350"/>
              <a:gd name="connsiteX3871" fmla="*/ 5076349 w 6400800"/>
              <a:gd name="connsiteY3871" fmla="*/ 272891 h 514350"/>
              <a:gd name="connsiteX3872" fmla="*/ 5066824 w 6400800"/>
              <a:gd name="connsiteY3872" fmla="*/ 377666 h 514350"/>
              <a:gd name="connsiteX3873" fmla="*/ 5066824 w 6400800"/>
              <a:gd name="connsiteY3873" fmla="*/ 380524 h 514350"/>
              <a:gd name="connsiteX3874" fmla="*/ 5066824 w 6400800"/>
              <a:gd name="connsiteY3874" fmla="*/ 383381 h 514350"/>
              <a:gd name="connsiteX3875" fmla="*/ 5065871 w 6400800"/>
              <a:gd name="connsiteY3875" fmla="*/ 384334 h 514350"/>
              <a:gd name="connsiteX3876" fmla="*/ 5064919 w 6400800"/>
              <a:gd name="connsiteY3876" fmla="*/ 381476 h 514350"/>
              <a:gd name="connsiteX3877" fmla="*/ 5066824 w 6400800"/>
              <a:gd name="connsiteY3877" fmla="*/ 377666 h 514350"/>
              <a:gd name="connsiteX3878" fmla="*/ 5057299 w 6400800"/>
              <a:gd name="connsiteY3878" fmla="*/ 303371 h 514350"/>
              <a:gd name="connsiteX3879" fmla="*/ 5051584 w 6400800"/>
              <a:gd name="connsiteY3879" fmla="*/ 294799 h 514350"/>
              <a:gd name="connsiteX3880" fmla="*/ 5052537 w 6400800"/>
              <a:gd name="connsiteY3880" fmla="*/ 290989 h 514350"/>
              <a:gd name="connsiteX3881" fmla="*/ 5055394 w 6400800"/>
              <a:gd name="connsiteY3881" fmla="*/ 287179 h 514350"/>
              <a:gd name="connsiteX3882" fmla="*/ 5057299 w 6400800"/>
              <a:gd name="connsiteY3882" fmla="*/ 303371 h 514350"/>
              <a:gd name="connsiteX3883" fmla="*/ 5050631 w 6400800"/>
              <a:gd name="connsiteY3883" fmla="*/ 252889 h 514350"/>
              <a:gd name="connsiteX3884" fmla="*/ 5052537 w 6400800"/>
              <a:gd name="connsiteY3884" fmla="*/ 258604 h 514350"/>
              <a:gd name="connsiteX3885" fmla="*/ 5053489 w 6400800"/>
              <a:gd name="connsiteY3885" fmla="*/ 260509 h 514350"/>
              <a:gd name="connsiteX3886" fmla="*/ 5054442 w 6400800"/>
              <a:gd name="connsiteY3886" fmla="*/ 268129 h 514350"/>
              <a:gd name="connsiteX3887" fmla="*/ 5052537 w 6400800"/>
              <a:gd name="connsiteY3887" fmla="*/ 273844 h 514350"/>
              <a:gd name="connsiteX3888" fmla="*/ 5051584 w 6400800"/>
              <a:gd name="connsiteY3888" fmla="*/ 276701 h 514350"/>
              <a:gd name="connsiteX3889" fmla="*/ 5048726 w 6400800"/>
              <a:gd name="connsiteY3889" fmla="*/ 279559 h 514350"/>
              <a:gd name="connsiteX3890" fmla="*/ 5048726 w 6400800"/>
              <a:gd name="connsiteY3890" fmla="*/ 278606 h 514350"/>
              <a:gd name="connsiteX3891" fmla="*/ 5048726 w 6400800"/>
              <a:gd name="connsiteY3891" fmla="*/ 274796 h 514350"/>
              <a:gd name="connsiteX3892" fmla="*/ 5049679 w 6400800"/>
              <a:gd name="connsiteY3892" fmla="*/ 268129 h 514350"/>
              <a:gd name="connsiteX3893" fmla="*/ 5050631 w 6400800"/>
              <a:gd name="connsiteY3893" fmla="*/ 262414 h 514350"/>
              <a:gd name="connsiteX3894" fmla="*/ 5048726 w 6400800"/>
              <a:gd name="connsiteY3894" fmla="*/ 268129 h 514350"/>
              <a:gd name="connsiteX3895" fmla="*/ 5048726 w 6400800"/>
              <a:gd name="connsiteY3895" fmla="*/ 269081 h 514350"/>
              <a:gd name="connsiteX3896" fmla="*/ 5048726 w 6400800"/>
              <a:gd name="connsiteY3896" fmla="*/ 266224 h 514350"/>
              <a:gd name="connsiteX3897" fmla="*/ 5050631 w 6400800"/>
              <a:gd name="connsiteY3897" fmla="*/ 252889 h 514350"/>
              <a:gd name="connsiteX3898" fmla="*/ 5020151 w 6400800"/>
              <a:gd name="connsiteY3898" fmla="*/ 390049 h 514350"/>
              <a:gd name="connsiteX3899" fmla="*/ 5014437 w 6400800"/>
              <a:gd name="connsiteY3899" fmla="*/ 376714 h 514350"/>
              <a:gd name="connsiteX3900" fmla="*/ 5014437 w 6400800"/>
              <a:gd name="connsiteY3900" fmla="*/ 375761 h 514350"/>
              <a:gd name="connsiteX3901" fmla="*/ 5022056 w 6400800"/>
              <a:gd name="connsiteY3901" fmla="*/ 347186 h 514350"/>
              <a:gd name="connsiteX3902" fmla="*/ 5022056 w 6400800"/>
              <a:gd name="connsiteY3902" fmla="*/ 348139 h 514350"/>
              <a:gd name="connsiteX3903" fmla="*/ 5022056 w 6400800"/>
              <a:gd name="connsiteY3903" fmla="*/ 363379 h 514350"/>
              <a:gd name="connsiteX3904" fmla="*/ 5023009 w 6400800"/>
              <a:gd name="connsiteY3904" fmla="*/ 379571 h 514350"/>
              <a:gd name="connsiteX3905" fmla="*/ 5023962 w 6400800"/>
              <a:gd name="connsiteY3905" fmla="*/ 386239 h 514350"/>
              <a:gd name="connsiteX3906" fmla="*/ 5020151 w 6400800"/>
              <a:gd name="connsiteY3906" fmla="*/ 390049 h 514350"/>
              <a:gd name="connsiteX3907" fmla="*/ 5024914 w 6400800"/>
              <a:gd name="connsiteY3907" fmla="*/ 400526 h 514350"/>
              <a:gd name="connsiteX3908" fmla="*/ 5024914 w 6400800"/>
              <a:gd name="connsiteY3908" fmla="*/ 400526 h 514350"/>
              <a:gd name="connsiteX3909" fmla="*/ 5024914 w 6400800"/>
              <a:gd name="connsiteY3909" fmla="*/ 400526 h 514350"/>
              <a:gd name="connsiteX3910" fmla="*/ 5024914 w 6400800"/>
              <a:gd name="connsiteY3910" fmla="*/ 400526 h 514350"/>
              <a:gd name="connsiteX3911" fmla="*/ 5035392 w 6400800"/>
              <a:gd name="connsiteY3911" fmla="*/ 314801 h 514350"/>
              <a:gd name="connsiteX3912" fmla="*/ 5035392 w 6400800"/>
              <a:gd name="connsiteY3912" fmla="*/ 317659 h 514350"/>
              <a:gd name="connsiteX3913" fmla="*/ 5031581 w 6400800"/>
              <a:gd name="connsiteY3913" fmla="*/ 353854 h 514350"/>
              <a:gd name="connsiteX3914" fmla="*/ 5031581 w 6400800"/>
              <a:gd name="connsiteY3914" fmla="*/ 353854 h 514350"/>
              <a:gd name="connsiteX3915" fmla="*/ 5031581 w 6400800"/>
              <a:gd name="connsiteY3915" fmla="*/ 354806 h 514350"/>
              <a:gd name="connsiteX3916" fmla="*/ 5030629 w 6400800"/>
              <a:gd name="connsiteY3916" fmla="*/ 347186 h 514350"/>
              <a:gd name="connsiteX3917" fmla="*/ 5027771 w 6400800"/>
              <a:gd name="connsiteY3917" fmla="*/ 329089 h 514350"/>
              <a:gd name="connsiteX3918" fmla="*/ 5028724 w 6400800"/>
              <a:gd name="connsiteY3918" fmla="*/ 325279 h 514350"/>
              <a:gd name="connsiteX3919" fmla="*/ 5032534 w 6400800"/>
              <a:gd name="connsiteY3919" fmla="*/ 319564 h 514350"/>
              <a:gd name="connsiteX3920" fmla="*/ 5035392 w 6400800"/>
              <a:gd name="connsiteY3920" fmla="*/ 314801 h 514350"/>
              <a:gd name="connsiteX3921" fmla="*/ 5006817 w 6400800"/>
              <a:gd name="connsiteY3921" fmla="*/ 242411 h 514350"/>
              <a:gd name="connsiteX3922" fmla="*/ 5019199 w 6400800"/>
              <a:gd name="connsiteY3922" fmla="*/ 259556 h 514350"/>
              <a:gd name="connsiteX3923" fmla="*/ 5025867 w 6400800"/>
              <a:gd name="connsiteY3923" fmla="*/ 270034 h 514350"/>
              <a:gd name="connsiteX3924" fmla="*/ 5021104 w 6400800"/>
              <a:gd name="connsiteY3924" fmla="*/ 263366 h 514350"/>
              <a:gd name="connsiteX3925" fmla="*/ 5014437 w 6400800"/>
              <a:gd name="connsiteY3925" fmla="*/ 255746 h 514350"/>
              <a:gd name="connsiteX3926" fmla="*/ 5004912 w 6400800"/>
              <a:gd name="connsiteY3926" fmla="*/ 245269 h 514350"/>
              <a:gd name="connsiteX3927" fmla="*/ 5006817 w 6400800"/>
              <a:gd name="connsiteY3927" fmla="*/ 242411 h 514350"/>
              <a:gd name="connsiteX3928" fmla="*/ 5004912 w 6400800"/>
              <a:gd name="connsiteY3928" fmla="*/ 242411 h 514350"/>
              <a:gd name="connsiteX3929" fmla="*/ 5004912 w 6400800"/>
              <a:gd name="connsiteY3929" fmla="*/ 238601 h 514350"/>
              <a:gd name="connsiteX3930" fmla="*/ 5006817 w 6400800"/>
              <a:gd name="connsiteY3930" fmla="*/ 241459 h 514350"/>
              <a:gd name="connsiteX3931" fmla="*/ 5004912 w 6400800"/>
              <a:gd name="connsiteY3931" fmla="*/ 244316 h 514350"/>
              <a:gd name="connsiteX3932" fmla="*/ 5004912 w 6400800"/>
              <a:gd name="connsiteY3932" fmla="*/ 243364 h 514350"/>
              <a:gd name="connsiteX3933" fmla="*/ 5004912 w 6400800"/>
              <a:gd name="connsiteY3933" fmla="*/ 242411 h 514350"/>
              <a:gd name="connsiteX3934" fmla="*/ 4999196 w 6400800"/>
              <a:gd name="connsiteY3934" fmla="*/ 303371 h 514350"/>
              <a:gd name="connsiteX3935" fmla="*/ 5003006 w 6400800"/>
              <a:gd name="connsiteY3935" fmla="*/ 252889 h 514350"/>
              <a:gd name="connsiteX3936" fmla="*/ 5008721 w 6400800"/>
              <a:gd name="connsiteY3936" fmla="*/ 260509 h 514350"/>
              <a:gd name="connsiteX3937" fmla="*/ 5014437 w 6400800"/>
              <a:gd name="connsiteY3937" fmla="*/ 268129 h 514350"/>
              <a:gd name="connsiteX3938" fmla="*/ 5020151 w 6400800"/>
              <a:gd name="connsiteY3938" fmla="*/ 276701 h 514350"/>
              <a:gd name="connsiteX3939" fmla="*/ 5029676 w 6400800"/>
              <a:gd name="connsiteY3939" fmla="*/ 292894 h 514350"/>
              <a:gd name="connsiteX3940" fmla="*/ 5029676 w 6400800"/>
              <a:gd name="connsiteY3940" fmla="*/ 293846 h 514350"/>
              <a:gd name="connsiteX3941" fmla="*/ 5025867 w 6400800"/>
              <a:gd name="connsiteY3941" fmla="*/ 302419 h 514350"/>
              <a:gd name="connsiteX3942" fmla="*/ 5023009 w 6400800"/>
              <a:gd name="connsiteY3942" fmla="*/ 305276 h 514350"/>
              <a:gd name="connsiteX3943" fmla="*/ 5022056 w 6400800"/>
              <a:gd name="connsiteY3943" fmla="*/ 301466 h 514350"/>
              <a:gd name="connsiteX3944" fmla="*/ 5022056 w 6400800"/>
              <a:gd name="connsiteY3944" fmla="*/ 306229 h 514350"/>
              <a:gd name="connsiteX3945" fmla="*/ 5019199 w 6400800"/>
              <a:gd name="connsiteY3945" fmla="*/ 309086 h 514350"/>
              <a:gd name="connsiteX3946" fmla="*/ 5012531 w 6400800"/>
              <a:gd name="connsiteY3946" fmla="*/ 318611 h 514350"/>
              <a:gd name="connsiteX3947" fmla="*/ 5013484 w 6400800"/>
              <a:gd name="connsiteY3947" fmla="*/ 311944 h 514350"/>
              <a:gd name="connsiteX3948" fmla="*/ 5017294 w 6400800"/>
              <a:gd name="connsiteY3948" fmla="*/ 294799 h 514350"/>
              <a:gd name="connsiteX3949" fmla="*/ 5020151 w 6400800"/>
              <a:gd name="connsiteY3949" fmla="*/ 279559 h 514350"/>
              <a:gd name="connsiteX3950" fmla="*/ 5013484 w 6400800"/>
              <a:gd name="connsiteY3950" fmla="*/ 293846 h 514350"/>
              <a:gd name="connsiteX3951" fmla="*/ 5006817 w 6400800"/>
              <a:gd name="connsiteY3951" fmla="*/ 310039 h 514350"/>
              <a:gd name="connsiteX3952" fmla="*/ 4999196 w 6400800"/>
              <a:gd name="connsiteY3952" fmla="*/ 331946 h 514350"/>
              <a:gd name="connsiteX3953" fmla="*/ 4999196 w 6400800"/>
              <a:gd name="connsiteY3953" fmla="*/ 332899 h 514350"/>
              <a:gd name="connsiteX3954" fmla="*/ 4997292 w 6400800"/>
              <a:gd name="connsiteY3954" fmla="*/ 327184 h 514350"/>
              <a:gd name="connsiteX3955" fmla="*/ 4999196 w 6400800"/>
              <a:gd name="connsiteY3955" fmla="*/ 303371 h 514350"/>
              <a:gd name="connsiteX3956" fmla="*/ 4968717 w 6400800"/>
              <a:gd name="connsiteY3956" fmla="*/ 208121 h 514350"/>
              <a:gd name="connsiteX3957" fmla="*/ 4967764 w 6400800"/>
              <a:gd name="connsiteY3957" fmla="*/ 212884 h 514350"/>
              <a:gd name="connsiteX3958" fmla="*/ 4966812 w 6400800"/>
              <a:gd name="connsiteY3958" fmla="*/ 217646 h 514350"/>
              <a:gd name="connsiteX3959" fmla="*/ 4966812 w 6400800"/>
              <a:gd name="connsiteY3959" fmla="*/ 215741 h 514350"/>
              <a:gd name="connsiteX3960" fmla="*/ 4968717 w 6400800"/>
              <a:gd name="connsiteY3960" fmla="*/ 208121 h 514350"/>
              <a:gd name="connsiteX3961" fmla="*/ 4960144 w 6400800"/>
              <a:gd name="connsiteY3961" fmla="*/ 364331 h 514350"/>
              <a:gd name="connsiteX3962" fmla="*/ 4961096 w 6400800"/>
              <a:gd name="connsiteY3962" fmla="*/ 381476 h 514350"/>
              <a:gd name="connsiteX3963" fmla="*/ 4958239 w 6400800"/>
              <a:gd name="connsiteY3963" fmla="*/ 391001 h 514350"/>
              <a:gd name="connsiteX3964" fmla="*/ 4957287 w 6400800"/>
              <a:gd name="connsiteY3964" fmla="*/ 386239 h 514350"/>
              <a:gd name="connsiteX3965" fmla="*/ 4957287 w 6400800"/>
              <a:gd name="connsiteY3965" fmla="*/ 380524 h 514350"/>
              <a:gd name="connsiteX3966" fmla="*/ 4956334 w 6400800"/>
              <a:gd name="connsiteY3966" fmla="*/ 356711 h 514350"/>
              <a:gd name="connsiteX3967" fmla="*/ 4956334 w 6400800"/>
              <a:gd name="connsiteY3967" fmla="*/ 351949 h 514350"/>
              <a:gd name="connsiteX3968" fmla="*/ 4958239 w 6400800"/>
              <a:gd name="connsiteY3968" fmla="*/ 348139 h 514350"/>
              <a:gd name="connsiteX3969" fmla="*/ 4960144 w 6400800"/>
              <a:gd name="connsiteY3969" fmla="*/ 364331 h 514350"/>
              <a:gd name="connsiteX3970" fmla="*/ 4957287 w 6400800"/>
              <a:gd name="connsiteY3970" fmla="*/ 256699 h 514350"/>
              <a:gd name="connsiteX3971" fmla="*/ 4957287 w 6400800"/>
              <a:gd name="connsiteY3971" fmla="*/ 258604 h 514350"/>
              <a:gd name="connsiteX3972" fmla="*/ 4957287 w 6400800"/>
              <a:gd name="connsiteY3972" fmla="*/ 259556 h 514350"/>
              <a:gd name="connsiteX3973" fmla="*/ 4955381 w 6400800"/>
              <a:gd name="connsiteY3973" fmla="*/ 267176 h 514350"/>
              <a:gd name="connsiteX3974" fmla="*/ 4954429 w 6400800"/>
              <a:gd name="connsiteY3974" fmla="*/ 265271 h 514350"/>
              <a:gd name="connsiteX3975" fmla="*/ 4957287 w 6400800"/>
              <a:gd name="connsiteY3975" fmla="*/ 256699 h 514350"/>
              <a:gd name="connsiteX3976" fmla="*/ 4954429 w 6400800"/>
              <a:gd name="connsiteY3976" fmla="*/ 268129 h 514350"/>
              <a:gd name="connsiteX3977" fmla="*/ 4955381 w 6400800"/>
              <a:gd name="connsiteY3977" fmla="*/ 270986 h 514350"/>
              <a:gd name="connsiteX3978" fmla="*/ 4951571 w 6400800"/>
              <a:gd name="connsiteY3978" fmla="*/ 290036 h 514350"/>
              <a:gd name="connsiteX3979" fmla="*/ 4944904 w 6400800"/>
              <a:gd name="connsiteY3979" fmla="*/ 316706 h 514350"/>
              <a:gd name="connsiteX3980" fmla="*/ 4943951 w 6400800"/>
              <a:gd name="connsiteY3980" fmla="*/ 310991 h 514350"/>
              <a:gd name="connsiteX3981" fmla="*/ 4943951 w 6400800"/>
              <a:gd name="connsiteY3981" fmla="*/ 320516 h 514350"/>
              <a:gd name="connsiteX3982" fmla="*/ 4940142 w 6400800"/>
              <a:gd name="connsiteY3982" fmla="*/ 336709 h 514350"/>
              <a:gd name="connsiteX3983" fmla="*/ 4940142 w 6400800"/>
              <a:gd name="connsiteY3983" fmla="*/ 335756 h 514350"/>
              <a:gd name="connsiteX3984" fmla="*/ 4938237 w 6400800"/>
              <a:gd name="connsiteY3984" fmla="*/ 325279 h 514350"/>
              <a:gd name="connsiteX3985" fmla="*/ 4954429 w 6400800"/>
              <a:gd name="connsiteY3985" fmla="*/ 268129 h 514350"/>
              <a:gd name="connsiteX3986" fmla="*/ 4922044 w 6400800"/>
              <a:gd name="connsiteY3986" fmla="*/ 378619 h 514350"/>
              <a:gd name="connsiteX3987" fmla="*/ 4922044 w 6400800"/>
              <a:gd name="connsiteY3987" fmla="*/ 378619 h 514350"/>
              <a:gd name="connsiteX3988" fmla="*/ 4922044 w 6400800"/>
              <a:gd name="connsiteY3988" fmla="*/ 378619 h 514350"/>
              <a:gd name="connsiteX3989" fmla="*/ 4922044 w 6400800"/>
              <a:gd name="connsiteY3989" fmla="*/ 378619 h 514350"/>
              <a:gd name="connsiteX3990" fmla="*/ 4908709 w 6400800"/>
              <a:gd name="connsiteY3990" fmla="*/ 307181 h 514350"/>
              <a:gd name="connsiteX3991" fmla="*/ 4915376 w 6400800"/>
              <a:gd name="connsiteY3991" fmla="*/ 326231 h 514350"/>
              <a:gd name="connsiteX3992" fmla="*/ 4909662 w 6400800"/>
              <a:gd name="connsiteY3992" fmla="*/ 338614 h 514350"/>
              <a:gd name="connsiteX3993" fmla="*/ 4906804 w 6400800"/>
              <a:gd name="connsiteY3993" fmla="*/ 308134 h 514350"/>
              <a:gd name="connsiteX3994" fmla="*/ 4906804 w 6400800"/>
              <a:gd name="connsiteY3994" fmla="*/ 305276 h 514350"/>
              <a:gd name="connsiteX3995" fmla="*/ 4905851 w 6400800"/>
              <a:gd name="connsiteY3995" fmla="*/ 307181 h 514350"/>
              <a:gd name="connsiteX3996" fmla="*/ 4904899 w 6400800"/>
              <a:gd name="connsiteY3996" fmla="*/ 297656 h 514350"/>
              <a:gd name="connsiteX3997" fmla="*/ 4908709 w 6400800"/>
              <a:gd name="connsiteY3997" fmla="*/ 307181 h 514350"/>
              <a:gd name="connsiteX3998" fmla="*/ 4897279 w 6400800"/>
              <a:gd name="connsiteY3998" fmla="*/ 351949 h 514350"/>
              <a:gd name="connsiteX3999" fmla="*/ 4896326 w 6400800"/>
              <a:gd name="connsiteY3999" fmla="*/ 365284 h 514350"/>
              <a:gd name="connsiteX4000" fmla="*/ 4895374 w 6400800"/>
              <a:gd name="connsiteY4000" fmla="*/ 368141 h 514350"/>
              <a:gd name="connsiteX4001" fmla="*/ 4894421 w 6400800"/>
              <a:gd name="connsiteY4001" fmla="*/ 357664 h 514350"/>
              <a:gd name="connsiteX4002" fmla="*/ 4892517 w 6400800"/>
              <a:gd name="connsiteY4002" fmla="*/ 341471 h 514350"/>
              <a:gd name="connsiteX4003" fmla="*/ 4897279 w 6400800"/>
              <a:gd name="connsiteY4003" fmla="*/ 351949 h 514350"/>
              <a:gd name="connsiteX4004" fmla="*/ 4822984 w 6400800"/>
              <a:gd name="connsiteY4004" fmla="*/ 387191 h 514350"/>
              <a:gd name="connsiteX4005" fmla="*/ 4822984 w 6400800"/>
              <a:gd name="connsiteY4005" fmla="*/ 385286 h 514350"/>
              <a:gd name="connsiteX4006" fmla="*/ 4822984 w 6400800"/>
              <a:gd name="connsiteY4006" fmla="*/ 387191 h 514350"/>
              <a:gd name="connsiteX4007" fmla="*/ 4822984 w 6400800"/>
              <a:gd name="connsiteY4007" fmla="*/ 387191 h 514350"/>
              <a:gd name="connsiteX4008" fmla="*/ 4842987 w 6400800"/>
              <a:gd name="connsiteY4008" fmla="*/ 338614 h 514350"/>
              <a:gd name="connsiteX4009" fmla="*/ 4842987 w 6400800"/>
              <a:gd name="connsiteY4009" fmla="*/ 356711 h 514350"/>
              <a:gd name="connsiteX4010" fmla="*/ 4842987 w 6400800"/>
              <a:gd name="connsiteY4010" fmla="*/ 360521 h 514350"/>
              <a:gd name="connsiteX4011" fmla="*/ 4840129 w 6400800"/>
              <a:gd name="connsiteY4011" fmla="*/ 382429 h 514350"/>
              <a:gd name="connsiteX4012" fmla="*/ 4838224 w 6400800"/>
              <a:gd name="connsiteY4012" fmla="*/ 390049 h 514350"/>
              <a:gd name="connsiteX4013" fmla="*/ 4826794 w 6400800"/>
              <a:gd name="connsiteY4013" fmla="*/ 387191 h 514350"/>
              <a:gd name="connsiteX4014" fmla="*/ 4824889 w 6400800"/>
              <a:gd name="connsiteY4014" fmla="*/ 379571 h 514350"/>
              <a:gd name="connsiteX4015" fmla="*/ 4827747 w 6400800"/>
              <a:gd name="connsiteY4015" fmla="*/ 370999 h 514350"/>
              <a:gd name="connsiteX4016" fmla="*/ 4838224 w 6400800"/>
              <a:gd name="connsiteY4016" fmla="*/ 346234 h 514350"/>
              <a:gd name="connsiteX4017" fmla="*/ 4843939 w 6400800"/>
              <a:gd name="connsiteY4017" fmla="*/ 336709 h 514350"/>
              <a:gd name="connsiteX4018" fmla="*/ 4842987 w 6400800"/>
              <a:gd name="connsiteY4018" fmla="*/ 338614 h 514350"/>
              <a:gd name="connsiteX4019" fmla="*/ 4842987 w 6400800"/>
              <a:gd name="connsiteY4019" fmla="*/ 338614 h 514350"/>
              <a:gd name="connsiteX4020" fmla="*/ 4843939 w 6400800"/>
              <a:gd name="connsiteY4020" fmla="*/ 329089 h 514350"/>
              <a:gd name="connsiteX4021" fmla="*/ 4843939 w 6400800"/>
              <a:gd name="connsiteY4021" fmla="*/ 329089 h 514350"/>
              <a:gd name="connsiteX4022" fmla="*/ 4836319 w 6400800"/>
              <a:gd name="connsiteY4022" fmla="*/ 318611 h 514350"/>
              <a:gd name="connsiteX4023" fmla="*/ 4836319 w 6400800"/>
              <a:gd name="connsiteY4023" fmla="*/ 318611 h 514350"/>
              <a:gd name="connsiteX4024" fmla="*/ 4839176 w 6400800"/>
              <a:gd name="connsiteY4024" fmla="*/ 314801 h 514350"/>
              <a:gd name="connsiteX4025" fmla="*/ 4842987 w 6400800"/>
              <a:gd name="connsiteY4025" fmla="*/ 321469 h 514350"/>
              <a:gd name="connsiteX4026" fmla="*/ 4843939 w 6400800"/>
              <a:gd name="connsiteY4026" fmla="*/ 323374 h 514350"/>
              <a:gd name="connsiteX4027" fmla="*/ 4843939 w 6400800"/>
              <a:gd name="connsiteY4027" fmla="*/ 329089 h 514350"/>
              <a:gd name="connsiteX4028" fmla="*/ 4845844 w 6400800"/>
              <a:gd name="connsiteY4028" fmla="*/ 296704 h 514350"/>
              <a:gd name="connsiteX4029" fmla="*/ 4844891 w 6400800"/>
              <a:gd name="connsiteY4029" fmla="*/ 316706 h 514350"/>
              <a:gd name="connsiteX4030" fmla="*/ 4840129 w 6400800"/>
              <a:gd name="connsiteY4030" fmla="*/ 310039 h 514350"/>
              <a:gd name="connsiteX4031" fmla="*/ 4837272 w 6400800"/>
              <a:gd name="connsiteY4031" fmla="*/ 306229 h 514350"/>
              <a:gd name="connsiteX4032" fmla="*/ 4845844 w 6400800"/>
              <a:gd name="connsiteY4032" fmla="*/ 290989 h 514350"/>
              <a:gd name="connsiteX4033" fmla="*/ 4847749 w 6400800"/>
              <a:gd name="connsiteY4033" fmla="*/ 288131 h 514350"/>
              <a:gd name="connsiteX4034" fmla="*/ 4845844 w 6400800"/>
              <a:gd name="connsiteY4034" fmla="*/ 296704 h 514350"/>
              <a:gd name="connsiteX4035" fmla="*/ 4869656 w 6400800"/>
              <a:gd name="connsiteY4035" fmla="*/ 325279 h 514350"/>
              <a:gd name="connsiteX4036" fmla="*/ 4869656 w 6400800"/>
              <a:gd name="connsiteY4036" fmla="*/ 327184 h 514350"/>
              <a:gd name="connsiteX4037" fmla="*/ 4869656 w 6400800"/>
              <a:gd name="connsiteY4037" fmla="*/ 325279 h 514350"/>
              <a:gd name="connsiteX4038" fmla="*/ 4869656 w 6400800"/>
              <a:gd name="connsiteY4038" fmla="*/ 318611 h 514350"/>
              <a:gd name="connsiteX4039" fmla="*/ 4869656 w 6400800"/>
              <a:gd name="connsiteY4039" fmla="*/ 325279 h 514350"/>
              <a:gd name="connsiteX4040" fmla="*/ 4854416 w 6400800"/>
              <a:gd name="connsiteY4040" fmla="*/ 276701 h 514350"/>
              <a:gd name="connsiteX4041" fmla="*/ 4868704 w 6400800"/>
              <a:gd name="connsiteY4041" fmla="*/ 256699 h 514350"/>
              <a:gd name="connsiteX4042" fmla="*/ 4871562 w 6400800"/>
              <a:gd name="connsiteY4042" fmla="*/ 252889 h 514350"/>
              <a:gd name="connsiteX4043" fmla="*/ 4871562 w 6400800"/>
              <a:gd name="connsiteY4043" fmla="*/ 259556 h 514350"/>
              <a:gd name="connsiteX4044" fmla="*/ 4861084 w 6400800"/>
              <a:gd name="connsiteY4044" fmla="*/ 296704 h 514350"/>
              <a:gd name="connsiteX4045" fmla="*/ 4860131 w 6400800"/>
              <a:gd name="connsiteY4045" fmla="*/ 300514 h 514350"/>
              <a:gd name="connsiteX4046" fmla="*/ 4853464 w 6400800"/>
              <a:gd name="connsiteY4046" fmla="*/ 278606 h 514350"/>
              <a:gd name="connsiteX4047" fmla="*/ 4854416 w 6400800"/>
              <a:gd name="connsiteY4047" fmla="*/ 276701 h 514350"/>
              <a:gd name="connsiteX4048" fmla="*/ 4854416 w 6400800"/>
              <a:gd name="connsiteY4048" fmla="*/ 276701 h 514350"/>
              <a:gd name="connsiteX4049" fmla="*/ 4850606 w 6400800"/>
              <a:gd name="connsiteY4049" fmla="*/ 281464 h 514350"/>
              <a:gd name="connsiteX4050" fmla="*/ 4857274 w 6400800"/>
              <a:gd name="connsiteY4050" fmla="*/ 316706 h 514350"/>
              <a:gd name="connsiteX4051" fmla="*/ 4854416 w 6400800"/>
              <a:gd name="connsiteY4051" fmla="*/ 330041 h 514350"/>
              <a:gd name="connsiteX4052" fmla="*/ 4852512 w 6400800"/>
              <a:gd name="connsiteY4052" fmla="*/ 326231 h 514350"/>
              <a:gd name="connsiteX4053" fmla="*/ 4852512 w 6400800"/>
              <a:gd name="connsiteY4053" fmla="*/ 322421 h 514350"/>
              <a:gd name="connsiteX4054" fmla="*/ 4850606 w 6400800"/>
              <a:gd name="connsiteY4054" fmla="*/ 295751 h 514350"/>
              <a:gd name="connsiteX4055" fmla="*/ 4849654 w 6400800"/>
              <a:gd name="connsiteY4055" fmla="*/ 284321 h 514350"/>
              <a:gd name="connsiteX4056" fmla="*/ 4850606 w 6400800"/>
              <a:gd name="connsiteY4056" fmla="*/ 281464 h 514350"/>
              <a:gd name="connsiteX4057" fmla="*/ 4838224 w 6400800"/>
              <a:gd name="connsiteY4057" fmla="*/ 290036 h 514350"/>
              <a:gd name="connsiteX4058" fmla="*/ 4845844 w 6400800"/>
              <a:gd name="connsiteY4058" fmla="*/ 272891 h 514350"/>
              <a:gd name="connsiteX4059" fmla="*/ 4848701 w 6400800"/>
              <a:gd name="connsiteY4059" fmla="*/ 265271 h 514350"/>
              <a:gd name="connsiteX4060" fmla="*/ 4849654 w 6400800"/>
              <a:gd name="connsiteY4060" fmla="*/ 275749 h 514350"/>
              <a:gd name="connsiteX4061" fmla="*/ 4847749 w 6400800"/>
              <a:gd name="connsiteY4061" fmla="*/ 277654 h 514350"/>
              <a:gd name="connsiteX4062" fmla="*/ 4847749 w 6400800"/>
              <a:gd name="connsiteY4062" fmla="*/ 273844 h 514350"/>
              <a:gd name="connsiteX4063" fmla="*/ 4847749 w 6400800"/>
              <a:gd name="connsiteY4063" fmla="*/ 278606 h 514350"/>
              <a:gd name="connsiteX4064" fmla="*/ 4841081 w 6400800"/>
              <a:gd name="connsiteY4064" fmla="*/ 288131 h 514350"/>
              <a:gd name="connsiteX4065" fmla="*/ 4836319 w 6400800"/>
              <a:gd name="connsiteY4065" fmla="*/ 294799 h 514350"/>
              <a:gd name="connsiteX4066" fmla="*/ 4838224 w 6400800"/>
              <a:gd name="connsiteY4066" fmla="*/ 290036 h 514350"/>
              <a:gd name="connsiteX4067" fmla="*/ 4835366 w 6400800"/>
              <a:gd name="connsiteY4067" fmla="*/ 309086 h 514350"/>
              <a:gd name="connsiteX4068" fmla="*/ 4836319 w 6400800"/>
              <a:gd name="connsiteY4068" fmla="*/ 308134 h 514350"/>
              <a:gd name="connsiteX4069" fmla="*/ 4838224 w 6400800"/>
              <a:gd name="connsiteY4069" fmla="*/ 311944 h 514350"/>
              <a:gd name="connsiteX4070" fmla="*/ 4839176 w 6400800"/>
              <a:gd name="connsiteY4070" fmla="*/ 313849 h 514350"/>
              <a:gd name="connsiteX4071" fmla="*/ 4835366 w 6400800"/>
              <a:gd name="connsiteY4071" fmla="*/ 317659 h 514350"/>
              <a:gd name="connsiteX4072" fmla="*/ 4835366 w 6400800"/>
              <a:gd name="connsiteY4072" fmla="*/ 317659 h 514350"/>
              <a:gd name="connsiteX4073" fmla="*/ 4834414 w 6400800"/>
              <a:gd name="connsiteY4073" fmla="*/ 316706 h 514350"/>
              <a:gd name="connsiteX4074" fmla="*/ 4832509 w 6400800"/>
              <a:gd name="connsiteY4074" fmla="*/ 314801 h 514350"/>
              <a:gd name="connsiteX4075" fmla="*/ 4835366 w 6400800"/>
              <a:gd name="connsiteY4075" fmla="*/ 309086 h 514350"/>
              <a:gd name="connsiteX4076" fmla="*/ 4830604 w 6400800"/>
              <a:gd name="connsiteY4076" fmla="*/ 319564 h 514350"/>
              <a:gd name="connsiteX4077" fmla="*/ 4832509 w 6400800"/>
              <a:gd name="connsiteY4077" fmla="*/ 314801 h 514350"/>
              <a:gd name="connsiteX4078" fmla="*/ 4833462 w 6400800"/>
              <a:gd name="connsiteY4078" fmla="*/ 316706 h 514350"/>
              <a:gd name="connsiteX4079" fmla="*/ 4834414 w 6400800"/>
              <a:gd name="connsiteY4079" fmla="*/ 318611 h 514350"/>
              <a:gd name="connsiteX4080" fmla="*/ 4828699 w 6400800"/>
              <a:gd name="connsiteY4080" fmla="*/ 324326 h 514350"/>
              <a:gd name="connsiteX4081" fmla="*/ 4830604 w 6400800"/>
              <a:gd name="connsiteY4081" fmla="*/ 319564 h 514350"/>
              <a:gd name="connsiteX4082" fmla="*/ 4817269 w 6400800"/>
              <a:gd name="connsiteY4082" fmla="*/ 364331 h 514350"/>
              <a:gd name="connsiteX4083" fmla="*/ 4817269 w 6400800"/>
              <a:gd name="connsiteY4083" fmla="*/ 356711 h 514350"/>
              <a:gd name="connsiteX4084" fmla="*/ 4824889 w 6400800"/>
              <a:gd name="connsiteY4084" fmla="*/ 335756 h 514350"/>
              <a:gd name="connsiteX4085" fmla="*/ 4825841 w 6400800"/>
              <a:gd name="connsiteY4085" fmla="*/ 334804 h 514350"/>
              <a:gd name="connsiteX4086" fmla="*/ 4835366 w 6400800"/>
              <a:gd name="connsiteY4086" fmla="*/ 319564 h 514350"/>
              <a:gd name="connsiteX4087" fmla="*/ 4837272 w 6400800"/>
              <a:gd name="connsiteY4087" fmla="*/ 322421 h 514350"/>
              <a:gd name="connsiteX4088" fmla="*/ 4841081 w 6400800"/>
              <a:gd name="connsiteY4088" fmla="*/ 330994 h 514350"/>
              <a:gd name="connsiteX4089" fmla="*/ 4842987 w 6400800"/>
              <a:gd name="connsiteY4089" fmla="*/ 335756 h 514350"/>
              <a:gd name="connsiteX4090" fmla="*/ 4835366 w 6400800"/>
              <a:gd name="connsiteY4090" fmla="*/ 345281 h 514350"/>
              <a:gd name="connsiteX4091" fmla="*/ 4822984 w 6400800"/>
              <a:gd name="connsiteY4091" fmla="*/ 366236 h 514350"/>
              <a:gd name="connsiteX4092" fmla="*/ 4820126 w 6400800"/>
              <a:gd name="connsiteY4092" fmla="*/ 369094 h 514350"/>
              <a:gd name="connsiteX4093" fmla="*/ 4817269 w 6400800"/>
              <a:gd name="connsiteY4093" fmla="*/ 371951 h 514350"/>
              <a:gd name="connsiteX4094" fmla="*/ 4817269 w 6400800"/>
              <a:gd name="connsiteY4094" fmla="*/ 364331 h 514350"/>
              <a:gd name="connsiteX4095" fmla="*/ 4816316 w 6400800"/>
              <a:gd name="connsiteY4095" fmla="*/ 376714 h 514350"/>
              <a:gd name="connsiteX4096" fmla="*/ 4820126 w 6400800"/>
              <a:gd name="connsiteY4096" fmla="*/ 370046 h 514350"/>
              <a:gd name="connsiteX4097" fmla="*/ 4820126 w 6400800"/>
              <a:gd name="connsiteY4097" fmla="*/ 370046 h 514350"/>
              <a:gd name="connsiteX4098" fmla="*/ 4820126 w 6400800"/>
              <a:gd name="connsiteY4098" fmla="*/ 370046 h 514350"/>
              <a:gd name="connsiteX4099" fmla="*/ 4816316 w 6400800"/>
              <a:gd name="connsiteY4099" fmla="*/ 378619 h 514350"/>
              <a:gd name="connsiteX4100" fmla="*/ 4816316 w 6400800"/>
              <a:gd name="connsiteY4100" fmla="*/ 376714 h 514350"/>
              <a:gd name="connsiteX4101" fmla="*/ 4762024 w 6400800"/>
              <a:gd name="connsiteY4101" fmla="*/ 305276 h 514350"/>
              <a:gd name="connsiteX4102" fmla="*/ 4763929 w 6400800"/>
              <a:gd name="connsiteY4102" fmla="*/ 322421 h 514350"/>
              <a:gd name="connsiteX4103" fmla="*/ 4760119 w 6400800"/>
              <a:gd name="connsiteY4103" fmla="*/ 309086 h 514350"/>
              <a:gd name="connsiteX4104" fmla="*/ 4762024 w 6400800"/>
              <a:gd name="connsiteY4104" fmla="*/ 300514 h 514350"/>
              <a:gd name="connsiteX4105" fmla="*/ 4762024 w 6400800"/>
              <a:gd name="connsiteY4105" fmla="*/ 305276 h 514350"/>
              <a:gd name="connsiteX4106" fmla="*/ 4755356 w 6400800"/>
              <a:gd name="connsiteY4106" fmla="*/ 279559 h 514350"/>
              <a:gd name="connsiteX4107" fmla="*/ 4760119 w 6400800"/>
              <a:gd name="connsiteY4107" fmla="*/ 294799 h 514350"/>
              <a:gd name="connsiteX4108" fmla="*/ 4761072 w 6400800"/>
              <a:gd name="connsiteY4108" fmla="*/ 297656 h 514350"/>
              <a:gd name="connsiteX4109" fmla="*/ 4758214 w 6400800"/>
              <a:gd name="connsiteY4109" fmla="*/ 304324 h 514350"/>
              <a:gd name="connsiteX4110" fmla="*/ 4754404 w 6400800"/>
              <a:gd name="connsiteY4110" fmla="*/ 292894 h 514350"/>
              <a:gd name="connsiteX4111" fmla="*/ 4755356 w 6400800"/>
              <a:gd name="connsiteY4111" fmla="*/ 279559 h 514350"/>
              <a:gd name="connsiteX4112" fmla="*/ 4759166 w 6400800"/>
              <a:gd name="connsiteY4112" fmla="*/ 342424 h 514350"/>
              <a:gd name="connsiteX4113" fmla="*/ 4755356 w 6400800"/>
              <a:gd name="connsiteY4113" fmla="*/ 331946 h 514350"/>
              <a:gd name="connsiteX4114" fmla="*/ 4756309 w 6400800"/>
              <a:gd name="connsiteY4114" fmla="*/ 326231 h 514350"/>
              <a:gd name="connsiteX4115" fmla="*/ 4759166 w 6400800"/>
              <a:gd name="connsiteY4115" fmla="*/ 342424 h 514350"/>
              <a:gd name="connsiteX4116" fmla="*/ 4753451 w 6400800"/>
              <a:gd name="connsiteY4116" fmla="*/ 312896 h 514350"/>
              <a:gd name="connsiteX4117" fmla="*/ 4754404 w 6400800"/>
              <a:gd name="connsiteY4117" fmla="*/ 315754 h 514350"/>
              <a:gd name="connsiteX4118" fmla="*/ 4753451 w 6400800"/>
              <a:gd name="connsiteY4118" fmla="*/ 317659 h 514350"/>
              <a:gd name="connsiteX4119" fmla="*/ 4753451 w 6400800"/>
              <a:gd name="connsiteY4119" fmla="*/ 312896 h 514350"/>
              <a:gd name="connsiteX4120" fmla="*/ 4755356 w 6400800"/>
              <a:gd name="connsiteY4120" fmla="*/ 373856 h 514350"/>
              <a:gd name="connsiteX4121" fmla="*/ 4756309 w 6400800"/>
              <a:gd name="connsiteY4121" fmla="*/ 375761 h 514350"/>
              <a:gd name="connsiteX4122" fmla="*/ 4754404 w 6400800"/>
              <a:gd name="connsiteY4122" fmla="*/ 379571 h 514350"/>
              <a:gd name="connsiteX4123" fmla="*/ 4752499 w 6400800"/>
              <a:gd name="connsiteY4123" fmla="*/ 379571 h 514350"/>
              <a:gd name="connsiteX4124" fmla="*/ 4755356 w 6400800"/>
              <a:gd name="connsiteY4124" fmla="*/ 373856 h 514350"/>
              <a:gd name="connsiteX4125" fmla="*/ 4748689 w 6400800"/>
              <a:gd name="connsiteY4125" fmla="*/ 291941 h 514350"/>
              <a:gd name="connsiteX4126" fmla="*/ 4746784 w 6400800"/>
              <a:gd name="connsiteY4126" fmla="*/ 303371 h 514350"/>
              <a:gd name="connsiteX4127" fmla="*/ 4746784 w 6400800"/>
              <a:gd name="connsiteY4127" fmla="*/ 303371 h 514350"/>
              <a:gd name="connsiteX4128" fmla="*/ 4746784 w 6400800"/>
              <a:gd name="connsiteY4128" fmla="*/ 299561 h 514350"/>
              <a:gd name="connsiteX4129" fmla="*/ 4748689 w 6400800"/>
              <a:gd name="connsiteY4129" fmla="*/ 291941 h 514350"/>
              <a:gd name="connsiteX4130" fmla="*/ 4738212 w 6400800"/>
              <a:gd name="connsiteY4130" fmla="*/ 327184 h 514350"/>
              <a:gd name="connsiteX4131" fmla="*/ 4737259 w 6400800"/>
              <a:gd name="connsiteY4131" fmla="*/ 341471 h 514350"/>
              <a:gd name="connsiteX4132" fmla="*/ 4736306 w 6400800"/>
              <a:gd name="connsiteY4132" fmla="*/ 336709 h 514350"/>
              <a:gd name="connsiteX4133" fmla="*/ 4738212 w 6400800"/>
              <a:gd name="connsiteY4133" fmla="*/ 327184 h 514350"/>
              <a:gd name="connsiteX4134" fmla="*/ 4720114 w 6400800"/>
              <a:gd name="connsiteY4134" fmla="*/ 261461 h 514350"/>
              <a:gd name="connsiteX4135" fmla="*/ 4720114 w 6400800"/>
              <a:gd name="connsiteY4135" fmla="*/ 261461 h 514350"/>
              <a:gd name="connsiteX4136" fmla="*/ 4729639 w 6400800"/>
              <a:gd name="connsiteY4136" fmla="*/ 290989 h 514350"/>
              <a:gd name="connsiteX4137" fmla="*/ 4731544 w 6400800"/>
              <a:gd name="connsiteY4137" fmla="*/ 296704 h 514350"/>
              <a:gd name="connsiteX4138" fmla="*/ 4727734 w 6400800"/>
              <a:gd name="connsiteY4138" fmla="*/ 308134 h 514350"/>
              <a:gd name="connsiteX4139" fmla="*/ 4723924 w 6400800"/>
              <a:gd name="connsiteY4139" fmla="*/ 295751 h 514350"/>
              <a:gd name="connsiteX4140" fmla="*/ 4718209 w 6400800"/>
              <a:gd name="connsiteY4140" fmla="*/ 276701 h 514350"/>
              <a:gd name="connsiteX4141" fmla="*/ 4720114 w 6400800"/>
              <a:gd name="connsiteY4141" fmla="*/ 261461 h 514350"/>
              <a:gd name="connsiteX4142" fmla="*/ 4709637 w 6400800"/>
              <a:gd name="connsiteY4142" fmla="*/ 324326 h 514350"/>
              <a:gd name="connsiteX4143" fmla="*/ 4713447 w 6400800"/>
              <a:gd name="connsiteY4143" fmla="*/ 301466 h 514350"/>
              <a:gd name="connsiteX4144" fmla="*/ 4719162 w 6400800"/>
              <a:gd name="connsiteY4144" fmla="*/ 331946 h 514350"/>
              <a:gd name="connsiteX4145" fmla="*/ 4715351 w 6400800"/>
              <a:gd name="connsiteY4145" fmla="*/ 343376 h 514350"/>
              <a:gd name="connsiteX4146" fmla="*/ 4715351 w 6400800"/>
              <a:gd name="connsiteY4146" fmla="*/ 343376 h 514350"/>
              <a:gd name="connsiteX4147" fmla="*/ 4707731 w 6400800"/>
              <a:gd name="connsiteY4147" fmla="*/ 332899 h 514350"/>
              <a:gd name="connsiteX4148" fmla="*/ 4709637 w 6400800"/>
              <a:gd name="connsiteY4148" fmla="*/ 324326 h 514350"/>
              <a:gd name="connsiteX4149" fmla="*/ 4703922 w 6400800"/>
              <a:gd name="connsiteY4149" fmla="*/ 355759 h 514350"/>
              <a:gd name="connsiteX4150" fmla="*/ 4705826 w 6400800"/>
              <a:gd name="connsiteY4150" fmla="*/ 360521 h 514350"/>
              <a:gd name="connsiteX4151" fmla="*/ 4708684 w 6400800"/>
              <a:gd name="connsiteY4151" fmla="*/ 369094 h 514350"/>
              <a:gd name="connsiteX4152" fmla="*/ 4704874 w 6400800"/>
              <a:gd name="connsiteY4152" fmla="*/ 377666 h 514350"/>
              <a:gd name="connsiteX4153" fmla="*/ 4704874 w 6400800"/>
              <a:gd name="connsiteY4153" fmla="*/ 376714 h 514350"/>
              <a:gd name="connsiteX4154" fmla="*/ 4702016 w 6400800"/>
              <a:gd name="connsiteY4154" fmla="*/ 371951 h 514350"/>
              <a:gd name="connsiteX4155" fmla="*/ 4703922 w 6400800"/>
              <a:gd name="connsiteY4155" fmla="*/ 355759 h 514350"/>
              <a:gd name="connsiteX4156" fmla="*/ 4682966 w 6400800"/>
              <a:gd name="connsiteY4156" fmla="*/ 380524 h 514350"/>
              <a:gd name="connsiteX4157" fmla="*/ 4680109 w 6400800"/>
              <a:gd name="connsiteY4157" fmla="*/ 392906 h 514350"/>
              <a:gd name="connsiteX4158" fmla="*/ 4676299 w 6400800"/>
              <a:gd name="connsiteY4158" fmla="*/ 393859 h 514350"/>
              <a:gd name="connsiteX4159" fmla="*/ 4675347 w 6400800"/>
              <a:gd name="connsiteY4159" fmla="*/ 388144 h 514350"/>
              <a:gd name="connsiteX4160" fmla="*/ 4682966 w 6400800"/>
              <a:gd name="connsiteY4160" fmla="*/ 378619 h 514350"/>
              <a:gd name="connsiteX4161" fmla="*/ 4682966 w 6400800"/>
              <a:gd name="connsiteY4161" fmla="*/ 380524 h 514350"/>
              <a:gd name="connsiteX4162" fmla="*/ 4672489 w 6400800"/>
              <a:gd name="connsiteY4162" fmla="*/ 361474 h 514350"/>
              <a:gd name="connsiteX4163" fmla="*/ 4679156 w 6400800"/>
              <a:gd name="connsiteY4163" fmla="*/ 373856 h 514350"/>
              <a:gd name="connsiteX4164" fmla="*/ 4672489 w 6400800"/>
              <a:gd name="connsiteY4164" fmla="*/ 379571 h 514350"/>
              <a:gd name="connsiteX4165" fmla="*/ 4671537 w 6400800"/>
              <a:gd name="connsiteY4165" fmla="*/ 376714 h 514350"/>
              <a:gd name="connsiteX4166" fmla="*/ 4670584 w 6400800"/>
              <a:gd name="connsiteY4166" fmla="*/ 370999 h 514350"/>
              <a:gd name="connsiteX4167" fmla="*/ 4672489 w 6400800"/>
              <a:gd name="connsiteY4167" fmla="*/ 361474 h 514350"/>
              <a:gd name="connsiteX4168" fmla="*/ 4661059 w 6400800"/>
              <a:gd name="connsiteY4168" fmla="*/ 265271 h 514350"/>
              <a:gd name="connsiteX4169" fmla="*/ 4663916 w 6400800"/>
              <a:gd name="connsiteY4169" fmla="*/ 252889 h 514350"/>
              <a:gd name="connsiteX4170" fmla="*/ 4669631 w 6400800"/>
              <a:gd name="connsiteY4170" fmla="*/ 237649 h 514350"/>
              <a:gd name="connsiteX4171" fmla="*/ 4669631 w 6400800"/>
              <a:gd name="connsiteY4171" fmla="*/ 242411 h 514350"/>
              <a:gd name="connsiteX4172" fmla="*/ 4661059 w 6400800"/>
              <a:gd name="connsiteY4172" fmla="*/ 269081 h 514350"/>
              <a:gd name="connsiteX4173" fmla="*/ 4661059 w 6400800"/>
              <a:gd name="connsiteY4173" fmla="*/ 265271 h 514350"/>
              <a:gd name="connsiteX4174" fmla="*/ 4645819 w 6400800"/>
              <a:gd name="connsiteY4174" fmla="*/ 278606 h 514350"/>
              <a:gd name="connsiteX4175" fmla="*/ 4648676 w 6400800"/>
              <a:gd name="connsiteY4175" fmla="*/ 260509 h 514350"/>
              <a:gd name="connsiteX4176" fmla="*/ 4650581 w 6400800"/>
              <a:gd name="connsiteY4176" fmla="*/ 250984 h 514350"/>
              <a:gd name="connsiteX4177" fmla="*/ 4650581 w 6400800"/>
              <a:gd name="connsiteY4177" fmla="*/ 251936 h 514350"/>
              <a:gd name="connsiteX4178" fmla="*/ 4652487 w 6400800"/>
              <a:gd name="connsiteY4178" fmla="*/ 265271 h 514350"/>
              <a:gd name="connsiteX4179" fmla="*/ 4652487 w 6400800"/>
              <a:gd name="connsiteY4179" fmla="*/ 270034 h 514350"/>
              <a:gd name="connsiteX4180" fmla="*/ 4650581 w 6400800"/>
              <a:gd name="connsiteY4180" fmla="*/ 278606 h 514350"/>
              <a:gd name="connsiteX4181" fmla="*/ 4648676 w 6400800"/>
              <a:gd name="connsiteY4181" fmla="*/ 290989 h 514350"/>
              <a:gd name="connsiteX4182" fmla="*/ 4645819 w 6400800"/>
              <a:gd name="connsiteY4182" fmla="*/ 278606 h 514350"/>
              <a:gd name="connsiteX4183" fmla="*/ 4645819 w 6400800"/>
              <a:gd name="connsiteY4183" fmla="*/ 278606 h 514350"/>
              <a:gd name="connsiteX4184" fmla="*/ 4642962 w 6400800"/>
              <a:gd name="connsiteY4184" fmla="*/ 293846 h 514350"/>
              <a:gd name="connsiteX4185" fmla="*/ 4644866 w 6400800"/>
              <a:gd name="connsiteY4185" fmla="*/ 302419 h 514350"/>
              <a:gd name="connsiteX4186" fmla="*/ 4645819 w 6400800"/>
              <a:gd name="connsiteY4186" fmla="*/ 309086 h 514350"/>
              <a:gd name="connsiteX4187" fmla="*/ 4645819 w 6400800"/>
              <a:gd name="connsiteY4187" fmla="*/ 309086 h 514350"/>
              <a:gd name="connsiteX4188" fmla="*/ 4642962 w 6400800"/>
              <a:gd name="connsiteY4188" fmla="*/ 306229 h 514350"/>
              <a:gd name="connsiteX4189" fmla="*/ 4642009 w 6400800"/>
              <a:gd name="connsiteY4189" fmla="*/ 299561 h 514350"/>
              <a:gd name="connsiteX4190" fmla="*/ 4642962 w 6400800"/>
              <a:gd name="connsiteY4190" fmla="*/ 293846 h 514350"/>
              <a:gd name="connsiteX4191" fmla="*/ 4595337 w 6400800"/>
              <a:gd name="connsiteY4191" fmla="*/ 280511 h 514350"/>
              <a:gd name="connsiteX4192" fmla="*/ 4598194 w 6400800"/>
              <a:gd name="connsiteY4192" fmla="*/ 293846 h 514350"/>
              <a:gd name="connsiteX4193" fmla="*/ 4598194 w 6400800"/>
              <a:gd name="connsiteY4193" fmla="*/ 300514 h 514350"/>
              <a:gd name="connsiteX4194" fmla="*/ 4598194 w 6400800"/>
              <a:gd name="connsiteY4194" fmla="*/ 311944 h 514350"/>
              <a:gd name="connsiteX4195" fmla="*/ 4596289 w 6400800"/>
              <a:gd name="connsiteY4195" fmla="*/ 319564 h 514350"/>
              <a:gd name="connsiteX4196" fmla="*/ 4593431 w 6400800"/>
              <a:gd name="connsiteY4196" fmla="*/ 311944 h 514350"/>
              <a:gd name="connsiteX4197" fmla="*/ 4593431 w 6400800"/>
              <a:gd name="connsiteY4197" fmla="*/ 305276 h 514350"/>
              <a:gd name="connsiteX4198" fmla="*/ 4593431 w 6400800"/>
              <a:gd name="connsiteY4198" fmla="*/ 286226 h 514350"/>
              <a:gd name="connsiteX4199" fmla="*/ 4595337 w 6400800"/>
              <a:gd name="connsiteY4199" fmla="*/ 280511 h 514350"/>
              <a:gd name="connsiteX4200" fmla="*/ 4595337 w 6400800"/>
              <a:gd name="connsiteY4200" fmla="*/ 280511 h 514350"/>
              <a:gd name="connsiteX4201" fmla="*/ 4595337 w 6400800"/>
              <a:gd name="connsiteY4201" fmla="*/ 277654 h 514350"/>
              <a:gd name="connsiteX4202" fmla="*/ 4593431 w 6400800"/>
              <a:gd name="connsiteY4202" fmla="*/ 279559 h 514350"/>
              <a:gd name="connsiteX4203" fmla="*/ 4592479 w 6400800"/>
              <a:gd name="connsiteY4203" fmla="*/ 280511 h 514350"/>
              <a:gd name="connsiteX4204" fmla="*/ 4592479 w 6400800"/>
              <a:gd name="connsiteY4204" fmla="*/ 263366 h 514350"/>
              <a:gd name="connsiteX4205" fmla="*/ 4595337 w 6400800"/>
              <a:gd name="connsiteY4205" fmla="*/ 277654 h 514350"/>
              <a:gd name="connsiteX4206" fmla="*/ 4576287 w 6400800"/>
              <a:gd name="connsiteY4206" fmla="*/ 253841 h 514350"/>
              <a:gd name="connsiteX4207" fmla="*/ 4575334 w 6400800"/>
              <a:gd name="connsiteY4207" fmla="*/ 273844 h 514350"/>
              <a:gd name="connsiteX4208" fmla="*/ 4569619 w 6400800"/>
              <a:gd name="connsiteY4208" fmla="*/ 262414 h 514350"/>
              <a:gd name="connsiteX4209" fmla="*/ 4576287 w 6400800"/>
              <a:gd name="connsiteY4209" fmla="*/ 253841 h 514350"/>
              <a:gd name="connsiteX4210" fmla="*/ 4566762 w 6400800"/>
              <a:gd name="connsiteY4210" fmla="*/ 268129 h 514350"/>
              <a:gd name="connsiteX4211" fmla="*/ 4566762 w 6400800"/>
              <a:gd name="connsiteY4211" fmla="*/ 268129 h 514350"/>
              <a:gd name="connsiteX4212" fmla="*/ 4571524 w 6400800"/>
              <a:gd name="connsiteY4212" fmla="*/ 284321 h 514350"/>
              <a:gd name="connsiteX4213" fmla="*/ 4574381 w 6400800"/>
              <a:gd name="connsiteY4213" fmla="*/ 296704 h 514350"/>
              <a:gd name="connsiteX4214" fmla="*/ 4574381 w 6400800"/>
              <a:gd name="connsiteY4214" fmla="*/ 301466 h 514350"/>
              <a:gd name="connsiteX4215" fmla="*/ 4568666 w 6400800"/>
              <a:gd name="connsiteY4215" fmla="*/ 289084 h 514350"/>
              <a:gd name="connsiteX4216" fmla="*/ 4574381 w 6400800"/>
              <a:gd name="connsiteY4216" fmla="*/ 309086 h 514350"/>
              <a:gd name="connsiteX4217" fmla="*/ 4571524 w 6400800"/>
              <a:gd name="connsiteY4217" fmla="*/ 314801 h 514350"/>
              <a:gd name="connsiteX4218" fmla="*/ 4571524 w 6400800"/>
              <a:gd name="connsiteY4218" fmla="*/ 315754 h 514350"/>
              <a:gd name="connsiteX4219" fmla="*/ 4564856 w 6400800"/>
              <a:gd name="connsiteY4219" fmla="*/ 271939 h 514350"/>
              <a:gd name="connsiteX4220" fmla="*/ 4566762 w 6400800"/>
              <a:gd name="connsiteY4220" fmla="*/ 268129 h 514350"/>
              <a:gd name="connsiteX4221" fmla="*/ 4560094 w 6400800"/>
              <a:gd name="connsiteY4221" fmla="*/ 254794 h 514350"/>
              <a:gd name="connsiteX4222" fmla="*/ 4562951 w 6400800"/>
              <a:gd name="connsiteY4222" fmla="*/ 260509 h 514350"/>
              <a:gd name="connsiteX4223" fmla="*/ 4561047 w 6400800"/>
              <a:gd name="connsiteY4223" fmla="*/ 263366 h 514350"/>
              <a:gd name="connsiteX4224" fmla="*/ 4557237 w 6400800"/>
              <a:gd name="connsiteY4224" fmla="*/ 268129 h 514350"/>
              <a:gd name="connsiteX4225" fmla="*/ 4560094 w 6400800"/>
              <a:gd name="connsiteY4225" fmla="*/ 254794 h 514350"/>
              <a:gd name="connsiteX4226" fmla="*/ 4548664 w 6400800"/>
              <a:gd name="connsiteY4226" fmla="*/ 317659 h 514350"/>
              <a:gd name="connsiteX4227" fmla="*/ 4557237 w 6400800"/>
              <a:gd name="connsiteY4227" fmla="*/ 290036 h 514350"/>
              <a:gd name="connsiteX4228" fmla="*/ 4562951 w 6400800"/>
              <a:gd name="connsiteY4228" fmla="*/ 275749 h 514350"/>
              <a:gd name="connsiteX4229" fmla="*/ 4560094 w 6400800"/>
              <a:gd name="connsiteY4229" fmla="*/ 318611 h 514350"/>
              <a:gd name="connsiteX4230" fmla="*/ 4555331 w 6400800"/>
              <a:gd name="connsiteY4230" fmla="*/ 310991 h 514350"/>
              <a:gd name="connsiteX4231" fmla="*/ 4560094 w 6400800"/>
              <a:gd name="connsiteY4231" fmla="*/ 321469 h 514350"/>
              <a:gd name="connsiteX4232" fmla="*/ 4560094 w 6400800"/>
              <a:gd name="connsiteY4232" fmla="*/ 321469 h 514350"/>
              <a:gd name="connsiteX4233" fmla="*/ 4559141 w 6400800"/>
              <a:gd name="connsiteY4233" fmla="*/ 342424 h 514350"/>
              <a:gd name="connsiteX4234" fmla="*/ 4555331 w 6400800"/>
              <a:gd name="connsiteY4234" fmla="*/ 352901 h 514350"/>
              <a:gd name="connsiteX4235" fmla="*/ 4552474 w 6400800"/>
              <a:gd name="connsiteY4235" fmla="*/ 361474 h 514350"/>
              <a:gd name="connsiteX4236" fmla="*/ 4547712 w 6400800"/>
              <a:gd name="connsiteY4236" fmla="*/ 343376 h 514350"/>
              <a:gd name="connsiteX4237" fmla="*/ 4547712 w 6400800"/>
              <a:gd name="connsiteY4237" fmla="*/ 328136 h 514350"/>
              <a:gd name="connsiteX4238" fmla="*/ 4545806 w 6400800"/>
              <a:gd name="connsiteY4238" fmla="*/ 338614 h 514350"/>
              <a:gd name="connsiteX4239" fmla="*/ 4545806 w 6400800"/>
              <a:gd name="connsiteY4239" fmla="*/ 337661 h 514350"/>
              <a:gd name="connsiteX4240" fmla="*/ 4544854 w 6400800"/>
              <a:gd name="connsiteY4240" fmla="*/ 335756 h 514350"/>
              <a:gd name="connsiteX4241" fmla="*/ 4548664 w 6400800"/>
              <a:gd name="connsiteY4241" fmla="*/ 317659 h 514350"/>
              <a:gd name="connsiteX4242" fmla="*/ 4457224 w 6400800"/>
              <a:gd name="connsiteY4242" fmla="*/ 306229 h 514350"/>
              <a:gd name="connsiteX4243" fmla="*/ 4457224 w 6400800"/>
              <a:gd name="connsiteY4243" fmla="*/ 306229 h 514350"/>
              <a:gd name="connsiteX4244" fmla="*/ 4457224 w 6400800"/>
              <a:gd name="connsiteY4244" fmla="*/ 304324 h 514350"/>
              <a:gd name="connsiteX4245" fmla="*/ 4457224 w 6400800"/>
              <a:gd name="connsiteY4245" fmla="*/ 306229 h 514350"/>
              <a:gd name="connsiteX4246" fmla="*/ 4478179 w 6400800"/>
              <a:gd name="connsiteY4246" fmla="*/ 359569 h 514350"/>
              <a:gd name="connsiteX4247" fmla="*/ 4476274 w 6400800"/>
              <a:gd name="connsiteY4247" fmla="*/ 339566 h 514350"/>
              <a:gd name="connsiteX4248" fmla="*/ 4476274 w 6400800"/>
              <a:gd name="connsiteY4248" fmla="*/ 336709 h 514350"/>
              <a:gd name="connsiteX4249" fmla="*/ 4483894 w 6400800"/>
              <a:gd name="connsiteY4249" fmla="*/ 347186 h 514350"/>
              <a:gd name="connsiteX4250" fmla="*/ 4478179 w 6400800"/>
              <a:gd name="connsiteY4250" fmla="*/ 359569 h 514350"/>
              <a:gd name="connsiteX4251" fmla="*/ 4497229 w 6400800"/>
              <a:gd name="connsiteY4251" fmla="*/ 371951 h 514350"/>
              <a:gd name="connsiteX4252" fmla="*/ 4497229 w 6400800"/>
              <a:gd name="connsiteY4252" fmla="*/ 367189 h 514350"/>
              <a:gd name="connsiteX4253" fmla="*/ 4498181 w 6400800"/>
              <a:gd name="connsiteY4253" fmla="*/ 370046 h 514350"/>
              <a:gd name="connsiteX4254" fmla="*/ 4497229 w 6400800"/>
              <a:gd name="connsiteY4254" fmla="*/ 371951 h 514350"/>
              <a:gd name="connsiteX4255" fmla="*/ 4504849 w 6400800"/>
              <a:gd name="connsiteY4255" fmla="*/ 322421 h 514350"/>
              <a:gd name="connsiteX4256" fmla="*/ 4504849 w 6400800"/>
              <a:gd name="connsiteY4256" fmla="*/ 330994 h 514350"/>
              <a:gd name="connsiteX4257" fmla="*/ 4501991 w 6400800"/>
              <a:gd name="connsiteY4257" fmla="*/ 341471 h 514350"/>
              <a:gd name="connsiteX4258" fmla="*/ 4501039 w 6400800"/>
              <a:gd name="connsiteY4258" fmla="*/ 348139 h 514350"/>
              <a:gd name="connsiteX4259" fmla="*/ 4499134 w 6400800"/>
              <a:gd name="connsiteY4259" fmla="*/ 345281 h 514350"/>
              <a:gd name="connsiteX4260" fmla="*/ 4498181 w 6400800"/>
              <a:gd name="connsiteY4260" fmla="*/ 342424 h 514350"/>
              <a:gd name="connsiteX4261" fmla="*/ 4501991 w 6400800"/>
              <a:gd name="connsiteY4261" fmla="*/ 326231 h 514350"/>
              <a:gd name="connsiteX4262" fmla="*/ 4506754 w 6400800"/>
              <a:gd name="connsiteY4262" fmla="*/ 310991 h 514350"/>
              <a:gd name="connsiteX4263" fmla="*/ 4504849 w 6400800"/>
              <a:gd name="connsiteY4263" fmla="*/ 322421 h 514350"/>
              <a:gd name="connsiteX4264" fmla="*/ 4462939 w 6400800"/>
              <a:gd name="connsiteY4264" fmla="*/ 250984 h 514350"/>
              <a:gd name="connsiteX4265" fmla="*/ 4470559 w 6400800"/>
              <a:gd name="connsiteY4265" fmla="*/ 226219 h 514350"/>
              <a:gd name="connsiteX4266" fmla="*/ 4474369 w 6400800"/>
              <a:gd name="connsiteY4266" fmla="*/ 231934 h 514350"/>
              <a:gd name="connsiteX4267" fmla="*/ 4479131 w 6400800"/>
              <a:gd name="connsiteY4267" fmla="*/ 238601 h 514350"/>
              <a:gd name="connsiteX4268" fmla="*/ 4483894 w 6400800"/>
              <a:gd name="connsiteY4268" fmla="*/ 248126 h 514350"/>
              <a:gd name="connsiteX4269" fmla="*/ 4489609 w 6400800"/>
              <a:gd name="connsiteY4269" fmla="*/ 260509 h 514350"/>
              <a:gd name="connsiteX4270" fmla="*/ 4495324 w 6400800"/>
              <a:gd name="connsiteY4270" fmla="*/ 275749 h 514350"/>
              <a:gd name="connsiteX4271" fmla="*/ 4501039 w 6400800"/>
              <a:gd name="connsiteY4271" fmla="*/ 293846 h 514350"/>
              <a:gd name="connsiteX4272" fmla="*/ 4503897 w 6400800"/>
              <a:gd name="connsiteY4272" fmla="*/ 303371 h 514350"/>
              <a:gd name="connsiteX4273" fmla="*/ 4497229 w 6400800"/>
              <a:gd name="connsiteY4273" fmla="*/ 317659 h 514350"/>
              <a:gd name="connsiteX4274" fmla="*/ 4493419 w 6400800"/>
              <a:gd name="connsiteY4274" fmla="*/ 326231 h 514350"/>
              <a:gd name="connsiteX4275" fmla="*/ 4488656 w 6400800"/>
              <a:gd name="connsiteY4275" fmla="*/ 280511 h 514350"/>
              <a:gd name="connsiteX4276" fmla="*/ 4487704 w 6400800"/>
              <a:gd name="connsiteY4276" fmla="*/ 319564 h 514350"/>
              <a:gd name="connsiteX4277" fmla="*/ 4483894 w 6400800"/>
              <a:gd name="connsiteY4277" fmla="*/ 311944 h 514350"/>
              <a:gd name="connsiteX4278" fmla="*/ 4473416 w 6400800"/>
              <a:gd name="connsiteY4278" fmla="*/ 289084 h 514350"/>
              <a:gd name="connsiteX4279" fmla="*/ 4481037 w 6400800"/>
              <a:gd name="connsiteY4279" fmla="*/ 312896 h 514350"/>
              <a:gd name="connsiteX4280" fmla="*/ 4486751 w 6400800"/>
              <a:gd name="connsiteY4280" fmla="*/ 330041 h 514350"/>
              <a:gd name="connsiteX4281" fmla="*/ 4484847 w 6400800"/>
              <a:gd name="connsiteY4281" fmla="*/ 328136 h 514350"/>
              <a:gd name="connsiteX4282" fmla="*/ 4475322 w 6400800"/>
              <a:gd name="connsiteY4282" fmla="*/ 318611 h 514350"/>
              <a:gd name="connsiteX4283" fmla="*/ 4473416 w 6400800"/>
              <a:gd name="connsiteY4283" fmla="*/ 304324 h 514350"/>
              <a:gd name="connsiteX4284" fmla="*/ 4468654 w 6400800"/>
              <a:gd name="connsiteY4284" fmla="*/ 278606 h 514350"/>
              <a:gd name="connsiteX4285" fmla="*/ 4477226 w 6400800"/>
              <a:gd name="connsiteY4285" fmla="*/ 256699 h 514350"/>
              <a:gd name="connsiteX4286" fmla="*/ 4466749 w 6400800"/>
              <a:gd name="connsiteY4286" fmla="*/ 273844 h 514350"/>
              <a:gd name="connsiteX4287" fmla="*/ 4462939 w 6400800"/>
              <a:gd name="connsiteY4287" fmla="*/ 258604 h 514350"/>
              <a:gd name="connsiteX4288" fmla="*/ 4462939 w 6400800"/>
              <a:gd name="connsiteY4288" fmla="*/ 256699 h 514350"/>
              <a:gd name="connsiteX4289" fmla="*/ 4462939 w 6400800"/>
              <a:gd name="connsiteY4289" fmla="*/ 250984 h 514350"/>
              <a:gd name="connsiteX4290" fmla="*/ 4461034 w 6400800"/>
              <a:gd name="connsiteY4290" fmla="*/ 255746 h 514350"/>
              <a:gd name="connsiteX4291" fmla="*/ 4461034 w 6400800"/>
              <a:gd name="connsiteY4291" fmla="*/ 255746 h 514350"/>
              <a:gd name="connsiteX4292" fmla="*/ 4461034 w 6400800"/>
              <a:gd name="connsiteY4292" fmla="*/ 255746 h 514350"/>
              <a:gd name="connsiteX4293" fmla="*/ 4461034 w 6400800"/>
              <a:gd name="connsiteY4293" fmla="*/ 255746 h 514350"/>
              <a:gd name="connsiteX4294" fmla="*/ 4455319 w 6400800"/>
              <a:gd name="connsiteY4294" fmla="*/ 274796 h 514350"/>
              <a:gd name="connsiteX4295" fmla="*/ 4457224 w 6400800"/>
              <a:gd name="connsiteY4295" fmla="*/ 268129 h 514350"/>
              <a:gd name="connsiteX4296" fmla="*/ 4457224 w 6400800"/>
              <a:gd name="connsiteY4296" fmla="*/ 273844 h 514350"/>
              <a:gd name="connsiteX4297" fmla="*/ 4458176 w 6400800"/>
              <a:gd name="connsiteY4297" fmla="*/ 284321 h 514350"/>
              <a:gd name="connsiteX4298" fmla="*/ 4454366 w 6400800"/>
              <a:gd name="connsiteY4298" fmla="*/ 292894 h 514350"/>
              <a:gd name="connsiteX4299" fmla="*/ 4455319 w 6400800"/>
              <a:gd name="connsiteY4299" fmla="*/ 274796 h 514350"/>
              <a:gd name="connsiteX4300" fmla="*/ 4449604 w 6400800"/>
              <a:gd name="connsiteY4300" fmla="*/ 361474 h 514350"/>
              <a:gd name="connsiteX4301" fmla="*/ 4451509 w 6400800"/>
              <a:gd name="connsiteY4301" fmla="*/ 339566 h 514350"/>
              <a:gd name="connsiteX4302" fmla="*/ 4453414 w 6400800"/>
              <a:gd name="connsiteY4302" fmla="*/ 343376 h 514350"/>
              <a:gd name="connsiteX4303" fmla="*/ 4453414 w 6400800"/>
              <a:gd name="connsiteY4303" fmla="*/ 344329 h 514350"/>
              <a:gd name="connsiteX4304" fmla="*/ 4453414 w 6400800"/>
              <a:gd name="connsiteY4304" fmla="*/ 344329 h 514350"/>
              <a:gd name="connsiteX4305" fmla="*/ 4451509 w 6400800"/>
              <a:gd name="connsiteY4305" fmla="*/ 366236 h 514350"/>
              <a:gd name="connsiteX4306" fmla="*/ 4448651 w 6400800"/>
              <a:gd name="connsiteY4306" fmla="*/ 388144 h 514350"/>
              <a:gd name="connsiteX4307" fmla="*/ 4446747 w 6400800"/>
              <a:gd name="connsiteY4307" fmla="*/ 386239 h 514350"/>
              <a:gd name="connsiteX4308" fmla="*/ 4449604 w 6400800"/>
              <a:gd name="connsiteY4308" fmla="*/ 361474 h 514350"/>
              <a:gd name="connsiteX4309" fmla="*/ 4386739 w 6400800"/>
              <a:gd name="connsiteY4309" fmla="*/ 331946 h 514350"/>
              <a:gd name="connsiteX4310" fmla="*/ 4390549 w 6400800"/>
              <a:gd name="connsiteY4310" fmla="*/ 335756 h 514350"/>
              <a:gd name="connsiteX4311" fmla="*/ 4390549 w 6400800"/>
              <a:gd name="connsiteY4311" fmla="*/ 342424 h 514350"/>
              <a:gd name="connsiteX4312" fmla="*/ 4386739 w 6400800"/>
              <a:gd name="connsiteY4312" fmla="*/ 347186 h 514350"/>
              <a:gd name="connsiteX4313" fmla="*/ 4386739 w 6400800"/>
              <a:gd name="connsiteY4313" fmla="*/ 331946 h 514350"/>
              <a:gd name="connsiteX4314" fmla="*/ 4389597 w 6400800"/>
              <a:gd name="connsiteY4314" fmla="*/ 376714 h 514350"/>
              <a:gd name="connsiteX4315" fmla="*/ 4388644 w 6400800"/>
              <a:gd name="connsiteY4315" fmla="*/ 375761 h 514350"/>
              <a:gd name="connsiteX4316" fmla="*/ 4387691 w 6400800"/>
              <a:gd name="connsiteY4316" fmla="*/ 370046 h 514350"/>
              <a:gd name="connsiteX4317" fmla="*/ 4387691 w 6400800"/>
              <a:gd name="connsiteY4317" fmla="*/ 360521 h 514350"/>
              <a:gd name="connsiteX4318" fmla="*/ 4387691 w 6400800"/>
              <a:gd name="connsiteY4318" fmla="*/ 351949 h 514350"/>
              <a:gd name="connsiteX4319" fmla="*/ 4391501 w 6400800"/>
              <a:gd name="connsiteY4319" fmla="*/ 345281 h 514350"/>
              <a:gd name="connsiteX4320" fmla="*/ 4391501 w 6400800"/>
              <a:gd name="connsiteY4320" fmla="*/ 349091 h 514350"/>
              <a:gd name="connsiteX4321" fmla="*/ 4392454 w 6400800"/>
              <a:gd name="connsiteY4321" fmla="*/ 370046 h 514350"/>
              <a:gd name="connsiteX4322" fmla="*/ 4389597 w 6400800"/>
              <a:gd name="connsiteY4322" fmla="*/ 376714 h 514350"/>
              <a:gd name="connsiteX4323" fmla="*/ 4424839 w 6400800"/>
              <a:gd name="connsiteY4323" fmla="*/ 351949 h 514350"/>
              <a:gd name="connsiteX4324" fmla="*/ 4424839 w 6400800"/>
              <a:gd name="connsiteY4324" fmla="*/ 354806 h 514350"/>
              <a:gd name="connsiteX4325" fmla="*/ 4422934 w 6400800"/>
              <a:gd name="connsiteY4325" fmla="*/ 356711 h 514350"/>
              <a:gd name="connsiteX4326" fmla="*/ 4424839 w 6400800"/>
              <a:gd name="connsiteY4326" fmla="*/ 351949 h 514350"/>
              <a:gd name="connsiteX4327" fmla="*/ 4415314 w 6400800"/>
              <a:gd name="connsiteY4327" fmla="*/ 411004 h 514350"/>
              <a:gd name="connsiteX4328" fmla="*/ 4415314 w 6400800"/>
              <a:gd name="connsiteY4328" fmla="*/ 411956 h 514350"/>
              <a:gd name="connsiteX4329" fmla="*/ 4412456 w 6400800"/>
              <a:gd name="connsiteY4329" fmla="*/ 409099 h 514350"/>
              <a:gd name="connsiteX4330" fmla="*/ 4411504 w 6400800"/>
              <a:gd name="connsiteY4330" fmla="*/ 385286 h 514350"/>
              <a:gd name="connsiteX4331" fmla="*/ 4420076 w 6400800"/>
              <a:gd name="connsiteY4331" fmla="*/ 372904 h 514350"/>
              <a:gd name="connsiteX4332" fmla="*/ 4421029 w 6400800"/>
              <a:gd name="connsiteY4332" fmla="*/ 374809 h 514350"/>
              <a:gd name="connsiteX4333" fmla="*/ 4415314 w 6400800"/>
              <a:gd name="connsiteY4333" fmla="*/ 411004 h 514350"/>
              <a:gd name="connsiteX4334" fmla="*/ 4410551 w 6400800"/>
              <a:gd name="connsiteY4334" fmla="*/ 254794 h 514350"/>
              <a:gd name="connsiteX4335" fmla="*/ 4421029 w 6400800"/>
              <a:gd name="connsiteY4335" fmla="*/ 273844 h 514350"/>
              <a:gd name="connsiteX4336" fmla="*/ 4415314 w 6400800"/>
              <a:gd name="connsiteY4336" fmla="*/ 293846 h 514350"/>
              <a:gd name="connsiteX4337" fmla="*/ 4408647 w 6400800"/>
              <a:gd name="connsiteY4337" fmla="*/ 316706 h 514350"/>
              <a:gd name="connsiteX4338" fmla="*/ 4406741 w 6400800"/>
              <a:gd name="connsiteY4338" fmla="*/ 297656 h 514350"/>
              <a:gd name="connsiteX4339" fmla="*/ 4402931 w 6400800"/>
              <a:gd name="connsiteY4339" fmla="*/ 331946 h 514350"/>
              <a:gd name="connsiteX4340" fmla="*/ 4401026 w 6400800"/>
              <a:gd name="connsiteY4340" fmla="*/ 337661 h 514350"/>
              <a:gd name="connsiteX4341" fmla="*/ 4400074 w 6400800"/>
              <a:gd name="connsiteY4341" fmla="*/ 336709 h 514350"/>
              <a:gd name="connsiteX4342" fmla="*/ 4388644 w 6400800"/>
              <a:gd name="connsiteY4342" fmla="*/ 270034 h 514350"/>
              <a:gd name="connsiteX4343" fmla="*/ 4389597 w 6400800"/>
              <a:gd name="connsiteY4343" fmla="*/ 328136 h 514350"/>
              <a:gd name="connsiteX4344" fmla="*/ 4386739 w 6400800"/>
              <a:gd name="connsiteY4344" fmla="*/ 325279 h 514350"/>
              <a:gd name="connsiteX4345" fmla="*/ 4386739 w 6400800"/>
              <a:gd name="connsiteY4345" fmla="*/ 323374 h 514350"/>
              <a:gd name="connsiteX4346" fmla="*/ 4387691 w 6400800"/>
              <a:gd name="connsiteY4346" fmla="*/ 290989 h 514350"/>
              <a:gd name="connsiteX4347" fmla="*/ 4389597 w 6400800"/>
              <a:gd name="connsiteY4347" fmla="*/ 263366 h 514350"/>
              <a:gd name="connsiteX4348" fmla="*/ 4391501 w 6400800"/>
              <a:gd name="connsiteY4348" fmla="*/ 242411 h 514350"/>
              <a:gd name="connsiteX4349" fmla="*/ 4393406 w 6400800"/>
              <a:gd name="connsiteY4349" fmla="*/ 225266 h 514350"/>
              <a:gd name="connsiteX4350" fmla="*/ 4410551 w 6400800"/>
              <a:gd name="connsiteY4350" fmla="*/ 254794 h 514350"/>
              <a:gd name="connsiteX4351" fmla="*/ 4389597 w 6400800"/>
              <a:gd name="connsiteY4351" fmla="*/ 217646 h 514350"/>
              <a:gd name="connsiteX4352" fmla="*/ 4393406 w 6400800"/>
              <a:gd name="connsiteY4352" fmla="*/ 224314 h 514350"/>
              <a:gd name="connsiteX4353" fmla="*/ 4387691 w 6400800"/>
              <a:gd name="connsiteY4353" fmla="*/ 240506 h 514350"/>
              <a:gd name="connsiteX4354" fmla="*/ 4381976 w 6400800"/>
              <a:gd name="connsiteY4354" fmla="*/ 260509 h 514350"/>
              <a:gd name="connsiteX4355" fmla="*/ 4381976 w 6400800"/>
              <a:gd name="connsiteY4355" fmla="*/ 256699 h 514350"/>
              <a:gd name="connsiteX4356" fmla="*/ 4389597 w 6400800"/>
              <a:gd name="connsiteY4356" fmla="*/ 217646 h 514350"/>
              <a:gd name="connsiteX4357" fmla="*/ 4374356 w 6400800"/>
              <a:gd name="connsiteY4357" fmla="*/ 291941 h 514350"/>
              <a:gd name="connsiteX4358" fmla="*/ 4374356 w 6400800"/>
              <a:gd name="connsiteY4358" fmla="*/ 292894 h 514350"/>
              <a:gd name="connsiteX4359" fmla="*/ 4374356 w 6400800"/>
              <a:gd name="connsiteY4359" fmla="*/ 291941 h 514350"/>
              <a:gd name="connsiteX4360" fmla="*/ 4374356 w 6400800"/>
              <a:gd name="connsiteY4360" fmla="*/ 291941 h 514350"/>
              <a:gd name="connsiteX4361" fmla="*/ 4360069 w 6400800"/>
              <a:gd name="connsiteY4361" fmla="*/ 282416 h 514350"/>
              <a:gd name="connsiteX4362" fmla="*/ 4360069 w 6400800"/>
              <a:gd name="connsiteY4362" fmla="*/ 290036 h 514350"/>
              <a:gd name="connsiteX4363" fmla="*/ 4359116 w 6400800"/>
              <a:gd name="connsiteY4363" fmla="*/ 288131 h 514350"/>
              <a:gd name="connsiteX4364" fmla="*/ 4360069 w 6400800"/>
              <a:gd name="connsiteY4364" fmla="*/ 282416 h 514350"/>
              <a:gd name="connsiteX4365" fmla="*/ 4313397 w 6400800"/>
              <a:gd name="connsiteY4365" fmla="*/ 387191 h 514350"/>
              <a:gd name="connsiteX4366" fmla="*/ 4311491 w 6400800"/>
              <a:gd name="connsiteY4366" fmla="*/ 391001 h 514350"/>
              <a:gd name="connsiteX4367" fmla="*/ 4313397 w 6400800"/>
              <a:gd name="connsiteY4367" fmla="*/ 387191 h 514350"/>
              <a:gd name="connsiteX4368" fmla="*/ 4313397 w 6400800"/>
              <a:gd name="connsiteY4368" fmla="*/ 387191 h 514350"/>
              <a:gd name="connsiteX4369" fmla="*/ 4311491 w 6400800"/>
              <a:gd name="connsiteY4369" fmla="*/ 351949 h 514350"/>
              <a:gd name="connsiteX4370" fmla="*/ 4312444 w 6400800"/>
              <a:gd name="connsiteY4370" fmla="*/ 365284 h 514350"/>
              <a:gd name="connsiteX4371" fmla="*/ 4311491 w 6400800"/>
              <a:gd name="connsiteY4371" fmla="*/ 363379 h 514350"/>
              <a:gd name="connsiteX4372" fmla="*/ 4311491 w 6400800"/>
              <a:gd name="connsiteY4372" fmla="*/ 351949 h 514350"/>
              <a:gd name="connsiteX4373" fmla="*/ 4247674 w 6400800"/>
              <a:gd name="connsiteY4373" fmla="*/ 313849 h 514350"/>
              <a:gd name="connsiteX4374" fmla="*/ 4247674 w 6400800"/>
              <a:gd name="connsiteY4374" fmla="*/ 311944 h 514350"/>
              <a:gd name="connsiteX4375" fmla="*/ 4247674 w 6400800"/>
              <a:gd name="connsiteY4375" fmla="*/ 313849 h 514350"/>
              <a:gd name="connsiteX4376" fmla="*/ 4246722 w 6400800"/>
              <a:gd name="connsiteY4376" fmla="*/ 324326 h 514350"/>
              <a:gd name="connsiteX4377" fmla="*/ 4246722 w 6400800"/>
              <a:gd name="connsiteY4377" fmla="*/ 322421 h 514350"/>
              <a:gd name="connsiteX4378" fmla="*/ 4247674 w 6400800"/>
              <a:gd name="connsiteY4378" fmla="*/ 313849 h 514350"/>
              <a:gd name="connsiteX4379" fmla="*/ 4181951 w 6400800"/>
              <a:gd name="connsiteY4379" fmla="*/ 367189 h 514350"/>
              <a:gd name="connsiteX4380" fmla="*/ 4182904 w 6400800"/>
              <a:gd name="connsiteY4380" fmla="*/ 324326 h 514350"/>
              <a:gd name="connsiteX4381" fmla="*/ 4183856 w 6400800"/>
              <a:gd name="connsiteY4381" fmla="*/ 330041 h 514350"/>
              <a:gd name="connsiteX4382" fmla="*/ 4185761 w 6400800"/>
              <a:gd name="connsiteY4382" fmla="*/ 340519 h 514350"/>
              <a:gd name="connsiteX4383" fmla="*/ 4185761 w 6400800"/>
              <a:gd name="connsiteY4383" fmla="*/ 342424 h 514350"/>
              <a:gd name="connsiteX4384" fmla="*/ 4183856 w 6400800"/>
              <a:gd name="connsiteY4384" fmla="*/ 338614 h 514350"/>
              <a:gd name="connsiteX4385" fmla="*/ 4187666 w 6400800"/>
              <a:gd name="connsiteY4385" fmla="*/ 357664 h 514350"/>
              <a:gd name="connsiteX4386" fmla="*/ 4189571 w 6400800"/>
              <a:gd name="connsiteY4386" fmla="*/ 365284 h 514350"/>
              <a:gd name="connsiteX4387" fmla="*/ 4191476 w 6400800"/>
              <a:gd name="connsiteY4387" fmla="*/ 373856 h 514350"/>
              <a:gd name="connsiteX4388" fmla="*/ 4190524 w 6400800"/>
              <a:gd name="connsiteY4388" fmla="*/ 386239 h 514350"/>
              <a:gd name="connsiteX4389" fmla="*/ 4190524 w 6400800"/>
              <a:gd name="connsiteY4389" fmla="*/ 391954 h 514350"/>
              <a:gd name="connsiteX4390" fmla="*/ 4181951 w 6400800"/>
              <a:gd name="connsiteY4390" fmla="*/ 367189 h 514350"/>
              <a:gd name="connsiteX4391" fmla="*/ 4181951 w 6400800"/>
              <a:gd name="connsiteY4391" fmla="*/ 367189 h 514350"/>
              <a:gd name="connsiteX4392" fmla="*/ 4161949 w 6400800"/>
              <a:gd name="connsiteY4392" fmla="*/ 401479 h 514350"/>
              <a:gd name="connsiteX4393" fmla="*/ 4161949 w 6400800"/>
              <a:gd name="connsiteY4393" fmla="*/ 399574 h 514350"/>
              <a:gd name="connsiteX4394" fmla="*/ 4161949 w 6400800"/>
              <a:gd name="connsiteY4394" fmla="*/ 399574 h 514350"/>
              <a:gd name="connsiteX4395" fmla="*/ 4161949 w 6400800"/>
              <a:gd name="connsiteY4395" fmla="*/ 401479 h 514350"/>
              <a:gd name="connsiteX4396" fmla="*/ 4160044 w 6400800"/>
              <a:gd name="connsiteY4396" fmla="*/ 306229 h 514350"/>
              <a:gd name="connsiteX4397" fmla="*/ 4160996 w 6400800"/>
              <a:gd name="connsiteY4397" fmla="*/ 292894 h 514350"/>
              <a:gd name="connsiteX4398" fmla="*/ 4163854 w 6400800"/>
              <a:gd name="connsiteY4398" fmla="*/ 282416 h 514350"/>
              <a:gd name="connsiteX4399" fmla="*/ 4162901 w 6400800"/>
              <a:gd name="connsiteY4399" fmla="*/ 313849 h 514350"/>
              <a:gd name="connsiteX4400" fmla="*/ 4160044 w 6400800"/>
              <a:gd name="connsiteY4400" fmla="*/ 306229 h 514350"/>
              <a:gd name="connsiteX4401" fmla="*/ 4160044 w 6400800"/>
              <a:gd name="connsiteY4401" fmla="*/ 306229 h 514350"/>
              <a:gd name="connsiteX4402" fmla="*/ 4128611 w 6400800"/>
              <a:gd name="connsiteY4402" fmla="*/ 354806 h 514350"/>
              <a:gd name="connsiteX4403" fmla="*/ 4127659 w 6400800"/>
              <a:gd name="connsiteY4403" fmla="*/ 343376 h 514350"/>
              <a:gd name="connsiteX4404" fmla="*/ 4128611 w 6400800"/>
              <a:gd name="connsiteY4404" fmla="*/ 350044 h 514350"/>
              <a:gd name="connsiteX4405" fmla="*/ 4130516 w 6400800"/>
              <a:gd name="connsiteY4405" fmla="*/ 365284 h 514350"/>
              <a:gd name="connsiteX4406" fmla="*/ 4128611 w 6400800"/>
              <a:gd name="connsiteY4406" fmla="*/ 354806 h 514350"/>
              <a:gd name="connsiteX4407" fmla="*/ 4124801 w 6400800"/>
              <a:gd name="connsiteY4407" fmla="*/ 255746 h 514350"/>
              <a:gd name="connsiteX4408" fmla="*/ 4124801 w 6400800"/>
              <a:gd name="connsiteY4408" fmla="*/ 248126 h 514350"/>
              <a:gd name="connsiteX4409" fmla="*/ 4140041 w 6400800"/>
              <a:gd name="connsiteY4409" fmla="*/ 303371 h 514350"/>
              <a:gd name="connsiteX4410" fmla="*/ 4140994 w 6400800"/>
              <a:gd name="connsiteY4410" fmla="*/ 307181 h 514350"/>
              <a:gd name="connsiteX4411" fmla="*/ 4140994 w 6400800"/>
              <a:gd name="connsiteY4411" fmla="*/ 321469 h 514350"/>
              <a:gd name="connsiteX4412" fmla="*/ 4133374 w 6400800"/>
              <a:gd name="connsiteY4412" fmla="*/ 305276 h 514350"/>
              <a:gd name="connsiteX4413" fmla="*/ 4135279 w 6400800"/>
              <a:gd name="connsiteY4413" fmla="*/ 312896 h 514350"/>
              <a:gd name="connsiteX4414" fmla="*/ 4127659 w 6400800"/>
              <a:gd name="connsiteY4414" fmla="*/ 300514 h 514350"/>
              <a:gd name="connsiteX4415" fmla="*/ 4123849 w 6400800"/>
              <a:gd name="connsiteY4415" fmla="*/ 284321 h 514350"/>
              <a:gd name="connsiteX4416" fmla="*/ 4124801 w 6400800"/>
              <a:gd name="connsiteY4416" fmla="*/ 255746 h 514350"/>
              <a:gd name="connsiteX4417" fmla="*/ 4095274 w 6400800"/>
              <a:gd name="connsiteY4417" fmla="*/ 395764 h 514350"/>
              <a:gd name="connsiteX4418" fmla="*/ 4095274 w 6400800"/>
              <a:gd name="connsiteY4418" fmla="*/ 395764 h 514350"/>
              <a:gd name="connsiteX4419" fmla="*/ 4095274 w 6400800"/>
              <a:gd name="connsiteY4419" fmla="*/ 394811 h 514350"/>
              <a:gd name="connsiteX4420" fmla="*/ 4095274 w 6400800"/>
              <a:gd name="connsiteY4420" fmla="*/ 395764 h 514350"/>
              <a:gd name="connsiteX4421" fmla="*/ 4093369 w 6400800"/>
              <a:gd name="connsiteY4421" fmla="*/ 386239 h 514350"/>
              <a:gd name="connsiteX4422" fmla="*/ 4093369 w 6400800"/>
              <a:gd name="connsiteY4422" fmla="*/ 376714 h 514350"/>
              <a:gd name="connsiteX4423" fmla="*/ 4096226 w 6400800"/>
              <a:gd name="connsiteY4423" fmla="*/ 382429 h 514350"/>
              <a:gd name="connsiteX4424" fmla="*/ 4093369 w 6400800"/>
              <a:gd name="connsiteY4424" fmla="*/ 386239 h 514350"/>
              <a:gd name="connsiteX4425" fmla="*/ 4097179 w 6400800"/>
              <a:gd name="connsiteY4425" fmla="*/ 342424 h 514350"/>
              <a:gd name="connsiteX4426" fmla="*/ 4099084 w 6400800"/>
              <a:gd name="connsiteY4426" fmla="*/ 334804 h 514350"/>
              <a:gd name="connsiteX4427" fmla="*/ 4099084 w 6400800"/>
              <a:gd name="connsiteY4427" fmla="*/ 337661 h 514350"/>
              <a:gd name="connsiteX4428" fmla="*/ 4097179 w 6400800"/>
              <a:gd name="connsiteY4428" fmla="*/ 342424 h 514350"/>
              <a:gd name="connsiteX4429" fmla="*/ 4100989 w 6400800"/>
              <a:gd name="connsiteY4429" fmla="*/ 353854 h 514350"/>
              <a:gd name="connsiteX4430" fmla="*/ 4100989 w 6400800"/>
              <a:gd name="connsiteY4430" fmla="*/ 351949 h 514350"/>
              <a:gd name="connsiteX4431" fmla="*/ 4100989 w 6400800"/>
              <a:gd name="connsiteY4431" fmla="*/ 351949 h 514350"/>
              <a:gd name="connsiteX4432" fmla="*/ 4100989 w 6400800"/>
              <a:gd name="connsiteY4432" fmla="*/ 353854 h 514350"/>
              <a:gd name="connsiteX4433" fmla="*/ 4100989 w 6400800"/>
              <a:gd name="connsiteY4433" fmla="*/ 353854 h 514350"/>
              <a:gd name="connsiteX4434" fmla="*/ 4115276 w 6400800"/>
              <a:gd name="connsiteY4434" fmla="*/ 322421 h 514350"/>
              <a:gd name="connsiteX4435" fmla="*/ 4114324 w 6400800"/>
              <a:gd name="connsiteY4435" fmla="*/ 350996 h 514350"/>
              <a:gd name="connsiteX4436" fmla="*/ 4111466 w 6400800"/>
              <a:gd name="connsiteY4436" fmla="*/ 327184 h 514350"/>
              <a:gd name="connsiteX4437" fmla="*/ 4108609 w 6400800"/>
              <a:gd name="connsiteY4437" fmla="*/ 342424 h 514350"/>
              <a:gd name="connsiteX4438" fmla="*/ 4107656 w 6400800"/>
              <a:gd name="connsiteY4438" fmla="*/ 341471 h 514350"/>
              <a:gd name="connsiteX4439" fmla="*/ 4106704 w 6400800"/>
              <a:gd name="connsiteY4439" fmla="*/ 336709 h 514350"/>
              <a:gd name="connsiteX4440" fmla="*/ 4113371 w 6400800"/>
              <a:gd name="connsiteY4440" fmla="*/ 322421 h 514350"/>
              <a:gd name="connsiteX4441" fmla="*/ 4115276 w 6400800"/>
              <a:gd name="connsiteY4441" fmla="*/ 318611 h 514350"/>
              <a:gd name="connsiteX4442" fmla="*/ 4115276 w 6400800"/>
              <a:gd name="connsiteY4442" fmla="*/ 322421 h 514350"/>
              <a:gd name="connsiteX4443" fmla="*/ 4109561 w 6400800"/>
              <a:gd name="connsiteY4443" fmla="*/ 295751 h 514350"/>
              <a:gd name="connsiteX4444" fmla="*/ 4116229 w 6400800"/>
              <a:gd name="connsiteY4444" fmla="*/ 308134 h 514350"/>
              <a:gd name="connsiteX4445" fmla="*/ 4116229 w 6400800"/>
              <a:gd name="connsiteY4445" fmla="*/ 311944 h 514350"/>
              <a:gd name="connsiteX4446" fmla="*/ 4110514 w 6400800"/>
              <a:gd name="connsiteY4446" fmla="*/ 320516 h 514350"/>
              <a:gd name="connsiteX4447" fmla="*/ 4104799 w 6400800"/>
              <a:gd name="connsiteY4447" fmla="*/ 329089 h 514350"/>
              <a:gd name="connsiteX4448" fmla="*/ 4102894 w 6400800"/>
              <a:gd name="connsiteY4448" fmla="*/ 322421 h 514350"/>
              <a:gd name="connsiteX4449" fmla="*/ 4109561 w 6400800"/>
              <a:gd name="connsiteY4449" fmla="*/ 295751 h 514350"/>
              <a:gd name="connsiteX4450" fmla="*/ 4092416 w 6400800"/>
              <a:gd name="connsiteY4450" fmla="*/ 294799 h 514350"/>
              <a:gd name="connsiteX4451" fmla="*/ 4094321 w 6400800"/>
              <a:gd name="connsiteY4451" fmla="*/ 265271 h 514350"/>
              <a:gd name="connsiteX4452" fmla="*/ 4098131 w 6400800"/>
              <a:gd name="connsiteY4452" fmla="*/ 272891 h 514350"/>
              <a:gd name="connsiteX4453" fmla="*/ 4106704 w 6400800"/>
              <a:gd name="connsiteY4453" fmla="*/ 290989 h 514350"/>
              <a:gd name="connsiteX4454" fmla="*/ 4098131 w 6400800"/>
              <a:gd name="connsiteY4454" fmla="*/ 311944 h 514350"/>
              <a:gd name="connsiteX4455" fmla="*/ 4096226 w 6400800"/>
              <a:gd name="connsiteY4455" fmla="*/ 306229 h 514350"/>
              <a:gd name="connsiteX4456" fmla="*/ 4097179 w 6400800"/>
              <a:gd name="connsiteY4456" fmla="*/ 315754 h 514350"/>
              <a:gd name="connsiteX4457" fmla="*/ 4092416 w 6400800"/>
              <a:gd name="connsiteY4457" fmla="*/ 329089 h 514350"/>
              <a:gd name="connsiteX4458" fmla="*/ 4091464 w 6400800"/>
              <a:gd name="connsiteY4458" fmla="*/ 325279 h 514350"/>
              <a:gd name="connsiteX4459" fmla="*/ 4090511 w 6400800"/>
              <a:gd name="connsiteY4459" fmla="*/ 321469 h 514350"/>
              <a:gd name="connsiteX4460" fmla="*/ 4092416 w 6400800"/>
              <a:gd name="connsiteY4460" fmla="*/ 294799 h 514350"/>
              <a:gd name="connsiteX4461" fmla="*/ 4085749 w 6400800"/>
              <a:gd name="connsiteY4461" fmla="*/ 244316 h 514350"/>
              <a:gd name="connsiteX4462" fmla="*/ 4085749 w 6400800"/>
              <a:gd name="connsiteY4462" fmla="*/ 244316 h 514350"/>
              <a:gd name="connsiteX4463" fmla="*/ 4084796 w 6400800"/>
              <a:gd name="connsiteY4463" fmla="*/ 250031 h 514350"/>
              <a:gd name="connsiteX4464" fmla="*/ 4085749 w 6400800"/>
              <a:gd name="connsiteY4464" fmla="*/ 244316 h 514350"/>
              <a:gd name="connsiteX4465" fmla="*/ 4043839 w 6400800"/>
              <a:gd name="connsiteY4465" fmla="*/ 279559 h 514350"/>
              <a:gd name="connsiteX4466" fmla="*/ 4043839 w 6400800"/>
              <a:gd name="connsiteY4466" fmla="*/ 279559 h 514350"/>
              <a:gd name="connsiteX4467" fmla="*/ 4044791 w 6400800"/>
              <a:gd name="connsiteY4467" fmla="*/ 283369 h 514350"/>
              <a:gd name="connsiteX4468" fmla="*/ 4043839 w 6400800"/>
              <a:gd name="connsiteY4468" fmla="*/ 281464 h 514350"/>
              <a:gd name="connsiteX4469" fmla="*/ 4044791 w 6400800"/>
              <a:gd name="connsiteY4469" fmla="*/ 286226 h 514350"/>
              <a:gd name="connsiteX4470" fmla="*/ 4044791 w 6400800"/>
              <a:gd name="connsiteY4470" fmla="*/ 290036 h 514350"/>
              <a:gd name="connsiteX4471" fmla="*/ 4042886 w 6400800"/>
              <a:gd name="connsiteY4471" fmla="*/ 284321 h 514350"/>
              <a:gd name="connsiteX4472" fmla="*/ 4043839 w 6400800"/>
              <a:gd name="connsiteY4472" fmla="*/ 279559 h 514350"/>
              <a:gd name="connsiteX4473" fmla="*/ 4044791 w 6400800"/>
              <a:gd name="connsiteY4473" fmla="*/ 333851 h 514350"/>
              <a:gd name="connsiteX4474" fmla="*/ 4044791 w 6400800"/>
              <a:gd name="connsiteY4474" fmla="*/ 333851 h 514350"/>
              <a:gd name="connsiteX4475" fmla="*/ 4044791 w 6400800"/>
              <a:gd name="connsiteY4475" fmla="*/ 339566 h 514350"/>
              <a:gd name="connsiteX4476" fmla="*/ 4042886 w 6400800"/>
              <a:gd name="connsiteY4476" fmla="*/ 337661 h 514350"/>
              <a:gd name="connsiteX4477" fmla="*/ 4044791 w 6400800"/>
              <a:gd name="connsiteY4477" fmla="*/ 333851 h 514350"/>
              <a:gd name="connsiteX4478" fmla="*/ 4039076 w 6400800"/>
              <a:gd name="connsiteY4478" fmla="*/ 271939 h 514350"/>
              <a:gd name="connsiteX4479" fmla="*/ 4039076 w 6400800"/>
              <a:gd name="connsiteY4479" fmla="*/ 273844 h 514350"/>
              <a:gd name="connsiteX4480" fmla="*/ 4038124 w 6400800"/>
              <a:gd name="connsiteY4480" fmla="*/ 270034 h 514350"/>
              <a:gd name="connsiteX4481" fmla="*/ 4036219 w 6400800"/>
              <a:gd name="connsiteY4481" fmla="*/ 265271 h 514350"/>
              <a:gd name="connsiteX4482" fmla="*/ 4039076 w 6400800"/>
              <a:gd name="connsiteY4482" fmla="*/ 271939 h 514350"/>
              <a:gd name="connsiteX4483" fmla="*/ 4033361 w 6400800"/>
              <a:gd name="connsiteY4483" fmla="*/ 358616 h 514350"/>
              <a:gd name="connsiteX4484" fmla="*/ 4034314 w 6400800"/>
              <a:gd name="connsiteY4484" fmla="*/ 351949 h 514350"/>
              <a:gd name="connsiteX4485" fmla="*/ 4038124 w 6400800"/>
              <a:gd name="connsiteY4485" fmla="*/ 345281 h 514350"/>
              <a:gd name="connsiteX4486" fmla="*/ 4043839 w 6400800"/>
              <a:gd name="connsiteY4486" fmla="*/ 351949 h 514350"/>
              <a:gd name="connsiteX4487" fmla="*/ 4040981 w 6400800"/>
              <a:gd name="connsiteY4487" fmla="*/ 391954 h 514350"/>
              <a:gd name="connsiteX4488" fmla="*/ 4035266 w 6400800"/>
              <a:gd name="connsiteY4488" fmla="*/ 413861 h 514350"/>
              <a:gd name="connsiteX4489" fmla="*/ 4029551 w 6400800"/>
              <a:gd name="connsiteY4489" fmla="*/ 395764 h 514350"/>
              <a:gd name="connsiteX4490" fmla="*/ 4027646 w 6400800"/>
              <a:gd name="connsiteY4490" fmla="*/ 388144 h 514350"/>
              <a:gd name="connsiteX4491" fmla="*/ 4033361 w 6400800"/>
              <a:gd name="connsiteY4491" fmla="*/ 358616 h 514350"/>
              <a:gd name="connsiteX4492" fmla="*/ 4020026 w 6400800"/>
              <a:gd name="connsiteY4492" fmla="*/ 324326 h 514350"/>
              <a:gd name="connsiteX4493" fmla="*/ 4021931 w 6400800"/>
              <a:gd name="connsiteY4493" fmla="*/ 326231 h 514350"/>
              <a:gd name="connsiteX4494" fmla="*/ 4019074 w 6400800"/>
              <a:gd name="connsiteY4494" fmla="*/ 334804 h 514350"/>
              <a:gd name="connsiteX4495" fmla="*/ 4017169 w 6400800"/>
              <a:gd name="connsiteY4495" fmla="*/ 341471 h 514350"/>
              <a:gd name="connsiteX4496" fmla="*/ 4016216 w 6400800"/>
              <a:gd name="connsiteY4496" fmla="*/ 342424 h 514350"/>
              <a:gd name="connsiteX4497" fmla="*/ 4015264 w 6400800"/>
              <a:gd name="connsiteY4497" fmla="*/ 344329 h 514350"/>
              <a:gd name="connsiteX4498" fmla="*/ 4011454 w 6400800"/>
              <a:gd name="connsiteY4498" fmla="*/ 315754 h 514350"/>
              <a:gd name="connsiteX4499" fmla="*/ 4020026 w 6400800"/>
              <a:gd name="connsiteY4499" fmla="*/ 324326 h 514350"/>
              <a:gd name="connsiteX4500" fmla="*/ 3999071 w 6400800"/>
              <a:gd name="connsiteY4500" fmla="*/ 282416 h 514350"/>
              <a:gd name="connsiteX4501" fmla="*/ 3999071 w 6400800"/>
              <a:gd name="connsiteY4501" fmla="*/ 282416 h 514350"/>
              <a:gd name="connsiteX4502" fmla="*/ 4000024 w 6400800"/>
              <a:gd name="connsiteY4502" fmla="*/ 310991 h 514350"/>
              <a:gd name="connsiteX4503" fmla="*/ 4000024 w 6400800"/>
              <a:gd name="connsiteY4503" fmla="*/ 316706 h 514350"/>
              <a:gd name="connsiteX4504" fmla="*/ 3999071 w 6400800"/>
              <a:gd name="connsiteY4504" fmla="*/ 325279 h 514350"/>
              <a:gd name="connsiteX4505" fmla="*/ 3999071 w 6400800"/>
              <a:gd name="connsiteY4505" fmla="*/ 327184 h 514350"/>
              <a:gd name="connsiteX4506" fmla="*/ 3998119 w 6400800"/>
              <a:gd name="connsiteY4506" fmla="*/ 324326 h 514350"/>
              <a:gd name="connsiteX4507" fmla="*/ 3997166 w 6400800"/>
              <a:gd name="connsiteY4507" fmla="*/ 314801 h 514350"/>
              <a:gd name="connsiteX4508" fmla="*/ 3996214 w 6400800"/>
              <a:gd name="connsiteY4508" fmla="*/ 286226 h 514350"/>
              <a:gd name="connsiteX4509" fmla="*/ 3999071 w 6400800"/>
              <a:gd name="connsiteY4509" fmla="*/ 282416 h 514350"/>
              <a:gd name="connsiteX4510" fmla="*/ 3983831 w 6400800"/>
              <a:gd name="connsiteY4510" fmla="*/ 405289 h 514350"/>
              <a:gd name="connsiteX4511" fmla="*/ 3980021 w 6400800"/>
              <a:gd name="connsiteY4511" fmla="*/ 412909 h 514350"/>
              <a:gd name="connsiteX4512" fmla="*/ 3980021 w 6400800"/>
              <a:gd name="connsiteY4512" fmla="*/ 412909 h 514350"/>
              <a:gd name="connsiteX4513" fmla="*/ 3982879 w 6400800"/>
              <a:gd name="connsiteY4513" fmla="*/ 402431 h 514350"/>
              <a:gd name="connsiteX4514" fmla="*/ 3983831 w 6400800"/>
              <a:gd name="connsiteY4514" fmla="*/ 405289 h 514350"/>
              <a:gd name="connsiteX4515" fmla="*/ 3980974 w 6400800"/>
              <a:gd name="connsiteY4515" fmla="*/ 395764 h 514350"/>
              <a:gd name="connsiteX4516" fmla="*/ 3982879 w 6400800"/>
              <a:gd name="connsiteY4516" fmla="*/ 401479 h 514350"/>
              <a:gd name="connsiteX4517" fmla="*/ 3979069 w 6400800"/>
              <a:gd name="connsiteY4517" fmla="*/ 407194 h 514350"/>
              <a:gd name="connsiteX4518" fmla="*/ 3979069 w 6400800"/>
              <a:gd name="connsiteY4518" fmla="*/ 406241 h 514350"/>
              <a:gd name="connsiteX4519" fmla="*/ 3980974 w 6400800"/>
              <a:gd name="connsiteY4519" fmla="*/ 395764 h 514350"/>
              <a:gd name="connsiteX4520" fmla="*/ 3976211 w 6400800"/>
              <a:gd name="connsiteY4520" fmla="*/ 378619 h 514350"/>
              <a:gd name="connsiteX4521" fmla="*/ 3976211 w 6400800"/>
              <a:gd name="connsiteY4521" fmla="*/ 378619 h 514350"/>
              <a:gd name="connsiteX4522" fmla="*/ 3976211 w 6400800"/>
              <a:gd name="connsiteY4522" fmla="*/ 380524 h 514350"/>
              <a:gd name="connsiteX4523" fmla="*/ 3976211 w 6400800"/>
              <a:gd name="connsiteY4523" fmla="*/ 378619 h 514350"/>
              <a:gd name="connsiteX4524" fmla="*/ 3948589 w 6400800"/>
              <a:gd name="connsiteY4524" fmla="*/ 255746 h 514350"/>
              <a:gd name="connsiteX4525" fmla="*/ 3946684 w 6400800"/>
              <a:gd name="connsiteY4525" fmla="*/ 277654 h 514350"/>
              <a:gd name="connsiteX4526" fmla="*/ 3945731 w 6400800"/>
              <a:gd name="connsiteY4526" fmla="*/ 285274 h 514350"/>
              <a:gd name="connsiteX4527" fmla="*/ 3943826 w 6400800"/>
              <a:gd name="connsiteY4527" fmla="*/ 266224 h 514350"/>
              <a:gd name="connsiteX4528" fmla="*/ 3940016 w 6400800"/>
              <a:gd name="connsiteY4528" fmla="*/ 240506 h 514350"/>
              <a:gd name="connsiteX4529" fmla="*/ 3940016 w 6400800"/>
              <a:gd name="connsiteY4529" fmla="*/ 239554 h 514350"/>
              <a:gd name="connsiteX4530" fmla="*/ 3940016 w 6400800"/>
              <a:gd name="connsiteY4530" fmla="*/ 236696 h 514350"/>
              <a:gd name="connsiteX4531" fmla="*/ 3942874 w 6400800"/>
              <a:gd name="connsiteY4531" fmla="*/ 240506 h 514350"/>
              <a:gd name="connsiteX4532" fmla="*/ 3947636 w 6400800"/>
              <a:gd name="connsiteY4532" fmla="*/ 248126 h 514350"/>
              <a:gd name="connsiteX4533" fmla="*/ 3948589 w 6400800"/>
              <a:gd name="connsiteY4533" fmla="*/ 255746 h 514350"/>
              <a:gd name="connsiteX4534" fmla="*/ 3943826 w 6400800"/>
              <a:gd name="connsiteY4534" fmla="*/ 205264 h 514350"/>
              <a:gd name="connsiteX4535" fmla="*/ 3943826 w 6400800"/>
              <a:gd name="connsiteY4535" fmla="*/ 210979 h 514350"/>
              <a:gd name="connsiteX4536" fmla="*/ 3945731 w 6400800"/>
              <a:gd name="connsiteY4536" fmla="*/ 230981 h 514350"/>
              <a:gd name="connsiteX4537" fmla="*/ 3946684 w 6400800"/>
              <a:gd name="connsiteY4537" fmla="*/ 236696 h 514350"/>
              <a:gd name="connsiteX4538" fmla="*/ 3939064 w 6400800"/>
              <a:gd name="connsiteY4538" fmla="*/ 228124 h 514350"/>
              <a:gd name="connsiteX4539" fmla="*/ 3937159 w 6400800"/>
              <a:gd name="connsiteY4539" fmla="*/ 215741 h 514350"/>
              <a:gd name="connsiteX4540" fmla="*/ 3943826 w 6400800"/>
              <a:gd name="connsiteY4540" fmla="*/ 205264 h 514350"/>
              <a:gd name="connsiteX4541" fmla="*/ 3866674 w 6400800"/>
              <a:gd name="connsiteY4541" fmla="*/ 369094 h 514350"/>
              <a:gd name="connsiteX4542" fmla="*/ 3867626 w 6400800"/>
              <a:gd name="connsiteY4542" fmla="*/ 368141 h 514350"/>
              <a:gd name="connsiteX4543" fmla="*/ 3867626 w 6400800"/>
              <a:gd name="connsiteY4543" fmla="*/ 370999 h 514350"/>
              <a:gd name="connsiteX4544" fmla="*/ 3866674 w 6400800"/>
              <a:gd name="connsiteY4544" fmla="*/ 369094 h 514350"/>
              <a:gd name="connsiteX4545" fmla="*/ 3886676 w 6400800"/>
              <a:gd name="connsiteY4545" fmla="*/ 354806 h 514350"/>
              <a:gd name="connsiteX4546" fmla="*/ 3882866 w 6400800"/>
              <a:gd name="connsiteY4546" fmla="*/ 348139 h 514350"/>
              <a:gd name="connsiteX4547" fmla="*/ 3881914 w 6400800"/>
              <a:gd name="connsiteY4547" fmla="*/ 338614 h 514350"/>
              <a:gd name="connsiteX4548" fmla="*/ 3886676 w 6400800"/>
              <a:gd name="connsiteY4548" fmla="*/ 354806 h 514350"/>
              <a:gd name="connsiteX4549" fmla="*/ 3887629 w 6400800"/>
              <a:gd name="connsiteY4549" fmla="*/ 356711 h 514350"/>
              <a:gd name="connsiteX4550" fmla="*/ 3886676 w 6400800"/>
              <a:gd name="connsiteY4550" fmla="*/ 354806 h 514350"/>
              <a:gd name="connsiteX4551" fmla="*/ 3897154 w 6400800"/>
              <a:gd name="connsiteY4551" fmla="*/ 278606 h 514350"/>
              <a:gd name="connsiteX4552" fmla="*/ 3901916 w 6400800"/>
              <a:gd name="connsiteY4552" fmla="*/ 270986 h 514350"/>
              <a:gd name="connsiteX4553" fmla="*/ 3901916 w 6400800"/>
              <a:gd name="connsiteY4553" fmla="*/ 270986 h 514350"/>
              <a:gd name="connsiteX4554" fmla="*/ 3897154 w 6400800"/>
              <a:gd name="connsiteY4554" fmla="*/ 278606 h 514350"/>
              <a:gd name="connsiteX4555" fmla="*/ 3897154 w 6400800"/>
              <a:gd name="connsiteY4555" fmla="*/ 278606 h 514350"/>
              <a:gd name="connsiteX4556" fmla="*/ 3900011 w 6400800"/>
              <a:gd name="connsiteY4556" fmla="*/ 291941 h 514350"/>
              <a:gd name="connsiteX4557" fmla="*/ 3901916 w 6400800"/>
              <a:gd name="connsiteY4557" fmla="*/ 288131 h 514350"/>
              <a:gd name="connsiteX4558" fmla="*/ 3902869 w 6400800"/>
              <a:gd name="connsiteY4558" fmla="*/ 286226 h 514350"/>
              <a:gd name="connsiteX4559" fmla="*/ 3903821 w 6400800"/>
              <a:gd name="connsiteY4559" fmla="*/ 297656 h 514350"/>
              <a:gd name="connsiteX4560" fmla="*/ 3902869 w 6400800"/>
              <a:gd name="connsiteY4560" fmla="*/ 301466 h 514350"/>
              <a:gd name="connsiteX4561" fmla="*/ 3901916 w 6400800"/>
              <a:gd name="connsiteY4561" fmla="*/ 298609 h 514350"/>
              <a:gd name="connsiteX4562" fmla="*/ 3900011 w 6400800"/>
              <a:gd name="connsiteY4562" fmla="*/ 291941 h 514350"/>
              <a:gd name="connsiteX4563" fmla="*/ 3903821 w 6400800"/>
              <a:gd name="connsiteY4563" fmla="*/ 431006 h 514350"/>
              <a:gd name="connsiteX4564" fmla="*/ 3902869 w 6400800"/>
              <a:gd name="connsiteY4564" fmla="*/ 431959 h 514350"/>
              <a:gd name="connsiteX4565" fmla="*/ 3901916 w 6400800"/>
              <a:gd name="connsiteY4565" fmla="*/ 431959 h 514350"/>
              <a:gd name="connsiteX4566" fmla="*/ 3903821 w 6400800"/>
              <a:gd name="connsiteY4566" fmla="*/ 426244 h 514350"/>
              <a:gd name="connsiteX4567" fmla="*/ 3904774 w 6400800"/>
              <a:gd name="connsiteY4567" fmla="*/ 428149 h 514350"/>
              <a:gd name="connsiteX4568" fmla="*/ 3903821 w 6400800"/>
              <a:gd name="connsiteY4568" fmla="*/ 431006 h 514350"/>
              <a:gd name="connsiteX4569" fmla="*/ 3925729 w 6400800"/>
              <a:gd name="connsiteY4569" fmla="*/ 309086 h 514350"/>
              <a:gd name="connsiteX4570" fmla="*/ 3922871 w 6400800"/>
              <a:gd name="connsiteY4570" fmla="*/ 297656 h 514350"/>
              <a:gd name="connsiteX4571" fmla="*/ 3923824 w 6400800"/>
              <a:gd name="connsiteY4571" fmla="*/ 308134 h 514350"/>
              <a:gd name="connsiteX4572" fmla="*/ 3919061 w 6400800"/>
              <a:gd name="connsiteY4572" fmla="*/ 291941 h 514350"/>
              <a:gd name="connsiteX4573" fmla="*/ 3922871 w 6400800"/>
              <a:gd name="connsiteY4573" fmla="*/ 317659 h 514350"/>
              <a:gd name="connsiteX4574" fmla="*/ 3923824 w 6400800"/>
              <a:gd name="connsiteY4574" fmla="*/ 325279 h 514350"/>
              <a:gd name="connsiteX4575" fmla="*/ 3921919 w 6400800"/>
              <a:gd name="connsiteY4575" fmla="*/ 334804 h 514350"/>
              <a:gd name="connsiteX4576" fmla="*/ 3921919 w 6400800"/>
              <a:gd name="connsiteY4576" fmla="*/ 335756 h 514350"/>
              <a:gd name="connsiteX4577" fmla="*/ 3920966 w 6400800"/>
              <a:gd name="connsiteY4577" fmla="*/ 330041 h 514350"/>
              <a:gd name="connsiteX4578" fmla="*/ 3915251 w 6400800"/>
              <a:gd name="connsiteY4578" fmla="*/ 301466 h 514350"/>
              <a:gd name="connsiteX4579" fmla="*/ 3911441 w 6400800"/>
              <a:gd name="connsiteY4579" fmla="*/ 281464 h 514350"/>
              <a:gd name="connsiteX4580" fmla="*/ 3912394 w 6400800"/>
              <a:gd name="connsiteY4580" fmla="*/ 264319 h 514350"/>
              <a:gd name="connsiteX4581" fmla="*/ 3912394 w 6400800"/>
              <a:gd name="connsiteY4581" fmla="*/ 263366 h 514350"/>
              <a:gd name="connsiteX4582" fmla="*/ 3919061 w 6400800"/>
              <a:gd name="connsiteY4582" fmla="*/ 270986 h 514350"/>
              <a:gd name="connsiteX4583" fmla="*/ 3923824 w 6400800"/>
              <a:gd name="connsiteY4583" fmla="*/ 277654 h 514350"/>
              <a:gd name="connsiteX4584" fmla="*/ 3924776 w 6400800"/>
              <a:gd name="connsiteY4584" fmla="*/ 284321 h 514350"/>
              <a:gd name="connsiteX4585" fmla="*/ 3921919 w 6400800"/>
              <a:gd name="connsiteY4585" fmla="*/ 277654 h 514350"/>
              <a:gd name="connsiteX4586" fmla="*/ 3926681 w 6400800"/>
              <a:gd name="connsiteY4586" fmla="*/ 296704 h 514350"/>
              <a:gd name="connsiteX4587" fmla="*/ 3927634 w 6400800"/>
              <a:gd name="connsiteY4587" fmla="*/ 304324 h 514350"/>
              <a:gd name="connsiteX4588" fmla="*/ 3927634 w 6400800"/>
              <a:gd name="connsiteY4588" fmla="*/ 305276 h 514350"/>
              <a:gd name="connsiteX4589" fmla="*/ 3925729 w 6400800"/>
              <a:gd name="connsiteY4589" fmla="*/ 309086 h 514350"/>
              <a:gd name="connsiteX4590" fmla="*/ 3929539 w 6400800"/>
              <a:gd name="connsiteY4590" fmla="*/ 287179 h 514350"/>
              <a:gd name="connsiteX4591" fmla="*/ 3928586 w 6400800"/>
              <a:gd name="connsiteY4591" fmla="*/ 292894 h 514350"/>
              <a:gd name="connsiteX4592" fmla="*/ 3927634 w 6400800"/>
              <a:gd name="connsiteY4592" fmla="*/ 290036 h 514350"/>
              <a:gd name="connsiteX4593" fmla="*/ 3923824 w 6400800"/>
              <a:gd name="connsiteY4593" fmla="*/ 275749 h 514350"/>
              <a:gd name="connsiteX4594" fmla="*/ 3927634 w 6400800"/>
              <a:gd name="connsiteY4594" fmla="*/ 281464 h 514350"/>
              <a:gd name="connsiteX4595" fmla="*/ 3929539 w 6400800"/>
              <a:gd name="connsiteY4595" fmla="*/ 284321 h 514350"/>
              <a:gd name="connsiteX4596" fmla="*/ 3929539 w 6400800"/>
              <a:gd name="connsiteY4596" fmla="*/ 287179 h 514350"/>
              <a:gd name="connsiteX4597" fmla="*/ 3926681 w 6400800"/>
              <a:gd name="connsiteY4597" fmla="*/ 242411 h 514350"/>
              <a:gd name="connsiteX4598" fmla="*/ 3928586 w 6400800"/>
              <a:gd name="connsiteY4598" fmla="*/ 270986 h 514350"/>
              <a:gd name="connsiteX4599" fmla="*/ 3921919 w 6400800"/>
              <a:gd name="connsiteY4599" fmla="*/ 265271 h 514350"/>
              <a:gd name="connsiteX4600" fmla="*/ 3913346 w 6400800"/>
              <a:gd name="connsiteY4600" fmla="*/ 257651 h 514350"/>
              <a:gd name="connsiteX4601" fmla="*/ 3917156 w 6400800"/>
              <a:gd name="connsiteY4601" fmla="*/ 246221 h 514350"/>
              <a:gd name="connsiteX4602" fmla="*/ 3925729 w 6400800"/>
              <a:gd name="connsiteY4602" fmla="*/ 232886 h 514350"/>
              <a:gd name="connsiteX4603" fmla="*/ 3926681 w 6400800"/>
              <a:gd name="connsiteY4603" fmla="*/ 242411 h 514350"/>
              <a:gd name="connsiteX4604" fmla="*/ 3900964 w 6400800"/>
              <a:gd name="connsiteY4604" fmla="*/ 168116 h 514350"/>
              <a:gd name="connsiteX4605" fmla="*/ 3914299 w 6400800"/>
              <a:gd name="connsiteY4605" fmla="*/ 147161 h 514350"/>
              <a:gd name="connsiteX4606" fmla="*/ 3915251 w 6400800"/>
              <a:gd name="connsiteY4606" fmla="*/ 156686 h 514350"/>
              <a:gd name="connsiteX4607" fmla="*/ 3920966 w 6400800"/>
              <a:gd name="connsiteY4607" fmla="*/ 196691 h 514350"/>
              <a:gd name="connsiteX4608" fmla="*/ 3922871 w 6400800"/>
              <a:gd name="connsiteY4608" fmla="*/ 213836 h 514350"/>
              <a:gd name="connsiteX4609" fmla="*/ 3920014 w 6400800"/>
              <a:gd name="connsiteY4609" fmla="*/ 210979 h 514350"/>
              <a:gd name="connsiteX4610" fmla="*/ 3923824 w 6400800"/>
              <a:gd name="connsiteY4610" fmla="*/ 214789 h 514350"/>
              <a:gd name="connsiteX4611" fmla="*/ 3924776 w 6400800"/>
              <a:gd name="connsiteY4611" fmla="*/ 226219 h 514350"/>
              <a:gd name="connsiteX4612" fmla="*/ 3906679 w 6400800"/>
              <a:gd name="connsiteY4612" fmla="*/ 249079 h 514350"/>
              <a:gd name="connsiteX4613" fmla="*/ 3904774 w 6400800"/>
              <a:gd name="connsiteY4613" fmla="*/ 251936 h 514350"/>
              <a:gd name="connsiteX4614" fmla="*/ 3902869 w 6400800"/>
              <a:gd name="connsiteY4614" fmla="*/ 250984 h 514350"/>
              <a:gd name="connsiteX4615" fmla="*/ 3900964 w 6400800"/>
              <a:gd name="connsiteY4615" fmla="*/ 242411 h 514350"/>
              <a:gd name="connsiteX4616" fmla="*/ 3900964 w 6400800"/>
              <a:gd name="connsiteY4616" fmla="*/ 249079 h 514350"/>
              <a:gd name="connsiteX4617" fmla="*/ 3897154 w 6400800"/>
              <a:gd name="connsiteY4617" fmla="*/ 247174 h 514350"/>
              <a:gd name="connsiteX4618" fmla="*/ 3891439 w 6400800"/>
              <a:gd name="connsiteY4618" fmla="*/ 243364 h 514350"/>
              <a:gd name="connsiteX4619" fmla="*/ 3896201 w 6400800"/>
              <a:gd name="connsiteY4619" fmla="*/ 248126 h 514350"/>
              <a:gd name="connsiteX4620" fmla="*/ 3900964 w 6400800"/>
              <a:gd name="connsiteY4620" fmla="*/ 251936 h 514350"/>
              <a:gd name="connsiteX4621" fmla="*/ 3900964 w 6400800"/>
              <a:gd name="connsiteY4621" fmla="*/ 256699 h 514350"/>
              <a:gd name="connsiteX4622" fmla="*/ 3894296 w 6400800"/>
              <a:gd name="connsiteY4622" fmla="*/ 266224 h 514350"/>
              <a:gd name="connsiteX4623" fmla="*/ 3890486 w 6400800"/>
              <a:gd name="connsiteY4623" fmla="*/ 250984 h 514350"/>
              <a:gd name="connsiteX4624" fmla="*/ 3880009 w 6400800"/>
              <a:gd name="connsiteY4624" fmla="*/ 210026 h 514350"/>
              <a:gd name="connsiteX4625" fmla="*/ 3879056 w 6400800"/>
              <a:gd name="connsiteY4625" fmla="*/ 206216 h 514350"/>
              <a:gd name="connsiteX4626" fmla="*/ 3900964 w 6400800"/>
              <a:gd name="connsiteY4626" fmla="*/ 168116 h 514350"/>
              <a:gd name="connsiteX4627" fmla="*/ 3873341 w 6400800"/>
              <a:gd name="connsiteY4627" fmla="*/ 214789 h 514350"/>
              <a:gd name="connsiteX4628" fmla="*/ 3879056 w 6400800"/>
              <a:gd name="connsiteY4628" fmla="*/ 251936 h 514350"/>
              <a:gd name="connsiteX4629" fmla="*/ 3883819 w 6400800"/>
              <a:gd name="connsiteY4629" fmla="*/ 280511 h 514350"/>
              <a:gd name="connsiteX4630" fmla="*/ 3882866 w 6400800"/>
              <a:gd name="connsiteY4630" fmla="*/ 282416 h 514350"/>
              <a:gd name="connsiteX4631" fmla="*/ 3875246 w 6400800"/>
              <a:gd name="connsiteY4631" fmla="*/ 259556 h 514350"/>
              <a:gd name="connsiteX4632" fmla="*/ 3865721 w 6400800"/>
              <a:gd name="connsiteY4632" fmla="*/ 234791 h 514350"/>
              <a:gd name="connsiteX4633" fmla="*/ 3864769 w 6400800"/>
              <a:gd name="connsiteY4633" fmla="*/ 231934 h 514350"/>
              <a:gd name="connsiteX4634" fmla="*/ 3873341 w 6400800"/>
              <a:gd name="connsiteY4634" fmla="*/ 214789 h 514350"/>
              <a:gd name="connsiteX4635" fmla="*/ 3864769 w 6400800"/>
              <a:gd name="connsiteY4635" fmla="*/ 341471 h 514350"/>
              <a:gd name="connsiteX4636" fmla="*/ 3862864 w 6400800"/>
              <a:gd name="connsiteY4636" fmla="*/ 345281 h 514350"/>
              <a:gd name="connsiteX4637" fmla="*/ 3864769 w 6400800"/>
              <a:gd name="connsiteY4637" fmla="*/ 341471 h 514350"/>
              <a:gd name="connsiteX4638" fmla="*/ 3864769 w 6400800"/>
              <a:gd name="connsiteY4638" fmla="*/ 341471 h 514350"/>
              <a:gd name="connsiteX4639" fmla="*/ 3854291 w 6400800"/>
              <a:gd name="connsiteY4639" fmla="*/ 211931 h 514350"/>
              <a:gd name="connsiteX4640" fmla="*/ 3856196 w 6400800"/>
              <a:gd name="connsiteY4640" fmla="*/ 201454 h 514350"/>
              <a:gd name="connsiteX4641" fmla="*/ 3857149 w 6400800"/>
              <a:gd name="connsiteY4641" fmla="*/ 220504 h 514350"/>
              <a:gd name="connsiteX4642" fmla="*/ 3854291 w 6400800"/>
              <a:gd name="connsiteY4642" fmla="*/ 226219 h 514350"/>
              <a:gd name="connsiteX4643" fmla="*/ 3854291 w 6400800"/>
              <a:gd name="connsiteY4643" fmla="*/ 211931 h 514350"/>
              <a:gd name="connsiteX4644" fmla="*/ 3849529 w 6400800"/>
              <a:gd name="connsiteY4644" fmla="*/ 262414 h 514350"/>
              <a:gd name="connsiteX4645" fmla="*/ 3849529 w 6400800"/>
              <a:gd name="connsiteY4645" fmla="*/ 257651 h 514350"/>
              <a:gd name="connsiteX4646" fmla="*/ 3850481 w 6400800"/>
              <a:gd name="connsiteY4646" fmla="*/ 256699 h 514350"/>
              <a:gd name="connsiteX4647" fmla="*/ 3859054 w 6400800"/>
              <a:gd name="connsiteY4647" fmla="*/ 278606 h 514350"/>
              <a:gd name="connsiteX4648" fmla="*/ 3860006 w 6400800"/>
              <a:gd name="connsiteY4648" fmla="*/ 280511 h 514350"/>
              <a:gd name="connsiteX4649" fmla="*/ 3862864 w 6400800"/>
              <a:gd name="connsiteY4649" fmla="*/ 313849 h 514350"/>
              <a:gd name="connsiteX4650" fmla="*/ 3862864 w 6400800"/>
              <a:gd name="connsiteY4650" fmla="*/ 313849 h 514350"/>
              <a:gd name="connsiteX4651" fmla="*/ 3847624 w 6400800"/>
              <a:gd name="connsiteY4651" fmla="*/ 291941 h 514350"/>
              <a:gd name="connsiteX4652" fmla="*/ 3849529 w 6400800"/>
              <a:gd name="connsiteY4652" fmla="*/ 262414 h 514350"/>
              <a:gd name="connsiteX4653" fmla="*/ 3846671 w 6400800"/>
              <a:gd name="connsiteY4653" fmla="*/ 308134 h 514350"/>
              <a:gd name="connsiteX4654" fmla="*/ 3855244 w 6400800"/>
              <a:gd name="connsiteY4654" fmla="*/ 323374 h 514350"/>
              <a:gd name="connsiteX4655" fmla="*/ 3856196 w 6400800"/>
              <a:gd name="connsiteY4655" fmla="*/ 325279 h 514350"/>
              <a:gd name="connsiteX4656" fmla="*/ 3855244 w 6400800"/>
              <a:gd name="connsiteY4656" fmla="*/ 327184 h 514350"/>
              <a:gd name="connsiteX4657" fmla="*/ 3849529 w 6400800"/>
              <a:gd name="connsiteY4657" fmla="*/ 336709 h 514350"/>
              <a:gd name="connsiteX4658" fmla="*/ 3845719 w 6400800"/>
              <a:gd name="connsiteY4658" fmla="*/ 330041 h 514350"/>
              <a:gd name="connsiteX4659" fmla="*/ 3846671 w 6400800"/>
              <a:gd name="connsiteY4659" fmla="*/ 308134 h 514350"/>
              <a:gd name="connsiteX4660" fmla="*/ 3843814 w 6400800"/>
              <a:gd name="connsiteY4660" fmla="*/ 415766 h 514350"/>
              <a:gd name="connsiteX4661" fmla="*/ 3846671 w 6400800"/>
              <a:gd name="connsiteY4661" fmla="*/ 410051 h 514350"/>
              <a:gd name="connsiteX4662" fmla="*/ 3847624 w 6400800"/>
              <a:gd name="connsiteY4662" fmla="*/ 416719 h 514350"/>
              <a:gd name="connsiteX4663" fmla="*/ 3847624 w 6400800"/>
              <a:gd name="connsiteY4663" fmla="*/ 419576 h 514350"/>
              <a:gd name="connsiteX4664" fmla="*/ 3846671 w 6400800"/>
              <a:gd name="connsiteY4664" fmla="*/ 422434 h 514350"/>
              <a:gd name="connsiteX4665" fmla="*/ 3844766 w 6400800"/>
              <a:gd name="connsiteY4665" fmla="*/ 426244 h 514350"/>
              <a:gd name="connsiteX4666" fmla="*/ 3842861 w 6400800"/>
              <a:gd name="connsiteY4666" fmla="*/ 426244 h 514350"/>
              <a:gd name="connsiteX4667" fmla="*/ 3843814 w 6400800"/>
              <a:gd name="connsiteY4667" fmla="*/ 415766 h 514350"/>
              <a:gd name="connsiteX4668" fmla="*/ 3830479 w 6400800"/>
              <a:gd name="connsiteY4668" fmla="*/ 297656 h 514350"/>
              <a:gd name="connsiteX4669" fmla="*/ 3830479 w 6400800"/>
              <a:gd name="connsiteY4669" fmla="*/ 299561 h 514350"/>
              <a:gd name="connsiteX4670" fmla="*/ 3830479 w 6400800"/>
              <a:gd name="connsiteY4670" fmla="*/ 301466 h 514350"/>
              <a:gd name="connsiteX4671" fmla="*/ 3829526 w 6400800"/>
              <a:gd name="connsiteY4671" fmla="*/ 307181 h 514350"/>
              <a:gd name="connsiteX4672" fmla="*/ 3827621 w 6400800"/>
              <a:gd name="connsiteY4672" fmla="*/ 304324 h 514350"/>
              <a:gd name="connsiteX4673" fmla="*/ 3830479 w 6400800"/>
              <a:gd name="connsiteY4673" fmla="*/ 297656 h 514350"/>
              <a:gd name="connsiteX4674" fmla="*/ 3826669 w 6400800"/>
              <a:gd name="connsiteY4674" fmla="*/ 305276 h 514350"/>
              <a:gd name="connsiteX4675" fmla="*/ 3828574 w 6400800"/>
              <a:gd name="connsiteY4675" fmla="*/ 310039 h 514350"/>
              <a:gd name="connsiteX4676" fmla="*/ 3827621 w 6400800"/>
              <a:gd name="connsiteY4676" fmla="*/ 314801 h 514350"/>
              <a:gd name="connsiteX4677" fmla="*/ 3823811 w 6400800"/>
              <a:gd name="connsiteY4677" fmla="*/ 309086 h 514350"/>
              <a:gd name="connsiteX4678" fmla="*/ 3826669 w 6400800"/>
              <a:gd name="connsiteY4678" fmla="*/ 305276 h 514350"/>
              <a:gd name="connsiteX4679" fmla="*/ 3820001 w 6400800"/>
              <a:gd name="connsiteY4679" fmla="*/ 319564 h 514350"/>
              <a:gd name="connsiteX4680" fmla="*/ 3826669 w 6400800"/>
              <a:gd name="connsiteY4680" fmla="*/ 332899 h 514350"/>
              <a:gd name="connsiteX4681" fmla="*/ 3827621 w 6400800"/>
              <a:gd name="connsiteY4681" fmla="*/ 333851 h 514350"/>
              <a:gd name="connsiteX4682" fmla="*/ 3826669 w 6400800"/>
              <a:gd name="connsiteY4682" fmla="*/ 343376 h 514350"/>
              <a:gd name="connsiteX4683" fmla="*/ 3824764 w 6400800"/>
              <a:gd name="connsiteY4683" fmla="*/ 377666 h 514350"/>
              <a:gd name="connsiteX4684" fmla="*/ 3820954 w 6400800"/>
              <a:gd name="connsiteY4684" fmla="*/ 364331 h 514350"/>
              <a:gd name="connsiteX4685" fmla="*/ 3820001 w 6400800"/>
              <a:gd name="connsiteY4685" fmla="*/ 352901 h 514350"/>
              <a:gd name="connsiteX4686" fmla="*/ 3818096 w 6400800"/>
              <a:gd name="connsiteY4686" fmla="*/ 336709 h 514350"/>
              <a:gd name="connsiteX4687" fmla="*/ 3821906 w 6400800"/>
              <a:gd name="connsiteY4687" fmla="*/ 332899 h 514350"/>
              <a:gd name="connsiteX4688" fmla="*/ 3818096 w 6400800"/>
              <a:gd name="connsiteY4688" fmla="*/ 335756 h 514350"/>
              <a:gd name="connsiteX4689" fmla="*/ 3817144 w 6400800"/>
              <a:gd name="connsiteY4689" fmla="*/ 326231 h 514350"/>
              <a:gd name="connsiteX4690" fmla="*/ 3820001 w 6400800"/>
              <a:gd name="connsiteY4690" fmla="*/ 319564 h 514350"/>
              <a:gd name="connsiteX4691" fmla="*/ 3788569 w 6400800"/>
              <a:gd name="connsiteY4691" fmla="*/ 264319 h 514350"/>
              <a:gd name="connsiteX4692" fmla="*/ 3792379 w 6400800"/>
              <a:gd name="connsiteY4692" fmla="*/ 270986 h 514350"/>
              <a:gd name="connsiteX4693" fmla="*/ 3800951 w 6400800"/>
              <a:gd name="connsiteY4693" fmla="*/ 285274 h 514350"/>
              <a:gd name="connsiteX4694" fmla="*/ 3800951 w 6400800"/>
              <a:gd name="connsiteY4694" fmla="*/ 287179 h 514350"/>
              <a:gd name="connsiteX4695" fmla="*/ 3800951 w 6400800"/>
              <a:gd name="connsiteY4695" fmla="*/ 298609 h 514350"/>
              <a:gd name="connsiteX4696" fmla="*/ 3800951 w 6400800"/>
              <a:gd name="connsiteY4696" fmla="*/ 300514 h 514350"/>
              <a:gd name="connsiteX4697" fmla="*/ 3797141 w 6400800"/>
              <a:gd name="connsiteY4697" fmla="*/ 287179 h 514350"/>
              <a:gd name="connsiteX4698" fmla="*/ 3796189 w 6400800"/>
              <a:gd name="connsiteY4698" fmla="*/ 285274 h 514350"/>
              <a:gd name="connsiteX4699" fmla="*/ 3796189 w 6400800"/>
              <a:gd name="connsiteY4699" fmla="*/ 280511 h 514350"/>
              <a:gd name="connsiteX4700" fmla="*/ 3795236 w 6400800"/>
              <a:gd name="connsiteY4700" fmla="*/ 283369 h 514350"/>
              <a:gd name="connsiteX4701" fmla="*/ 3791426 w 6400800"/>
              <a:gd name="connsiteY4701" fmla="*/ 271939 h 514350"/>
              <a:gd name="connsiteX4702" fmla="*/ 3788569 w 6400800"/>
              <a:gd name="connsiteY4702" fmla="*/ 264319 h 514350"/>
              <a:gd name="connsiteX4703" fmla="*/ 3748564 w 6400800"/>
              <a:gd name="connsiteY4703" fmla="*/ 364331 h 514350"/>
              <a:gd name="connsiteX4704" fmla="*/ 3748564 w 6400800"/>
              <a:gd name="connsiteY4704" fmla="*/ 351949 h 514350"/>
              <a:gd name="connsiteX4705" fmla="*/ 3750469 w 6400800"/>
              <a:gd name="connsiteY4705" fmla="*/ 358616 h 514350"/>
              <a:gd name="connsiteX4706" fmla="*/ 3748564 w 6400800"/>
              <a:gd name="connsiteY4706" fmla="*/ 364331 h 514350"/>
              <a:gd name="connsiteX4707" fmla="*/ 3762851 w 6400800"/>
              <a:gd name="connsiteY4707" fmla="*/ 399574 h 514350"/>
              <a:gd name="connsiteX4708" fmla="*/ 3759994 w 6400800"/>
              <a:gd name="connsiteY4708" fmla="*/ 405289 h 514350"/>
              <a:gd name="connsiteX4709" fmla="*/ 3760946 w 6400800"/>
              <a:gd name="connsiteY4709" fmla="*/ 391954 h 514350"/>
              <a:gd name="connsiteX4710" fmla="*/ 3760946 w 6400800"/>
              <a:gd name="connsiteY4710" fmla="*/ 391001 h 514350"/>
              <a:gd name="connsiteX4711" fmla="*/ 3762851 w 6400800"/>
              <a:gd name="connsiteY4711" fmla="*/ 396716 h 514350"/>
              <a:gd name="connsiteX4712" fmla="*/ 3762851 w 6400800"/>
              <a:gd name="connsiteY4712" fmla="*/ 399574 h 514350"/>
              <a:gd name="connsiteX4713" fmla="*/ 3770471 w 6400800"/>
              <a:gd name="connsiteY4713" fmla="*/ 290036 h 514350"/>
              <a:gd name="connsiteX4714" fmla="*/ 3775234 w 6400800"/>
              <a:gd name="connsiteY4714" fmla="*/ 309086 h 514350"/>
              <a:gd name="connsiteX4715" fmla="*/ 3771424 w 6400800"/>
              <a:gd name="connsiteY4715" fmla="*/ 301466 h 514350"/>
              <a:gd name="connsiteX4716" fmla="*/ 3770471 w 6400800"/>
              <a:gd name="connsiteY4716" fmla="*/ 299561 h 514350"/>
              <a:gd name="connsiteX4717" fmla="*/ 3770471 w 6400800"/>
              <a:gd name="connsiteY4717" fmla="*/ 290989 h 514350"/>
              <a:gd name="connsiteX4718" fmla="*/ 3770471 w 6400800"/>
              <a:gd name="connsiteY4718" fmla="*/ 290036 h 514350"/>
              <a:gd name="connsiteX4719" fmla="*/ 3769519 w 6400800"/>
              <a:gd name="connsiteY4719" fmla="*/ 370046 h 514350"/>
              <a:gd name="connsiteX4720" fmla="*/ 3770471 w 6400800"/>
              <a:gd name="connsiteY4720" fmla="*/ 372904 h 514350"/>
              <a:gd name="connsiteX4721" fmla="*/ 3767614 w 6400800"/>
              <a:gd name="connsiteY4721" fmla="*/ 366236 h 514350"/>
              <a:gd name="connsiteX4722" fmla="*/ 3767614 w 6400800"/>
              <a:gd name="connsiteY4722" fmla="*/ 359569 h 514350"/>
              <a:gd name="connsiteX4723" fmla="*/ 3766661 w 6400800"/>
              <a:gd name="connsiteY4723" fmla="*/ 364331 h 514350"/>
              <a:gd name="connsiteX4724" fmla="*/ 3764756 w 6400800"/>
              <a:gd name="connsiteY4724" fmla="*/ 360521 h 514350"/>
              <a:gd name="connsiteX4725" fmla="*/ 3764756 w 6400800"/>
              <a:gd name="connsiteY4725" fmla="*/ 357664 h 514350"/>
              <a:gd name="connsiteX4726" fmla="*/ 3765709 w 6400800"/>
              <a:gd name="connsiteY4726" fmla="*/ 351949 h 514350"/>
              <a:gd name="connsiteX4727" fmla="*/ 3769519 w 6400800"/>
              <a:gd name="connsiteY4727" fmla="*/ 370046 h 514350"/>
              <a:gd name="connsiteX4728" fmla="*/ 3753326 w 6400800"/>
              <a:gd name="connsiteY4728" fmla="*/ 250031 h 514350"/>
              <a:gd name="connsiteX4729" fmla="*/ 3755231 w 6400800"/>
              <a:gd name="connsiteY4729" fmla="*/ 236696 h 514350"/>
              <a:gd name="connsiteX4730" fmla="*/ 3756184 w 6400800"/>
              <a:gd name="connsiteY4730" fmla="*/ 232886 h 514350"/>
              <a:gd name="connsiteX4731" fmla="*/ 3758089 w 6400800"/>
              <a:gd name="connsiteY4731" fmla="*/ 230029 h 514350"/>
              <a:gd name="connsiteX4732" fmla="*/ 3759994 w 6400800"/>
              <a:gd name="connsiteY4732" fmla="*/ 237649 h 514350"/>
              <a:gd name="connsiteX4733" fmla="*/ 3769519 w 6400800"/>
              <a:gd name="connsiteY4733" fmla="*/ 281464 h 514350"/>
              <a:gd name="connsiteX4734" fmla="*/ 3767614 w 6400800"/>
              <a:gd name="connsiteY4734" fmla="*/ 290036 h 514350"/>
              <a:gd name="connsiteX4735" fmla="*/ 3767614 w 6400800"/>
              <a:gd name="connsiteY4735" fmla="*/ 290989 h 514350"/>
              <a:gd name="connsiteX4736" fmla="*/ 3752374 w 6400800"/>
              <a:gd name="connsiteY4736" fmla="*/ 261461 h 514350"/>
              <a:gd name="connsiteX4737" fmla="*/ 3753326 w 6400800"/>
              <a:gd name="connsiteY4737" fmla="*/ 250031 h 514350"/>
              <a:gd name="connsiteX4738" fmla="*/ 3748564 w 6400800"/>
              <a:gd name="connsiteY4738" fmla="*/ 296704 h 514350"/>
              <a:gd name="connsiteX4739" fmla="*/ 3748564 w 6400800"/>
              <a:gd name="connsiteY4739" fmla="*/ 296704 h 514350"/>
              <a:gd name="connsiteX4740" fmla="*/ 3756184 w 6400800"/>
              <a:gd name="connsiteY4740" fmla="*/ 313849 h 514350"/>
              <a:gd name="connsiteX4741" fmla="*/ 3757136 w 6400800"/>
              <a:gd name="connsiteY4741" fmla="*/ 316706 h 514350"/>
              <a:gd name="connsiteX4742" fmla="*/ 3759041 w 6400800"/>
              <a:gd name="connsiteY4742" fmla="*/ 323374 h 514350"/>
              <a:gd name="connsiteX4743" fmla="*/ 3757136 w 6400800"/>
              <a:gd name="connsiteY4743" fmla="*/ 330041 h 514350"/>
              <a:gd name="connsiteX4744" fmla="*/ 3754279 w 6400800"/>
              <a:gd name="connsiteY4744" fmla="*/ 341471 h 514350"/>
              <a:gd name="connsiteX4745" fmla="*/ 3750469 w 6400800"/>
              <a:gd name="connsiteY4745" fmla="*/ 335756 h 514350"/>
              <a:gd name="connsiteX4746" fmla="*/ 3747611 w 6400800"/>
              <a:gd name="connsiteY4746" fmla="*/ 331946 h 514350"/>
              <a:gd name="connsiteX4747" fmla="*/ 3748564 w 6400800"/>
              <a:gd name="connsiteY4747" fmla="*/ 296704 h 514350"/>
              <a:gd name="connsiteX4748" fmla="*/ 3738086 w 6400800"/>
              <a:gd name="connsiteY4748" fmla="*/ 273844 h 514350"/>
              <a:gd name="connsiteX4749" fmla="*/ 3738086 w 6400800"/>
              <a:gd name="connsiteY4749" fmla="*/ 273844 h 514350"/>
              <a:gd name="connsiteX4750" fmla="*/ 3738086 w 6400800"/>
              <a:gd name="connsiteY4750" fmla="*/ 274796 h 514350"/>
              <a:gd name="connsiteX4751" fmla="*/ 3738086 w 6400800"/>
              <a:gd name="connsiteY4751" fmla="*/ 273844 h 514350"/>
              <a:gd name="connsiteX4752" fmla="*/ 3689509 w 6400800"/>
              <a:gd name="connsiteY4752" fmla="*/ 326231 h 514350"/>
              <a:gd name="connsiteX4753" fmla="*/ 3686651 w 6400800"/>
              <a:gd name="connsiteY4753" fmla="*/ 331946 h 514350"/>
              <a:gd name="connsiteX4754" fmla="*/ 3685699 w 6400800"/>
              <a:gd name="connsiteY4754" fmla="*/ 330994 h 514350"/>
              <a:gd name="connsiteX4755" fmla="*/ 3685699 w 6400800"/>
              <a:gd name="connsiteY4755" fmla="*/ 322421 h 514350"/>
              <a:gd name="connsiteX4756" fmla="*/ 3685699 w 6400800"/>
              <a:gd name="connsiteY4756" fmla="*/ 313849 h 514350"/>
              <a:gd name="connsiteX4757" fmla="*/ 3689509 w 6400800"/>
              <a:gd name="connsiteY4757" fmla="*/ 325279 h 514350"/>
              <a:gd name="connsiteX4758" fmla="*/ 3689509 w 6400800"/>
              <a:gd name="connsiteY4758" fmla="*/ 326231 h 514350"/>
              <a:gd name="connsiteX4759" fmla="*/ 3716179 w 6400800"/>
              <a:gd name="connsiteY4759" fmla="*/ 211931 h 514350"/>
              <a:gd name="connsiteX4760" fmla="*/ 3720941 w 6400800"/>
              <a:gd name="connsiteY4760" fmla="*/ 221456 h 514350"/>
              <a:gd name="connsiteX4761" fmla="*/ 3719036 w 6400800"/>
              <a:gd name="connsiteY4761" fmla="*/ 230029 h 514350"/>
              <a:gd name="connsiteX4762" fmla="*/ 3718084 w 6400800"/>
              <a:gd name="connsiteY4762" fmla="*/ 233839 h 514350"/>
              <a:gd name="connsiteX4763" fmla="*/ 3713321 w 6400800"/>
              <a:gd name="connsiteY4763" fmla="*/ 228124 h 514350"/>
              <a:gd name="connsiteX4764" fmla="*/ 3717131 w 6400800"/>
              <a:gd name="connsiteY4764" fmla="*/ 235744 h 514350"/>
              <a:gd name="connsiteX4765" fmla="*/ 3714274 w 6400800"/>
              <a:gd name="connsiteY4765" fmla="*/ 253841 h 514350"/>
              <a:gd name="connsiteX4766" fmla="*/ 3714274 w 6400800"/>
              <a:gd name="connsiteY4766" fmla="*/ 250984 h 514350"/>
              <a:gd name="connsiteX4767" fmla="*/ 3713321 w 6400800"/>
              <a:gd name="connsiteY4767" fmla="*/ 238601 h 514350"/>
              <a:gd name="connsiteX4768" fmla="*/ 3713321 w 6400800"/>
              <a:gd name="connsiteY4768" fmla="*/ 227171 h 514350"/>
              <a:gd name="connsiteX4769" fmla="*/ 3712369 w 6400800"/>
              <a:gd name="connsiteY4769" fmla="*/ 208121 h 514350"/>
              <a:gd name="connsiteX4770" fmla="*/ 3712369 w 6400800"/>
              <a:gd name="connsiteY4770" fmla="*/ 205264 h 514350"/>
              <a:gd name="connsiteX4771" fmla="*/ 3716179 w 6400800"/>
              <a:gd name="connsiteY4771" fmla="*/ 211931 h 514350"/>
              <a:gd name="connsiteX4772" fmla="*/ 3679984 w 6400800"/>
              <a:gd name="connsiteY4772" fmla="*/ 236696 h 514350"/>
              <a:gd name="connsiteX4773" fmla="*/ 3684746 w 6400800"/>
              <a:gd name="connsiteY4773" fmla="*/ 196691 h 514350"/>
              <a:gd name="connsiteX4774" fmla="*/ 3687604 w 6400800"/>
              <a:gd name="connsiteY4774" fmla="*/ 166211 h 514350"/>
              <a:gd name="connsiteX4775" fmla="*/ 3688556 w 6400800"/>
              <a:gd name="connsiteY4775" fmla="*/ 154781 h 514350"/>
              <a:gd name="connsiteX4776" fmla="*/ 3699034 w 6400800"/>
              <a:gd name="connsiteY4776" fmla="*/ 178594 h 514350"/>
              <a:gd name="connsiteX4777" fmla="*/ 3708559 w 6400800"/>
              <a:gd name="connsiteY4777" fmla="*/ 199549 h 514350"/>
              <a:gd name="connsiteX4778" fmla="*/ 3707606 w 6400800"/>
              <a:gd name="connsiteY4778" fmla="*/ 207169 h 514350"/>
              <a:gd name="connsiteX4779" fmla="*/ 3704749 w 6400800"/>
              <a:gd name="connsiteY4779" fmla="*/ 226219 h 514350"/>
              <a:gd name="connsiteX4780" fmla="*/ 3702844 w 6400800"/>
              <a:gd name="connsiteY4780" fmla="*/ 237649 h 514350"/>
              <a:gd name="connsiteX4781" fmla="*/ 3701891 w 6400800"/>
              <a:gd name="connsiteY4781" fmla="*/ 250984 h 514350"/>
              <a:gd name="connsiteX4782" fmla="*/ 3700939 w 6400800"/>
              <a:gd name="connsiteY4782" fmla="*/ 280511 h 514350"/>
              <a:gd name="connsiteX4783" fmla="*/ 3700939 w 6400800"/>
              <a:gd name="connsiteY4783" fmla="*/ 300514 h 514350"/>
              <a:gd name="connsiteX4784" fmla="*/ 3697129 w 6400800"/>
              <a:gd name="connsiteY4784" fmla="*/ 290036 h 514350"/>
              <a:gd name="connsiteX4785" fmla="*/ 3699034 w 6400800"/>
              <a:gd name="connsiteY4785" fmla="*/ 308134 h 514350"/>
              <a:gd name="connsiteX4786" fmla="*/ 3690461 w 6400800"/>
              <a:gd name="connsiteY4786" fmla="*/ 322421 h 514350"/>
              <a:gd name="connsiteX4787" fmla="*/ 3683794 w 6400800"/>
              <a:gd name="connsiteY4787" fmla="*/ 310991 h 514350"/>
              <a:gd name="connsiteX4788" fmla="*/ 3683794 w 6400800"/>
              <a:gd name="connsiteY4788" fmla="*/ 302419 h 514350"/>
              <a:gd name="connsiteX4789" fmla="*/ 3682841 w 6400800"/>
              <a:gd name="connsiteY4789" fmla="*/ 308134 h 514350"/>
              <a:gd name="connsiteX4790" fmla="*/ 3679031 w 6400800"/>
              <a:gd name="connsiteY4790" fmla="*/ 302419 h 514350"/>
              <a:gd name="connsiteX4791" fmla="*/ 3681889 w 6400800"/>
              <a:gd name="connsiteY4791" fmla="*/ 310991 h 514350"/>
              <a:gd name="connsiteX4792" fmla="*/ 3679984 w 6400800"/>
              <a:gd name="connsiteY4792" fmla="*/ 323374 h 514350"/>
              <a:gd name="connsiteX4793" fmla="*/ 3672364 w 6400800"/>
              <a:gd name="connsiteY4793" fmla="*/ 307181 h 514350"/>
              <a:gd name="connsiteX4794" fmla="*/ 3677126 w 6400800"/>
              <a:gd name="connsiteY4794" fmla="*/ 289084 h 514350"/>
              <a:gd name="connsiteX4795" fmla="*/ 3681889 w 6400800"/>
              <a:gd name="connsiteY4795" fmla="*/ 272891 h 514350"/>
              <a:gd name="connsiteX4796" fmla="*/ 3686651 w 6400800"/>
              <a:gd name="connsiteY4796" fmla="*/ 260509 h 514350"/>
              <a:gd name="connsiteX4797" fmla="*/ 3692366 w 6400800"/>
              <a:gd name="connsiteY4797" fmla="*/ 250031 h 514350"/>
              <a:gd name="connsiteX4798" fmla="*/ 3683794 w 6400800"/>
              <a:gd name="connsiteY4798" fmla="*/ 258604 h 514350"/>
              <a:gd name="connsiteX4799" fmla="*/ 3675221 w 6400800"/>
              <a:gd name="connsiteY4799" fmla="*/ 270034 h 514350"/>
              <a:gd name="connsiteX4800" fmla="*/ 3671411 w 6400800"/>
              <a:gd name="connsiteY4800" fmla="*/ 275749 h 514350"/>
              <a:gd name="connsiteX4801" fmla="*/ 3679984 w 6400800"/>
              <a:gd name="connsiteY4801" fmla="*/ 236696 h 514350"/>
              <a:gd name="connsiteX4802" fmla="*/ 3678079 w 6400800"/>
              <a:gd name="connsiteY4802" fmla="*/ 342424 h 514350"/>
              <a:gd name="connsiteX4803" fmla="*/ 3677126 w 6400800"/>
              <a:gd name="connsiteY4803" fmla="*/ 349091 h 514350"/>
              <a:gd name="connsiteX4804" fmla="*/ 3676174 w 6400800"/>
              <a:gd name="connsiteY4804" fmla="*/ 343376 h 514350"/>
              <a:gd name="connsiteX4805" fmla="*/ 3674269 w 6400800"/>
              <a:gd name="connsiteY4805" fmla="*/ 335756 h 514350"/>
              <a:gd name="connsiteX4806" fmla="*/ 3678079 w 6400800"/>
              <a:gd name="connsiteY4806" fmla="*/ 342424 h 514350"/>
              <a:gd name="connsiteX4807" fmla="*/ 3664744 w 6400800"/>
              <a:gd name="connsiteY4807" fmla="*/ 355759 h 514350"/>
              <a:gd name="connsiteX4808" fmla="*/ 3664744 w 6400800"/>
              <a:gd name="connsiteY4808" fmla="*/ 362426 h 514350"/>
              <a:gd name="connsiteX4809" fmla="*/ 3663791 w 6400800"/>
              <a:gd name="connsiteY4809" fmla="*/ 371951 h 514350"/>
              <a:gd name="connsiteX4810" fmla="*/ 3663791 w 6400800"/>
              <a:gd name="connsiteY4810" fmla="*/ 371951 h 514350"/>
              <a:gd name="connsiteX4811" fmla="*/ 3662839 w 6400800"/>
              <a:gd name="connsiteY4811" fmla="*/ 367189 h 514350"/>
              <a:gd name="connsiteX4812" fmla="*/ 3662839 w 6400800"/>
              <a:gd name="connsiteY4812" fmla="*/ 366236 h 514350"/>
              <a:gd name="connsiteX4813" fmla="*/ 3664744 w 6400800"/>
              <a:gd name="connsiteY4813" fmla="*/ 355759 h 514350"/>
              <a:gd name="connsiteX4814" fmla="*/ 3603784 w 6400800"/>
              <a:gd name="connsiteY4814" fmla="*/ 369094 h 514350"/>
              <a:gd name="connsiteX4815" fmla="*/ 3602831 w 6400800"/>
              <a:gd name="connsiteY4815" fmla="*/ 363379 h 514350"/>
              <a:gd name="connsiteX4816" fmla="*/ 3605689 w 6400800"/>
              <a:gd name="connsiteY4816" fmla="*/ 352901 h 514350"/>
              <a:gd name="connsiteX4817" fmla="*/ 3606641 w 6400800"/>
              <a:gd name="connsiteY4817" fmla="*/ 350044 h 514350"/>
              <a:gd name="connsiteX4818" fmla="*/ 3607594 w 6400800"/>
              <a:gd name="connsiteY4818" fmla="*/ 352901 h 514350"/>
              <a:gd name="connsiteX4819" fmla="*/ 3607594 w 6400800"/>
              <a:gd name="connsiteY4819" fmla="*/ 353854 h 514350"/>
              <a:gd name="connsiteX4820" fmla="*/ 3603784 w 6400800"/>
              <a:gd name="connsiteY4820" fmla="*/ 369094 h 514350"/>
              <a:gd name="connsiteX4821" fmla="*/ 3612356 w 6400800"/>
              <a:gd name="connsiteY4821" fmla="*/ 329089 h 514350"/>
              <a:gd name="connsiteX4822" fmla="*/ 3611404 w 6400800"/>
              <a:gd name="connsiteY4822" fmla="*/ 327184 h 514350"/>
              <a:gd name="connsiteX4823" fmla="*/ 3610451 w 6400800"/>
              <a:gd name="connsiteY4823" fmla="*/ 321469 h 514350"/>
              <a:gd name="connsiteX4824" fmla="*/ 3613309 w 6400800"/>
              <a:gd name="connsiteY4824" fmla="*/ 324326 h 514350"/>
              <a:gd name="connsiteX4825" fmla="*/ 3612356 w 6400800"/>
              <a:gd name="connsiteY4825" fmla="*/ 329089 h 514350"/>
              <a:gd name="connsiteX4826" fmla="*/ 3633311 w 6400800"/>
              <a:gd name="connsiteY4826" fmla="*/ 366236 h 514350"/>
              <a:gd name="connsiteX4827" fmla="*/ 3629501 w 6400800"/>
              <a:gd name="connsiteY4827" fmla="*/ 358616 h 514350"/>
              <a:gd name="connsiteX4828" fmla="*/ 3629501 w 6400800"/>
              <a:gd name="connsiteY4828" fmla="*/ 354806 h 514350"/>
              <a:gd name="connsiteX4829" fmla="*/ 3633311 w 6400800"/>
              <a:gd name="connsiteY4829" fmla="*/ 366236 h 514350"/>
              <a:gd name="connsiteX4830" fmla="*/ 3633311 w 6400800"/>
              <a:gd name="connsiteY4830" fmla="*/ 366236 h 514350"/>
              <a:gd name="connsiteX4831" fmla="*/ 3633311 w 6400800"/>
              <a:gd name="connsiteY4831" fmla="*/ 366236 h 514350"/>
              <a:gd name="connsiteX4832" fmla="*/ 3632359 w 6400800"/>
              <a:gd name="connsiteY4832" fmla="*/ 331946 h 514350"/>
              <a:gd name="connsiteX4833" fmla="*/ 3635216 w 6400800"/>
              <a:gd name="connsiteY4833" fmla="*/ 348139 h 514350"/>
              <a:gd name="connsiteX4834" fmla="*/ 3631406 w 6400800"/>
              <a:gd name="connsiteY4834" fmla="*/ 341471 h 514350"/>
              <a:gd name="connsiteX4835" fmla="*/ 3632359 w 6400800"/>
              <a:gd name="connsiteY4835" fmla="*/ 331946 h 514350"/>
              <a:gd name="connsiteX4836" fmla="*/ 3618071 w 6400800"/>
              <a:gd name="connsiteY4836" fmla="*/ 270034 h 514350"/>
              <a:gd name="connsiteX4837" fmla="*/ 3628549 w 6400800"/>
              <a:gd name="connsiteY4837" fmla="*/ 246221 h 514350"/>
              <a:gd name="connsiteX4838" fmla="*/ 3630454 w 6400800"/>
              <a:gd name="connsiteY4838" fmla="*/ 242411 h 514350"/>
              <a:gd name="connsiteX4839" fmla="*/ 3625691 w 6400800"/>
              <a:gd name="connsiteY4839" fmla="*/ 265271 h 514350"/>
              <a:gd name="connsiteX4840" fmla="*/ 3618071 w 6400800"/>
              <a:gd name="connsiteY4840" fmla="*/ 271939 h 514350"/>
              <a:gd name="connsiteX4841" fmla="*/ 3618071 w 6400800"/>
              <a:gd name="connsiteY4841" fmla="*/ 270034 h 514350"/>
              <a:gd name="connsiteX4842" fmla="*/ 3601879 w 6400800"/>
              <a:gd name="connsiteY4842" fmla="*/ 310039 h 514350"/>
              <a:gd name="connsiteX4843" fmla="*/ 3606641 w 6400800"/>
              <a:gd name="connsiteY4843" fmla="*/ 298609 h 514350"/>
              <a:gd name="connsiteX4844" fmla="*/ 3615214 w 6400800"/>
              <a:gd name="connsiteY4844" fmla="*/ 278606 h 514350"/>
              <a:gd name="connsiteX4845" fmla="*/ 3619976 w 6400800"/>
              <a:gd name="connsiteY4845" fmla="*/ 271939 h 514350"/>
              <a:gd name="connsiteX4846" fmla="*/ 3625691 w 6400800"/>
              <a:gd name="connsiteY4846" fmla="*/ 266224 h 514350"/>
              <a:gd name="connsiteX4847" fmla="*/ 3624739 w 6400800"/>
              <a:gd name="connsiteY4847" fmla="*/ 270986 h 514350"/>
              <a:gd name="connsiteX4848" fmla="*/ 3617119 w 6400800"/>
              <a:gd name="connsiteY4848" fmla="*/ 309086 h 514350"/>
              <a:gd name="connsiteX4849" fmla="*/ 3614261 w 6400800"/>
              <a:gd name="connsiteY4849" fmla="*/ 322421 h 514350"/>
              <a:gd name="connsiteX4850" fmla="*/ 3611404 w 6400800"/>
              <a:gd name="connsiteY4850" fmla="*/ 320516 h 514350"/>
              <a:gd name="connsiteX4851" fmla="*/ 3609499 w 6400800"/>
              <a:gd name="connsiteY4851" fmla="*/ 298609 h 514350"/>
              <a:gd name="connsiteX4852" fmla="*/ 3608546 w 6400800"/>
              <a:gd name="connsiteY4852" fmla="*/ 318611 h 514350"/>
              <a:gd name="connsiteX4853" fmla="*/ 3606641 w 6400800"/>
              <a:gd name="connsiteY4853" fmla="*/ 317659 h 514350"/>
              <a:gd name="connsiteX4854" fmla="*/ 3608546 w 6400800"/>
              <a:gd name="connsiteY4854" fmla="*/ 319564 h 514350"/>
              <a:gd name="connsiteX4855" fmla="*/ 3608546 w 6400800"/>
              <a:gd name="connsiteY4855" fmla="*/ 322421 h 514350"/>
              <a:gd name="connsiteX4856" fmla="*/ 3602831 w 6400800"/>
              <a:gd name="connsiteY4856" fmla="*/ 312896 h 514350"/>
              <a:gd name="connsiteX4857" fmla="*/ 3601879 w 6400800"/>
              <a:gd name="connsiteY4857" fmla="*/ 310039 h 514350"/>
              <a:gd name="connsiteX4858" fmla="*/ 3600926 w 6400800"/>
              <a:gd name="connsiteY4858" fmla="*/ 335756 h 514350"/>
              <a:gd name="connsiteX4859" fmla="*/ 3604736 w 6400800"/>
              <a:gd name="connsiteY4859" fmla="*/ 346234 h 514350"/>
              <a:gd name="connsiteX4860" fmla="*/ 3601879 w 6400800"/>
              <a:gd name="connsiteY4860" fmla="*/ 351949 h 514350"/>
              <a:gd name="connsiteX4861" fmla="*/ 3600926 w 6400800"/>
              <a:gd name="connsiteY4861" fmla="*/ 352901 h 514350"/>
              <a:gd name="connsiteX4862" fmla="*/ 3599974 w 6400800"/>
              <a:gd name="connsiteY4862" fmla="*/ 345281 h 514350"/>
              <a:gd name="connsiteX4863" fmla="*/ 3600926 w 6400800"/>
              <a:gd name="connsiteY4863" fmla="*/ 335756 h 514350"/>
              <a:gd name="connsiteX4864" fmla="*/ 3556159 w 6400800"/>
              <a:gd name="connsiteY4864" fmla="*/ 342424 h 514350"/>
              <a:gd name="connsiteX4865" fmla="*/ 3557111 w 6400800"/>
              <a:gd name="connsiteY4865" fmla="*/ 324326 h 514350"/>
              <a:gd name="connsiteX4866" fmla="*/ 3558064 w 6400800"/>
              <a:gd name="connsiteY4866" fmla="*/ 328136 h 514350"/>
              <a:gd name="connsiteX4867" fmla="*/ 3559016 w 6400800"/>
              <a:gd name="connsiteY4867" fmla="*/ 333851 h 514350"/>
              <a:gd name="connsiteX4868" fmla="*/ 3559016 w 6400800"/>
              <a:gd name="connsiteY4868" fmla="*/ 334804 h 514350"/>
              <a:gd name="connsiteX4869" fmla="*/ 3556159 w 6400800"/>
              <a:gd name="connsiteY4869" fmla="*/ 342424 h 514350"/>
              <a:gd name="connsiteX4870" fmla="*/ 3559969 w 6400800"/>
              <a:gd name="connsiteY4870" fmla="*/ 279559 h 514350"/>
              <a:gd name="connsiteX4871" fmla="*/ 3559016 w 6400800"/>
              <a:gd name="connsiteY4871" fmla="*/ 274796 h 514350"/>
              <a:gd name="connsiteX4872" fmla="*/ 3561874 w 6400800"/>
              <a:gd name="connsiteY4872" fmla="*/ 276701 h 514350"/>
              <a:gd name="connsiteX4873" fmla="*/ 3566636 w 6400800"/>
              <a:gd name="connsiteY4873" fmla="*/ 280511 h 514350"/>
              <a:gd name="connsiteX4874" fmla="*/ 3562826 w 6400800"/>
              <a:gd name="connsiteY4874" fmla="*/ 287179 h 514350"/>
              <a:gd name="connsiteX4875" fmla="*/ 3559969 w 6400800"/>
              <a:gd name="connsiteY4875" fmla="*/ 279559 h 514350"/>
              <a:gd name="connsiteX4876" fmla="*/ 3571399 w 6400800"/>
              <a:gd name="connsiteY4876" fmla="*/ 287179 h 514350"/>
              <a:gd name="connsiteX4877" fmla="*/ 3571399 w 6400800"/>
              <a:gd name="connsiteY4877" fmla="*/ 311944 h 514350"/>
              <a:gd name="connsiteX4878" fmla="*/ 3569494 w 6400800"/>
              <a:gd name="connsiteY4878" fmla="*/ 314801 h 514350"/>
              <a:gd name="connsiteX4879" fmla="*/ 3562826 w 6400800"/>
              <a:gd name="connsiteY4879" fmla="*/ 292894 h 514350"/>
              <a:gd name="connsiteX4880" fmla="*/ 3566636 w 6400800"/>
              <a:gd name="connsiteY4880" fmla="*/ 282416 h 514350"/>
              <a:gd name="connsiteX4881" fmla="*/ 3571399 w 6400800"/>
              <a:gd name="connsiteY4881" fmla="*/ 287179 h 514350"/>
              <a:gd name="connsiteX4882" fmla="*/ 3571399 w 6400800"/>
              <a:gd name="connsiteY4882" fmla="*/ 287179 h 514350"/>
              <a:gd name="connsiteX4883" fmla="*/ 3571399 w 6400800"/>
              <a:gd name="connsiteY4883" fmla="*/ 281464 h 514350"/>
              <a:gd name="connsiteX4884" fmla="*/ 3568541 w 6400800"/>
              <a:gd name="connsiteY4884" fmla="*/ 279559 h 514350"/>
              <a:gd name="connsiteX4885" fmla="*/ 3568541 w 6400800"/>
              <a:gd name="connsiteY4885" fmla="*/ 279559 h 514350"/>
              <a:gd name="connsiteX4886" fmla="*/ 3571399 w 6400800"/>
              <a:gd name="connsiteY4886" fmla="*/ 273844 h 514350"/>
              <a:gd name="connsiteX4887" fmla="*/ 3571399 w 6400800"/>
              <a:gd name="connsiteY4887" fmla="*/ 281464 h 514350"/>
              <a:gd name="connsiteX4888" fmla="*/ 3567589 w 6400800"/>
              <a:gd name="connsiteY4888" fmla="*/ 250031 h 514350"/>
              <a:gd name="connsiteX4889" fmla="*/ 3570446 w 6400800"/>
              <a:gd name="connsiteY4889" fmla="*/ 265271 h 514350"/>
              <a:gd name="connsiteX4890" fmla="*/ 3571399 w 6400800"/>
              <a:gd name="connsiteY4890" fmla="*/ 271939 h 514350"/>
              <a:gd name="connsiteX4891" fmla="*/ 3571399 w 6400800"/>
              <a:gd name="connsiteY4891" fmla="*/ 272891 h 514350"/>
              <a:gd name="connsiteX4892" fmla="*/ 3567589 w 6400800"/>
              <a:gd name="connsiteY4892" fmla="*/ 277654 h 514350"/>
              <a:gd name="connsiteX4893" fmla="*/ 3567589 w 6400800"/>
              <a:gd name="connsiteY4893" fmla="*/ 277654 h 514350"/>
              <a:gd name="connsiteX4894" fmla="*/ 3561874 w 6400800"/>
              <a:gd name="connsiteY4894" fmla="*/ 274796 h 514350"/>
              <a:gd name="connsiteX4895" fmla="*/ 3558064 w 6400800"/>
              <a:gd name="connsiteY4895" fmla="*/ 272891 h 514350"/>
              <a:gd name="connsiteX4896" fmla="*/ 3554254 w 6400800"/>
              <a:gd name="connsiteY4896" fmla="*/ 260509 h 514350"/>
              <a:gd name="connsiteX4897" fmla="*/ 3556159 w 6400800"/>
              <a:gd name="connsiteY4897" fmla="*/ 257651 h 514350"/>
              <a:gd name="connsiteX4898" fmla="*/ 3566636 w 6400800"/>
              <a:gd name="connsiteY4898" fmla="*/ 243364 h 514350"/>
              <a:gd name="connsiteX4899" fmla="*/ 3567589 w 6400800"/>
              <a:gd name="connsiteY4899" fmla="*/ 250031 h 514350"/>
              <a:gd name="connsiteX4900" fmla="*/ 3561874 w 6400800"/>
              <a:gd name="connsiteY4900" fmla="*/ 229076 h 514350"/>
              <a:gd name="connsiteX4901" fmla="*/ 3562826 w 6400800"/>
              <a:gd name="connsiteY4901" fmla="*/ 227171 h 514350"/>
              <a:gd name="connsiteX4902" fmla="*/ 3564731 w 6400800"/>
              <a:gd name="connsiteY4902" fmla="*/ 235744 h 514350"/>
              <a:gd name="connsiteX4903" fmla="*/ 3565684 w 6400800"/>
              <a:gd name="connsiteY4903" fmla="*/ 238601 h 514350"/>
              <a:gd name="connsiteX4904" fmla="*/ 3552349 w 6400800"/>
              <a:gd name="connsiteY4904" fmla="*/ 251936 h 514350"/>
              <a:gd name="connsiteX4905" fmla="*/ 3551396 w 6400800"/>
              <a:gd name="connsiteY4905" fmla="*/ 247174 h 514350"/>
              <a:gd name="connsiteX4906" fmla="*/ 3561874 w 6400800"/>
              <a:gd name="connsiteY4906" fmla="*/ 229076 h 514350"/>
              <a:gd name="connsiteX4907" fmla="*/ 3551396 w 6400800"/>
              <a:gd name="connsiteY4907" fmla="*/ 293846 h 514350"/>
              <a:gd name="connsiteX4908" fmla="*/ 3554254 w 6400800"/>
              <a:gd name="connsiteY4908" fmla="*/ 307181 h 514350"/>
              <a:gd name="connsiteX4909" fmla="*/ 3550444 w 6400800"/>
              <a:gd name="connsiteY4909" fmla="*/ 321469 h 514350"/>
              <a:gd name="connsiteX4910" fmla="*/ 3547586 w 6400800"/>
              <a:gd name="connsiteY4910" fmla="*/ 333851 h 514350"/>
              <a:gd name="connsiteX4911" fmla="*/ 3546634 w 6400800"/>
              <a:gd name="connsiteY4911" fmla="*/ 331946 h 514350"/>
              <a:gd name="connsiteX4912" fmla="*/ 3543776 w 6400800"/>
              <a:gd name="connsiteY4912" fmla="*/ 327184 h 514350"/>
              <a:gd name="connsiteX4913" fmla="*/ 3544729 w 6400800"/>
              <a:gd name="connsiteY4913" fmla="*/ 306229 h 514350"/>
              <a:gd name="connsiteX4914" fmla="*/ 3547586 w 6400800"/>
              <a:gd name="connsiteY4914" fmla="*/ 286226 h 514350"/>
              <a:gd name="connsiteX4915" fmla="*/ 3548539 w 6400800"/>
              <a:gd name="connsiteY4915" fmla="*/ 276701 h 514350"/>
              <a:gd name="connsiteX4916" fmla="*/ 3551396 w 6400800"/>
              <a:gd name="connsiteY4916" fmla="*/ 293846 h 514350"/>
              <a:gd name="connsiteX4917" fmla="*/ 3543776 w 6400800"/>
              <a:gd name="connsiteY4917" fmla="*/ 191929 h 514350"/>
              <a:gd name="connsiteX4918" fmla="*/ 3549491 w 6400800"/>
              <a:gd name="connsiteY4918" fmla="*/ 180499 h 514350"/>
              <a:gd name="connsiteX4919" fmla="*/ 3548539 w 6400800"/>
              <a:gd name="connsiteY4919" fmla="*/ 185261 h 514350"/>
              <a:gd name="connsiteX4920" fmla="*/ 3544729 w 6400800"/>
              <a:gd name="connsiteY4920" fmla="*/ 211931 h 514350"/>
              <a:gd name="connsiteX4921" fmla="*/ 3543776 w 6400800"/>
              <a:gd name="connsiteY4921" fmla="*/ 217646 h 514350"/>
              <a:gd name="connsiteX4922" fmla="*/ 3539014 w 6400800"/>
              <a:gd name="connsiteY4922" fmla="*/ 200501 h 514350"/>
              <a:gd name="connsiteX4923" fmla="*/ 3543776 w 6400800"/>
              <a:gd name="connsiteY4923" fmla="*/ 191929 h 514350"/>
              <a:gd name="connsiteX4924" fmla="*/ 3530441 w 6400800"/>
              <a:gd name="connsiteY4924" fmla="*/ 217646 h 514350"/>
              <a:gd name="connsiteX4925" fmla="*/ 3539014 w 6400800"/>
              <a:gd name="connsiteY4925" fmla="*/ 201454 h 514350"/>
              <a:gd name="connsiteX4926" fmla="*/ 3540919 w 6400800"/>
              <a:gd name="connsiteY4926" fmla="*/ 217646 h 514350"/>
              <a:gd name="connsiteX4927" fmla="*/ 3542824 w 6400800"/>
              <a:gd name="connsiteY4927" fmla="*/ 231934 h 514350"/>
              <a:gd name="connsiteX4928" fmla="*/ 3540919 w 6400800"/>
              <a:gd name="connsiteY4928" fmla="*/ 240506 h 514350"/>
              <a:gd name="connsiteX4929" fmla="*/ 3528536 w 6400800"/>
              <a:gd name="connsiteY4929" fmla="*/ 259556 h 514350"/>
              <a:gd name="connsiteX4930" fmla="*/ 3528536 w 6400800"/>
              <a:gd name="connsiteY4930" fmla="*/ 257651 h 514350"/>
              <a:gd name="connsiteX4931" fmla="*/ 3527584 w 6400800"/>
              <a:gd name="connsiteY4931" fmla="*/ 240506 h 514350"/>
              <a:gd name="connsiteX4932" fmla="*/ 3526631 w 6400800"/>
              <a:gd name="connsiteY4932" fmla="*/ 229076 h 514350"/>
              <a:gd name="connsiteX4933" fmla="*/ 3530441 w 6400800"/>
              <a:gd name="connsiteY4933" fmla="*/ 217646 h 514350"/>
              <a:gd name="connsiteX4934" fmla="*/ 3490436 w 6400800"/>
              <a:gd name="connsiteY4934" fmla="*/ 321469 h 514350"/>
              <a:gd name="connsiteX4935" fmla="*/ 3490436 w 6400800"/>
              <a:gd name="connsiteY4935" fmla="*/ 317659 h 514350"/>
              <a:gd name="connsiteX4936" fmla="*/ 3491389 w 6400800"/>
              <a:gd name="connsiteY4936" fmla="*/ 319564 h 514350"/>
              <a:gd name="connsiteX4937" fmla="*/ 3490436 w 6400800"/>
              <a:gd name="connsiteY4937" fmla="*/ 321469 h 514350"/>
              <a:gd name="connsiteX4938" fmla="*/ 3514249 w 6400800"/>
              <a:gd name="connsiteY4938" fmla="*/ 250984 h 514350"/>
              <a:gd name="connsiteX4939" fmla="*/ 3516154 w 6400800"/>
              <a:gd name="connsiteY4939" fmla="*/ 246221 h 514350"/>
              <a:gd name="connsiteX4940" fmla="*/ 3515201 w 6400800"/>
              <a:gd name="connsiteY4940" fmla="*/ 257651 h 514350"/>
              <a:gd name="connsiteX4941" fmla="*/ 3514249 w 6400800"/>
              <a:gd name="connsiteY4941" fmla="*/ 270986 h 514350"/>
              <a:gd name="connsiteX4942" fmla="*/ 3509486 w 6400800"/>
              <a:gd name="connsiteY4942" fmla="*/ 259556 h 514350"/>
              <a:gd name="connsiteX4943" fmla="*/ 3514249 w 6400800"/>
              <a:gd name="connsiteY4943" fmla="*/ 250984 h 514350"/>
              <a:gd name="connsiteX4944" fmla="*/ 3504724 w 6400800"/>
              <a:gd name="connsiteY4944" fmla="*/ 271939 h 514350"/>
              <a:gd name="connsiteX4945" fmla="*/ 3505676 w 6400800"/>
              <a:gd name="connsiteY4945" fmla="*/ 274796 h 514350"/>
              <a:gd name="connsiteX4946" fmla="*/ 3509486 w 6400800"/>
              <a:gd name="connsiteY4946" fmla="*/ 288131 h 514350"/>
              <a:gd name="connsiteX4947" fmla="*/ 3505676 w 6400800"/>
              <a:gd name="connsiteY4947" fmla="*/ 293846 h 514350"/>
              <a:gd name="connsiteX4948" fmla="*/ 3504724 w 6400800"/>
              <a:gd name="connsiteY4948" fmla="*/ 282416 h 514350"/>
              <a:gd name="connsiteX4949" fmla="*/ 3504724 w 6400800"/>
              <a:gd name="connsiteY4949" fmla="*/ 271939 h 514350"/>
              <a:gd name="connsiteX4950" fmla="*/ 3504724 w 6400800"/>
              <a:gd name="connsiteY4950" fmla="*/ 271939 h 514350"/>
              <a:gd name="connsiteX4951" fmla="*/ 3501866 w 6400800"/>
              <a:gd name="connsiteY4951" fmla="*/ 398621 h 514350"/>
              <a:gd name="connsiteX4952" fmla="*/ 3495199 w 6400800"/>
              <a:gd name="connsiteY4952" fmla="*/ 371951 h 514350"/>
              <a:gd name="connsiteX4953" fmla="*/ 3494246 w 6400800"/>
              <a:gd name="connsiteY4953" fmla="*/ 369094 h 514350"/>
              <a:gd name="connsiteX4954" fmla="*/ 3499961 w 6400800"/>
              <a:gd name="connsiteY4954" fmla="*/ 357664 h 514350"/>
              <a:gd name="connsiteX4955" fmla="*/ 3501866 w 6400800"/>
              <a:gd name="connsiteY4955" fmla="*/ 398621 h 514350"/>
              <a:gd name="connsiteX4956" fmla="*/ 3496151 w 6400800"/>
              <a:gd name="connsiteY4956" fmla="*/ 290036 h 514350"/>
              <a:gd name="connsiteX4957" fmla="*/ 3499009 w 6400800"/>
              <a:gd name="connsiteY4957" fmla="*/ 284321 h 514350"/>
              <a:gd name="connsiteX4958" fmla="*/ 3499009 w 6400800"/>
              <a:gd name="connsiteY4958" fmla="*/ 295751 h 514350"/>
              <a:gd name="connsiteX4959" fmla="*/ 3496151 w 6400800"/>
              <a:gd name="connsiteY4959" fmla="*/ 290036 h 514350"/>
              <a:gd name="connsiteX4960" fmla="*/ 3496151 w 6400800"/>
              <a:gd name="connsiteY4960" fmla="*/ 252889 h 514350"/>
              <a:gd name="connsiteX4961" fmla="*/ 3496151 w 6400800"/>
              <a:gd name="connsiteY4961" fmla="*/ 247174 h 514350"/>
              <a:gd name="connsiteX4962" fmla="*/ 3499009 w 6400800"/>
              <a:gd name="connsiteY4962" fmla="*/ 254794 h 514350"/>
              <a:gd name="connsiteX4963" fmla="*/ 3495199 w 6400800"/>
              <a:gd name="connsiteY4963" fmla="*/ 261461 h 514350"/>
              <a:gd name="connsiteX4964" fmla="*/ 3496151 w 6400800"/>
              <a:gd name="connsiteY4964" fmla="*/ 252889 h 514350"/>
              <a:gd name="connsiteX4965" fmla="*/ 3481864 w 6400800"/>
              <a:gd name="connsiteY4965" fmla="*/ 205264 h 514350"/>
              <a:gd name="connsiteX4966" fmla="*/ 3491389 w 6400800"/>
              <a:gd name="connsiteY4966" fmla="*/ 230029 h 514350"/>
              <a:gd name="connsiteX4967" fmla="*/ 3495199 w 6400800"/>
              <a:gd name="connsiteY4967" fmla="*/ 243364 h 514350"/>
              <a:gd name="connsiteX4968" fmla="*/ 3492341 w 6400800"/>
              <a:gd name="connsiteY4968" fmla="*/ 251936 h 514350"/>
              <a:gd name="connsiteX4969" fmla="*/ 3487579 w 6400800"/>
              <a:gd name="connsiteY4969" fmla="*/ 268129 h 514350"/>
              <a:gd name="connsiteX4970" fmla="*/ 3486626 w 6400800"/>
              <a:gd name="connsiteY4970" fmla="*/ 270034 h 514350"/>
              <a:gd name="connsiteX4971" fmla="*/ 3479959 w 6400800"/>
              <a:gd name="connsiteY4971" fmla="*/ 255746 h 514350"/>
              <a:gd name="connsiteX4972" fmla="*/ 3479959 w 6400800"/>
              <a:gd name="connsiteY4972" fmla="*/ 228124 h 514350"/>
              <a:gd name="connsiteX4973" fmla="*/ 3479959 w 6400800"/>
              <a:gd name="connsiteY4973" fmla="*/ 213836 h 514350"/>
              <a:gd name="connsiteX4974" fmla="*/ 3481864 w 6400800"/>
              <a:gd name="connsiteY4974" fmla="*/ 205264 h 514350"/>
              <a:gd name="connsiteX4975" fmla="*/ 3473291 w 6400800"/>
              <a:gd name="connsiteY4975" fmla="*/ 241459 h 514350"/>
              <a:gd name="connsiteX4976" fmla="*/ 3475196 w 6400800"/>
              <a:gd name="connsiteY4976" fmla="*/ 234791 h 514350"/>
              <a:gd name="connsiteX4977" fmla="*/ 3473291 w 6400800"/>
              <a:gd name="connsiteY4977" fmla="*/ 241459 h 514350"/>
              <a:gd name="connsiteX4978" fmla="*/ 3473291 w 6400800"/>
              <a:gd name="connsiteY4978" fmla="*/ 241459 h 514350"/>
              <a:gd name="connsiteX4979" fmla="*/ 3473291 w 6400800"/>
              <a:gd name="connsiteY4979" fmla="*/ 241459 h 514350"/>
              <a:gd name="connsiteX4980" fmla="*/ 3468529 w 6400800"/>
              <a:gd name="connsiteY4980" fmla="*/ 260509 h 514350"/>
              <a:gd name="connsiteX4981" fmla="*/ 3469481 w 6400800"/>
              <a:gd name="connsiteY4981" fmla="*/ 263366 h 514350"/>
              <a:gd name="connsiteX4982" fmla="*/ 3468529 w 6400800"/>
              <a:gd name="connsiteY4982" fmla="*/ 270986 h 514350"/>
              <a:gd name="connsiteX4983" fmla="*/ 3465671 w 6400800"/>
              <a:gd name="connsiteY4983" fmla="*/ 300514 h 514350"/>
              <a:gd name="connsiteX4984" fmla="*/ 3464719 w 6400800"/>
              <a:gd name="connsiteY4984" fmla="*/ 318611 h 514350"/>
              <a:gd name="connsiteX4985" fmla="*/ 3463766 w 6400800"/>
              <a:gd name="connsiteY4985" fmla="*/ 321469 h 514350"/>
              <a:gd name="connsiteX4986" fmla="*/ 3459956 w 6400800"/>
              <a:gd name="connsiteY4986" fmla="*/ 307181 h 514350"/>
              <a:gd name="connsiteX4987" fmla="*/ 3459956 w 6400800"/>
              <a:gd name="connsiteY4987" fmla="*/ 306229 h 514350"/>
              <a:gd name="connsiteX4988" fmla="*/ 3460909 w 6400800"/>
              <a:gd name="connsiteY4988" fmla="*/ 300514 h 514350"/>
              <a:gd name="connsiteX4989" fmla="*/ 3468529 w 6400800"/>
              <a:gd name="connsiteY4989" fmla="*/ 260509 h 514350"/>
              <a:gd name="connsiteX4990" fmla="*/ 3451384 w 6400800"/>
              <a:gd name="connsiteY4990" fmla="*/ 237649 h 514350"/>
              <a:gd name="connsiteX4991" fmla="*/ 3451384 w 6400800"/>
              <a:gd name="connsiteY4991" fmla="*/ 221456 h 514350"/>
              <a:gd name="connsiteX4992" fmla="*/ 3451384 w 6400800"/>
              <a:gd name="connsiteY4992" fmla="*/ 222409 h 514350"/>
              <a:gd name="connsiteX4993" fmla="*/ 3458051 w 6400800"/>
              <a:gd name="connsiteY4993" fmla="*/ 237649 h 514350"/>
              <a:gd name="connsiteX4994" fmla="*/ 3458051 w 6400800"/>
              <a:gd name="connsiteY4994" fmla="*/ 238601 h 514350"/>
              <a:gd name="connsiteX4995" fmla="*/ 3450431 w 6400800"/>
              <a:gd name="connsiteY4995" fmla="*/ 267176 h 514350"/>
              <a:gd name="connsiteX4996" fmla="*/ 3450431 w 6400800"/>
              <a:gd name="connsiteY4996" fmla="*/ 267176 h 514350"/>
              <a:gd name="connsiteX4997" fmla="*/ 3451384 w 6400800"/>
              <a:gd name="connsiteY4997" fmla="*/ 237649 h 514350"/>
              <a:gd name="connsiteX4998" fmla="*/ 3405664 w 6400800"/>
              <a:gd name="connsiteY4998" fmla="*/ 273844 h 514350"/>
              <a:gd name="connsiteX4999" fmla="*/ 3406616 w 6400800"/>
              <a:gd name="connsiteY4999" fmla="*/ 258604 h 514350"/>
              <a:gd name="connsiteX5000" fmla="*/ 3406616 w 6400800"/>
              <a:gd name="connsiteY5000" fmla="*/ 245269 h 514350"/>
              <a:gd name="connsiteX5001" fmla="*/ 3409474 w 6400800"/>
              <a:gd name="connsiteY5001" fmla="*/ 259556 h 514350"/>
              <a:gd name="connsiteX5002" fmla="*/ 3405664 w 6400800"/>
              <a:gd name="connsiteY5002" fmla="*/ 273844 h 514350"/>
              <a:gd name="connsiteX5003" fmla="*/ 3416141 w 6400800"/>
              <a:gd name="connsiteY5003" fmla="*/ 335756 h 514350"/>
              <a:gd name="connsiteX5004" fmla="*/ 3416141 w 6400800"/>
              <a:gd name="connsiteY5004" fmla="*/ 353854 h 514350"/>
              <a:gd name="connsiteX5005" fmla="*/ 3415189 w 6400800"/>
              <a:gd name="connsiteY5005" fmla="*/ 348139 h 514350"/>
              <a:gd name="connsiteX5006" fmla="*/ 3413284 w 6400800"/>
              <a:gd name="connsiteY5006" fmla="*/ 328136 h 514350"/>
              <a:gd name="connsiteX5007" fmla="*/ 3413284 w 6400800"/>
              <a:gd name="connsiteY5007" fmla="*/ 328136 h 514350"/>
              <a:gd name="connsiteX5008" fmla="*/ 3417094 w 6400800"/>
              <a:gd name="connsiteY5008" fmla="*/ 320516 h 514350"/>
              <a:gd name="connsiteX5009" fmla="*/ 3416141 w 6400800"/>
              <a:gd name="connsiteY5009" fmla="*/ 335756 h 514350"/>
              <a:gd name="connsiteX5010" fmla="*/ 3421856 w 6400800"/>
              <a:gd name="connsiteY5010" fmla="*/ 320516 h 514350"/>
              <a:gd name="connsiteX5011" fmla="*/ 3419951 w 6400800"/>
              <a:gd name="connsiteY5011" fmla="*/ 332899 h 514350"/>
              <a:gd name="connsiteX5012" fmla="*/ 3418046 w 6400800"/>
              <a:gd name="connsiteY5012" fmla="*/ 316706 h 514350"/>
              <a:gd name="connsiteX5013" fmla="*/ 3420904 w 6400800"/>
              <a:gd name="connsiteY5013" fmla="*/ 310991 h 514350"/>
              <a:gd name="connsiteX5014" fmla="*/ 3421856 w 6400800"/>
              <a:gd name="connsiteY5014" fmla="*/ 308134 h 514350"/>
              <a:gd name="connsiteX5015" fmla="*/ 3422809 w 6400800"/>
              <a:gd name="connsiteY5015" fmla="*/ 312896 h 514350"/>
              <a:gd name="connsiteX5016" fmla="*/ 3421856 w 6400800"/>
              <a:gd name="connsiteY5016" fmla="*/ 320516 h 514350"/>
              <a:gd name="connsiteX5017" fmla="*/ 3410426 w 6400800"/>
              <a:gd name="connsiteY5017" fmla="*/ 139541 h 514350"/>
              <a:gd name="connsiteX5018" fmla="*/ 3421856 w 6400800"/>
              <a:gd name="connsiteY5018" fmla="*/ 161449 h 514350"/>
              <a:gd name="connsiteX5019" fmla="*/ 3433286 w 6400800"/>
              <a:gd name="connsiteY5019" fmla="*/ 181451 h 514350"/>
              <a:gd name="connsiteX5020" fmla="*/ 3428524 w 6400800"/>
              <a:gd name="connsiteY5020" fmla="*/ 198596 h 514350"/>
              <a:gd name="connsiteX5021" fmla="*/ 3425666 w 6400800"/>
              <a:gd name="connsiteY5021" fmla="*/ 210026 h 514350"/>
              <a:gd name="connsiteX5022" fmla="*/ 3422809 w 6400800"/>
              <a:gd name="connsiteY5022" fmla="*/ 195739 h 514350"/>
              <a:gd name="connsiteX5023" fmla="*/ 3415189 w 6400800"/>
              <a:gd name="connsiteY5023" fmla="*/ 163354 h 514350"/>
              <a:gd name="connsiteX5024" fmla="*/ 3410426 w 6400800"/>
              <a:gd name="connsiteY5024" fmla="*/ 143351 h 514350"/>
              <a:gd name="connsiteX5025" fmla="*/ 3410426 w 6400800"/>
              <a:gd name="connsiteY5025" fmla="*/ 139541 h 514350"/>
              <a:gd name="connsiteX5026" fmla="*/ 3408521 w 6400800"/>
              <a:gd name="connsiteY5026" fmla="*/ 136684 h 514350"/>
              <a:gd name="connsiteX5027" fmla="*/ 3408521 w 6400800"/>
              <a:gd name="connsiteY5027" fmla="*/ 136684 h 514350"/>
              <a:gd name="connsiteX5028" fmla="*/ 3408521 w 6400800"/>
              <a:gd name="connsiteY5028" fmla="*/ 136684 h 514350"/>
              <a:gd name="connsiteX5029" fmla="*/ 3408521 w 6400800"/>
              <a:gd name="connsiteY5029" fmla="*/ 136684 h 514350"/>
              <a:gd name="connsiteX5030" fmla="*/ 3395186 w 6400800"/>
              <a:gd name="connsiteY5030" fmla="*/ 266224 h 514350"/>
              <a:gd name="connsiteX5031" fmla="*/ 3396139 w 6400800"/>
              <a:gd name="connsiteY5031" fmla="*/ 227171 h 514350"/>
              <a:gd name="connsiteX5032" fmla="*/ 3396139 w 6400800"/>
              <a:gd name="connsiteY5032" fmla="*/ 212884 h 514350"/>
              <a:gd name="connsiteX5033" fmla="*/ 3398996 w 6400800"/>
              <a:gd name="connsiteY5033" fmla="*/ 204311 h 514350"/>
              <a:gd name="connsiteX5034" fmla="*/ 3396139 w 6400800"/>
              <a:gd name="connsiteY5034" fmla="*/ 210026 h 514350"/>
              <a:gd name="connsiteX5035" fmla="*/ 3396139 w 6400800"/>
              <a:gd name="connsiteY5035" fmla="*/ 202406 h 514350"/>
              <a:gd name="connsiteX5036" fmla="*/ 3398044 w 6400800"/>
              <a:gd name="connsiteY5036" fmla="*/ 194786 h 514350"/>
              <a:gd name="connsiteX5037" fmla="*/ 3408521 w 6400800"/>
              <a:gd name="connsiteY5037" fmla="*/ 145256 h 514350"/>
              <a:gd name="connsiteX5038" fmla="*/ 3410426 w 6400800"/>
              <a:gd name="connsiteY5038" fmla="*/ 162401 h 514350"/>
              <a:gd name="connsiteX5039" fmla="*/ 3414236 w 6400800"/>
              <a:gd name="connsiteY5039" fmla="*/ 195739 h 514350"/>
              <a:gd name="connsiteX5040" fmla="*/ 3417094 w 6400800"/>
              <a:gd name="connsiteY5040" fmla="*/ 215741 h 514350"/>
              <a:gd name="connsiteX5041" fmla="*/ 3419951 w 6400800"/>
              <a:gd name="connsiteY5041" fmla="*/ 229076 h 514350"/>
              <a:gd name="connsiteX5042" fmla="*/ 3418046 w 6400800"/>
              <a:gd name="connsiteY5042" fmla="*/ 233839 h 514350"/>
              <a:gd name="connsiteX5043" fmla="*/ 3411379 w 6400800"/>
              <a:gd name="connsiteY5043" fmla="*/ 253841 h 514350"/>
              <a:gd name="connsiteX5044" fmla="*/ 3407569 w 6400800"/>
              <a:gd name="connsiteY5044" fmla="*/ 244316 h 514350"/>
              <a:gd name="connsiteX5045" fmla="*/ 3407569 w 6400800"/>
              <a:gd name="connsiteY5045" fmla="*/ 239554 h 514350"/>
              <a:gd name="connsiteX5046" fmla="*/ 3407569 w 6400800"/>
              <a:gd name="connsiteY5046" fmla="*/ 224314 h 514350"/>
              <a:gd name="connsiteX5047" fmla="*/ 3403759 w 6400800"/>
              <a:gd name="connsiteY5047" fmla="*/ 239554 h 514350"/>
              <a:gd name="connsiteX5048" fmla="*/ 3399949 w 6400800"/>
              <a:gd name="connsiteY5048" fmla="*/ 256699 h 514350"/>
              <a:gd name="connsiteX5049" fmla="*/ 3395186 w 6400800"/>
              <a:gd name="connsiteY5049" fmla="*/ 275749 h 514350"/>
              <a:gd name="connsiteX5050" fmla="*/ 3395186 w 6400800"/>
              <a:gd name="connsiteY5050" fmla="*/ 266224 h 514350"/>
              <a:gd name="connsiteX5051" fmla="*/ 3363754 w 6400800"/>
              <a:gd name="connsiteY5051" fmla="*/ 252889 h 514350"/>
              <a:gd name="connsiteX5052" fmla="*/ 3365659 w 6400800"/>
              <a:gd name="connsiteY5052" fmla="*/ 264319 h 514350"/>
              <a:gd name="connsiteX5053" fmla="*/ 3363754 w 6400800"/>
              <a:gd name="connsiteY5053" fmla="*/ 269081 h 514350"/>
              <a:gd name="connsiteX5054" fmla="*/ 3363754 w 6400800"/>
              <a:gd name="connsiteY5054" fmla="*/ 252889 h 514350"/>
              <a:gd name="connsiteX5055" fmla="*/ 3321844 w 6400800"/>
              <a:gd name="connsiteY5055" fmla="*/ 351949 h 514350"/>
              <a:gd name="connsiteX5056" fmla="*/ 3322796 w 6400800"/>
              <a:gd name="connsiteY5056" fmla="*/ 342424 h 514350"/>
              <a:gd name="connsiteX5057" fmla="*/ 3323749 w 6400800"/>
              <a:gd name="connsiteY5057" fmla="*/ 347186 h 514350"/>
              <a:gd name="connsiteX5058" fmla="*/ 3321844 w 6400800"/>
              <a:gd name="connsiteY5058" fmla="*/ 351949 h 514350"/>
              <a:gd name="connsiteX5059" fmla="*/ 3340894 w 6400800"/>
              <a:gd name="connsiteY5059" fmla="*/ 273844 h 514350"/>
              <a:gd name="connsiteX5060" fmla="*/ 3347561 w 6400800"/>
              <a:gd name="connsiteY5060" fmla="*/ 298609 h 514350"/>
              <a:gd name="connsiteX5061" fmla="*/ 3344704 w 6400800"/>
              <a:gd name="connsiteY5061" fmla="*/ 304324 h 514350"/>
              <a:gd name="connsiteX5062" fmla="*/ 3338989 w 6400800"/>
              <a:gd name="connsiteY5062" fmla="*/ 290989 h 514350"/>
              <a:gd name="connsiteX5063" fmla="*/ 3335179 w 6400800"/>
              <a:gd name="connsiteY5063" fmla="*/ 251936 h 514350"/>
              <a:gd name="connsiteX5064" fmla="*/ 3340894 w 6400800"/>
              <a:gd name="connsiteY5064" fmla="*/ 273844 h 514350"/>
              <a:gd name="connsiteX5065" fmla="*/ 3330416 w 6400800"/>
              <a:gd name="connsiteY5065" fmla="*/ 376714 h 514350"/>
              <a:gd name="connsiteX5066" fmla="*/ 3331369 w 6400800"/>
              <a:gd name="connsiteY5066" fmla="*/ 379571 h 514350"/>
              <a:gd name="connsiteX5067" fmla="*/ 3329464 w 6400800"/>
              <a:gd name="connsiteY5067" fmla="*/ 384334 h 514350"/>
              <a:gd name="connsiteX5068" fmla="*/ 3328511 w 6400800"/>
              <a:gd name="connsiteY5068" fmla="*/ 381476 h 514350"/>
              <a:gd name="connsiteX5069" fmla="*/ 3330416 w 6400800"/>
              <a:gd name="connsiteY5069" fmla="*/ 376714 h 514350"/>
              <a:gd name="connsiteX5070" fmla="*/ 3329464 w 6400800"/>
              <a:gd name="connsiteY5070" fmla="*/ 202406 h 514350"/>
              <a:gd name="connsiteX5071" fmla="*/ 3329464 w 6400800"/>
              <a:gd name="connsiteY5071" fmla="*/ 207169 h 514350"/>
              <a:gd name="connsiteX5072" fmla="*/ 3328511 w 6400800"/>
              <a:gd name="connsiteY5072" fmla="*/ 205264 h 514350"/>
              <a:gd name="connsiteX5073" fmla="*/ 3329464 w 6400800"/>
              <a:gd name="connsiteY5073" fmla="*/ 202406 h 514350"/>
              <a:gd name="connsiteX5074" fmla="*/ 3326606 w 6400800"/>
              <a:gd name="connsiteY5074" fmla="*/ 302419 h 514350"/>
              <a:gd name="connsiteX5075" fmla="*/ 3329464 w 6400800"/>
              <a:gd name="connsiteY5075" fmla="*/ 310039 h 514350"/>
              <a:gd name="connsiteX5076" fmla="*/ 3329464 w 6400800"/>
              <a:gd name="connsiteY5076" fmla="*/ 311944 h 514350"/>
              <a:gd name="connsiteX5077" fmla="*/ 3326606 w 6400800"/>
              <a:gd name="connsiteY5077" fmla="*/ 306229 h 514350"/>
              <a:gd name="connsiteX5078" fmla="*/ 3326606 w 6400800"/>
              <a:gd name="connsiteY5078" fmla="*/ 302419 h 514350"/>
              <a:gd name="connsiteX5079" fmla="*/ 3323749 w 6400800"/>
              <a:gd name="connsiteY5079" fmla="*/ 227171 h 514350"/>
              <a:gd name="connsiteX5080" fmla="*/ 3325654 w 6400800"/>
              <a:gd name="connsiteY5080" fmla="*/ 219551 h 514350"/>
              <a:gd name="connsiteX5081" fmla="*/ 3325654 w 6400800"/>
              <a:gd name="connsiteY5081" fmla="*/ 221456 h 514350"/>
              <a:gd name="connsiteX5082" fmla="*/ 3318034 w 6400800"/>
              <a:gd name="connsiteY5082" fmla="*/ 256699 h 514350"/>
              <a:gd name="connsiteX5083" fmla="*/ 3317081 w 6400800"/>
              <a:gd name="connsiteY5083" fmla="*/ 255746 h 514350"/>
              <a:gd name="connsiteX5084" fmla="*/ 3323749 w 6400800"/>
              <a:gd name="connsiteY5084" fmla="*/ 227171 h 514350"/>
              <a:gd name="connsiteX5085" fmla="*/ 3315176 w 6400800"/>
              <a:gd name="connsiteY5085" fmla="*/ 269081 h 514350"/>
              <a:gd name="connsiteX5086" fmla="*/ 3316129 w 6400800"/>
              <a:gd name="connsiteY5086" fmla="*/ 270986 h 514350"/>
              <a:gd name="connsiteX5087" fmla="*/ 3314224 w 6400800"/>
              <a:gd name="connsiteY5087" fmla="*/ 282416 h 514350"/>
              <a:gd name="connsiteX5088" fmla="*/ 3313271 w 6400800"/>
              <a:gd name="connsiteY5088" fmla="*/ 280511 h 514350"/>
              <a:gd name="connsiteX5089" fmla="*/ 3315176 w 6400800"/>
              <a:gd name="connsiteY5089" fmla="*/ 269081 h 514350"/>
              <a:gd name="connsiteX5090" fmla="*/ 3305651 w 6400800"/>
              <a:gd name="connsiteY5090" fmla="*/ 310991 h 514350"/>
              <a:gd name="connsiteX5091" fmla="*/ 3308509 w 6400800"/>
              <a:gd name="connsiteY5091" fmla="*/ 298609 h 514350"/>
              <a:gd name="connsiteX5092" fmla="*/ 3310414 w 6400800"/>
              <a:gd name="connsiteY5092" fmla="*/ 302419 h 514350"/>
              <a:gd name="connsiteX5093" fmla="*/ 3307556 w 6400800"/>
              <a:gd name="connsiteY5093" fmla="*/ 320516 h 514350"/>
              <a:gd name="connsiteX5094" fmla="*/ 3304699 w 6400800"/>
              <a:gd name="connsiteY5094" fmla="*/ 313849 h 514350"/>
              <a:gd name="connsiteX5095" fmla="*/ 3305651 w 6400800"/>
              <a:gd name="connsiteY5095" fmla="*/ 310991 h 514350"/>
              <a:gd name="connsiteX5096" fmla="*/ 3302794 w 6400800"/>
              <a:gd name="connsiteY5096" fmla="*/ 327184 h 514350"/>
              <a:gd name="connsiteX5097" fmla="*/ 3304699 w 6400800"/>
              <a:gd name="connsiteY5097" fmla="*/ 335756 h 514350"/>
              <a:gd name="connsiteX5098" fmla="*/ 3300889 w 6400800"/>
              <a:gd name="connsiteY5098" fmla="*/ 349091 h 514350"/>
              <a:gd name="connsiteX5099" fmla="*/ 3298984 w 6400800"/>
              <a:gd name="connsiteY5099" fmla="*/ 355759 h 514350"/>
              <a:gd name="connsiteX5100" fmla="*/ 3297079 w 6400800"/>
              <a:gd name="connsiteY5100" fmla="*/ 351949 h 514350"/>
              <a:gd name="connsiteX5101" fmla="*/ 3302794 w 6400800"/>
              <a:gd name="connsiteY5101" fmla="*/ 327184 h 514350"/>
              <a:gd name="connsiteX5102" fmla="*/ 3279934 w 6400800"/>
              <a:gd name="connsiteY5102" fmla="*/ 297656 h 514350"/>
              <a:gd name="connsiteX5103" fmla="*/ 3280886 w 6400800"/>
              <a:gd name="connsiteY5103" fmla="*/ 289084 h 514350"/>
              <a:gd name="connsiteX5104" fmla="*/ 3283744 w 6400800"/>
              <a:gd name="connsiteY5104" fmla="*/ 263366 h 514350"/>
              <a:gd name="connsiteX5105" fmla="*/ 3284696 w 6400800"/>
              <a:gd name="connsiteY5105" fmla="*/ 252889 h 514350"/>
              <a:gd name="connsiteX5106" fmla="*/ 3293269 w 6400800"/>
              <a:gd name="connsiteY5106" fmla="*/ 270034 h 514350"/>
              <a:gd name="connsiteX5107" fmla="*/ 3291364 w 6400800"/>
              <a:gd name="connsiteY5107" fmla="*/ 277654 h 514350"/>
              <a:gd name="connsiteX5108" fmla="*/ 3290411 w 6400800"/>
              <a:gd name="connsiteY5108" fmla="*/ 283369 h 514350"/>
              <a:gd name="connsiteX5109" fmla="*/ 3289459 w 6400800"/>
              <a:gd name="connsiteY5109" fmla="*/ 264319 h 514350"/>
              <a:gd name="connsiteX5110" fmla="*/ 3281839 w 6400800"/>
              <a:gd name="connsiteY5110" fmla="*/ 317659 h 514350"/>
              <a:gd name="connsiteX5111" fmla="*/ 3280886 w 6400800"/>
              <a:gd name="connsiteY5111" fmla="*/ 317659 h 514350"/>
              <a:gd name="connsiteX5112" fmla="*/ 3280886 w 6400800"/>
              <a:gd name="connsiteY5112" fmla="*/ 316706 h 514350"/>
              <a:gd name="connsiteX5113" fmla="*/ 3279934 w 6400800"/>
              <a:gd name="connsiteY5113" fmla="*/ 315754 h 514350"/>
              <a:gd name="connsiteX5114" fmla="*/ 3278981 w 6400800"/>
              <a:gd name="connsiteY5114" fmla="*/ 313849 h 514350"/>
              <a:gd name="connsiteX5115" fmla="*/ 3279934 w 6400800"/>
              <a:gd name="connsiteY5115" fmla="*/ 297656 h 514350"/>
              <a:gd name="connsiteX5116" fmla="*/ 3263741 w 6400800"/>
              <a:gd name="connsiteY5116" fmla="*/ 295751 h 514350"/>
              <a:gd name="connsiteX5117" fmla="*/ 3263741 w 6400800"/>
              <a:gd name="connsiteY5117" fmla="*/ 293846 h 514350"/>
              <a:gd name="connsiteX5118" fmla="*/ 3263741 w 6400800"/>
              <a:gd name="connsiteY5118" fmla="*/ 295751 h 514350"/>
              <a:gd name="connsiteX5119" fmla="*/ 3264694 w 6400800"/>
              <a:gd name="connsiteY5119" fmla="*/ 296704 h 514350"/>
              <a:gd name="connsiteX5120" fmla="*/ 3262789 w 6400800"/>
              <a:gd name="connsiteY5120" fmla="*/ 306229 h 514350"/>
              <a:gd name="connsiteX5121" fmla="*/ 3263741 w 6400800"/>
              <a:gd name="connsiteY5121" fmla="*/ 295751 h 514350"/>
              <a:gd name="connsiteX5122" fmla="*/ 3232309 w 6400800"/>
              <a:gd name="connsiteY5122" fmla="*/ 381476 h 514350"/>
              <a:gd name="connsiteX5123" fmla="*/ 3232309 w 6400800"/>
              <a:gd name="connsiteY5123" fmla="*/ 357664 h 514350"/>
              <a:gd name="connsiteX5124" fmla="*/ 3232309 w 6400800"/>
              <a:gd name="connsiteY5124" fmla="*/ 358616 h 514350"/>
              <a:gd name="connsiteX5125" fmla="*/ 3233261 w 6400800"/>
              <a:gd name="connsiteY5125" fmla="*/ 360521 h 514350"/>
              <a:gd name="connsiteX5126" fmla="*/ 3232309 w 6400800"/>
              <a:gd name="connsiteY5126" fmla="*/ 381476 h 514350"/>
              <a:gd name="connsiteX5127" fmla="*/ 3239929 w 6400800"/>
              <a:gd name="connsiteY5127" fmla="*/ 327184 h 514350"/>
              <a:gd name="connsiteX5128" fmla="*/ 3241834 w 6400800"/>
              <a:gd name="connsiteY5128" fmla="*/ 339566 h 514350"/>
              <a:gd name="connsiteX5129" fmla="*/ 3239929 w 6400800"/>
              <a:gd name="connsiteY5129" fmla="*/ 333851 h 514350"/>
              <a:gd name="connsiteX5130" fmla="*/ 3239929 w 6400800"/>
              <a:gd name="connsiteY5130" fmla="*/ 329089 h 514350"/>
              <a:gd name="connsiteX5131" fmla="*/ 3239929 w 6400800"/>
              <a:gd name="connsiteY5131" fmla="*/ 327184 h 514350"/>
              <a:gd name="connsiteX5132" fmla="*/ 3234214 w 6400800"/>
              <a:gd name="connsiteY5132" fmla="*/ 318611 h 514350"/>
              <a:gd name="connsiteX5133" fmla="*/ 3237071 w 6400800"/>
              <a:gd name="connsiteY5133" fmla="*/ 310039 h 514350"/>
              <a:gd name="connsiteX5134" fmla="*/ 3238024 w 6400800"/>
              <a:gd name="connsiteY5134" fmla="*/ 314801 h 514350"/>
              <a:gd name="connsiteX5135" fmla="*/ 3238024 w 6400800"/>
              <a:gd name="connsiteY5135" fmla="*/ 316706 h 514350"/>
              <a:gd name="connsiteX5136" fmla="*/ 3237071 w 6400800"/>
              <a:gd name="connsiteY5136" fmla="*/ 317659 h 514350"/>
              <a:gd name="connsiteX5137" fmla="*/ 3237071 w 6400800"/>
              <a:gd name="connsiteY5137" fmla="*/ 311944 h 514350"/>
              <a:gd name="connsiteX5138" fmla="*/ 3236119 w 6400800"/>
              <a:gd name="connsiteY5138" fmla="*/ 319564 h 514350"/>
              <a:gd name="connsiteX5139" fmla="*/ 3234214 w 6400800"/>
              <a:gd name="connsiteY5139" fmla="*/ 322421 h 514350"/>
              <a:gd name="connsiteX5140" fmla="*/ 3233261 w 6400800"/>
              <a:gd name="connsiteY5140" fmla="*/ 319564 h 514350"/>
              <a:gd name="connsiteX5141" fmla="*/ 3234214 w 6400800"/>
              <a:gd name="connsiteY5141" fmla="*/ 318611 h 514350"/>
              <a:gd name="connsiteX5142" fmla="*/ 3233261 w 6400800"/>
              <a:gd name="connsiteY5142" fmla="*/ 286226 h 514350"/>
              <a:gd name="connsiteX5143" fmla="*/ 3233261 w 6400800"/>
              <a:gd name="connsiteY5143" fmla="*/ 288131 h 514350"/>
              <a:gd name="connsiteX5144" fmla="*/ 3232309 w 6400800"/>
              <a:gd name="connsiteY5144" fmla="*/ 290036 h 514350"/>
              <a:gd name="connsiteX5145" fmla="*/ 3232309 w 6400800"/>
              <a:gd name="connsiteY5145" fmla="*/ 282416 h 514350"/>
              <a:gd name="connsiteX5146" fmla="*/ 3233261 w 6400800"/>
              <a:gd name="connsiteY5146" fmla="*/ 286226 h 514350"/>
              <a:gd name="connsiteX5147" fmla="*/ 3222784 w 6400800"/>
              <a:gd name="connsiteY5147" fmla="*/ 285274 h 514350"/>
              <a:gd name="connsiteX5148" fmla="*/ 3223736 w 6400800"/>
              <a:gd name="connsiteY5148" fmla="*/ 273844 h 514350"/>
              <a:gd name="connsiteX5149" fmla="*/ 3224689 w 6400800"/>
              <a:gd name="connsiteY5149" fmla="*/ 270034 h 514350"/>
              <a:gd name="connsiteX5150" fmla="*/ 3224689 w 6400800"/>
              <a:gd name="connsiteY5150" fmla="*/ 270986 h 514350"/>
              <a:gd name="connsiteX5151" fmla="*/ 3227546 w 6400800"/>
              <a:gd name="connsiteY5151" fmla="*/ 253841 h 514350"/>
              <a:gd name="connsiteX5152" fmla="*/ 3227546 w 6400800"/>
              <a:gd name="connsiteY5152" fmla="*/ 253841 h 514350"/>
              <a:gd name="connsiteX5153" fmla="*/ 3223736 w 6400800"/>
              <a:gd name="connsiteY5153" fmla="*/ 292894 h 514350"/>
              <a:gd name="connsiteX5154" fmla="*/ 3222784 w 6400800"/>
              <a:gd name="connsiteY5154" fmla="*/ 291941 h 514350"/>
              <a:gd name="connsiteX5155" fmla="*/ 3222784 w 6400800"/>
              <a:gd name="connsiteY5155" fmla="*/ 290989 h 514350"/>
              <a:gd name="connsiteX5156" fmla="*/ 3222784 w 6400800"/>
              <a:gd name="connsiteY5156" fmla="*/ 285274 h 514350"/>
              <a:gd name="connsiteX5157" fmla="*/ 3217069 w 6400800"/>
              <a:gd name="connsiteY5157" fmla="*/ 207169 h 514350"/>
              <a:gd name="connsiteX5158" fmla="*/ 3219926 w 6400800"/>
              <a:gd name="connsiteY5158" fmla="*/ 219551 h 514350"/>
              <a:gd name="connsiteX5159" fmla="*/ 3215164 w 6400800"/>
              <a:gd name="connsiteY5159" fmla="*/ 238601 h 514350"/>
              <a:gd name="connsiteX5160" fmla="*/ 3217069 w 6400800"/>
              <a:gd name="connsiteY5160" fmla="*/ 207169 h 514350"/>
              <a:gd name="connsiteX5161" fmla="*/ 3191351 w 6400800"/>
              <a:gd name="connsiteY5161" fmla="*/ 249079 h 514350"/>
              <a:gd name="connsiteX5162" fmla="*/ 3192304 w 6400800"/>
              <a:gd name="connsiteY5162" fmla="*/ 232886 h 514350"/>
              <a:gd name="connsiteX5163" fmla="*/ 3194209 w 6400800"/>
              <a:gd name="connsiteY5163" fmla="*/ 238601 h 514350"/>
              <a:gd name="connsiteX5164" fmla="*/ 3191351 w 6400800"/>
              <a:gd name="connsiteY5164" fmla="*/ 265271 h 514350"/>
              <a:gd name="connsiteX5165" fmla="*/ 3191351 w 6400800"/>
              <a:gd name="connsiteY5165" fmla="*/ 249079 h 514350"/>
              <a:gd name="connsiteX5166" fmla="*/ 3155156 w 6400800"/>
              <a:gd name="connsiteY5166" fmla="*/ 313849 h 514350"/>
              <a:gd name="connsiteX5167" fmla="*/ 3156109 w 6400800"/>
              <a:gd name="connsiteY5167" fmla="*/ 320516 h 514350"/>
              <a:gd name="connsiteX5168" fmla="*/ 3158014 w 6400800"/>
              <a:gd name="connsiteY5168" fmla="*/ 334804 h 514350"/>
              <a:gd name="connsiteX5169" fmla="*/ 3154204 w 6400800"/>
              <a:gd name="connsiteY5169" fmla="*/ 354806 h 514350"/>
              <a:gd name="connsiteX5170" fmla="*/ 3152299 w 6400800"/>
              <a:gd name="connsiteY5170" fmla="*/ 351949 h 514350"/>
              <a:gd name="connsiteX5171" fmla="*/ 3152299 w 6400800"/>
              <a:gd name="connsiteY5171" fmla="*/ 350044 h 514350"/>
              <a:gd name="connsiteX5172" fmla="*/ 3151346 w 6400800"/>
              <a:gd name="connsiteY5172" fmla="*/ 345281 h 514350"/>
              <a:gd name="connsiteX5173" fmla="*/ 3151346 w 6400800"/>
              <a:gd name="connsiteY5173" fmla="*/ 344329 h 514350"/>
              <a:gd name="connsiteX5174" fmla="*/ 3151346 w 6400800"/>
              <a:gd name="connsiteY5174" fmla="*/ 338614 h 514350"/>
              <a:gd name="connsiteX5175" fmla="*/ 3155156 w 6400800"/>
              <a:gd name="connsiteY5175" fmla="*/ 313849 h 514350"/>
              <a:gd name="connsiteX5176" fmla="*/ 3139916 w 6400800"/>
              <a:gd name="connsiteY5176" fmla="*/ 213836 h 514350"/>
              <a:gd name="connsiteX5177" fmla="*/ 3143726 w 6400800"/>
              <a:gd name="connsiteY5177" fmla="*/ 235744 h 514350"/>
              <a:gd name="connsiteX5178" fmla="*/ 3148489 w 6400800"/>
              <a:gd name="connsiteY5178" fmla="*/ 267176 h 514350"/>
              <a:gd name="connsiteX5179" fmla="*/ 3143726 w 6400800"/>
              <a:gd name="connsiteY5179" fmla="*/ 284321 h 514350"/>
              <a:gd name="connsiteX5180" fmla="*/ 3137059 w 6400800"/>
              <a:gd name="connsiteY5180" fmla="*/ 216694 h 514350"/>
              <a:gd name="connsiteX5181" fmla="*/ 3139916 w 6400800"/>
              <a:gd name="connsiteY5181" fmla="*/ 213836 h 514350"/>
              <a:gd name="connsiteX5182" fmla="*/ 3130391 w 6400800"/>
              <a:gd name="connsiteY5182" fmla="*/ 337661 h 514350"/>
              <a:gd name="connsiteX5183" fmla="*/ 3130391 w 6400800"/>
              <a:gd name="connsiteY5183" fmla="*/ 335756 h 514350"/>
              <a:gd name="connsiteX5184" fmla="*/ 3130391 w 6400800"/>
              <a:gd name="connsiteY5184" fmla="*/ 335756 h 514350"/>
              <a:gd name="connsiteX5185" fmla="*/ 3130391 w 6400800"/>
              <a:gd name="connsiteY5185" fmla="*/ 337661 h 514350"/>
              <a:gd name="connsiteX5186" fmla="*/ 3130391 w 6400800"/>
              <a:gd name="connsiteY5186" fmla="*/ 328136 h 514350"/>
              <a:gd name="connsiteX5187" fmla="*/ 3130391 w 6400800"/>
              <a:gd name="connsiteY5187" fmla="*/ 328136 h 514350"/>
              <a:gd name="connsiteX5188" fmla="*/ 3130391 w 6400800"/>
              <a:gd name="connsiteY5188" fmla="*/ 328136 h 514350"/>
              <a:gd name="connsiteX5189" fmla="*/ 3130391 w 6400800"/>
              <a:gd name="connsiteY5189" fmla="*/ 328136 h 514350"/>
              <a:gd name="connsiteX5190" fmla="*/ 3133249 w 6400800"/>
              <a:gd name="connsiteY5190" fmla="*/ 276701 h 514350"/>
              <a:gd name="connsiteX5191" fmla="*/ 3133249 w 6400800"/>
              <a:gd name="connsiteY5191" fmla="*/ 276701 h 514350"/>
              <a:gd name="connsiteX5192" fmla="*/ 3128486 w 6400800"/>
              <a:gd name="connsiteY5192" fmla="*/ 259556 h 514350"/>
              <a:gd name="connsiteX5193" fmla="*/ 3127534 w 6400800"/>
              <a:gd name="connsiteY5193" fmla="*/ 246221 h 514350"/>
              <a:gd name="connsiteX5194" fmla="*/ 3135154 w 6400800"/>
              <a:gd name="connsiteY5194" fmla="*/ 223361 h 514350"/>
              <a:gd name="connsiteX5195" fmla="*/ 3133249 w 6400800"/>
              <a:gd name="connsiteY5195" fmla="*/ 276701 h 514350"/>
              <a:gd name="connsiteX5196" fmla="*/ 3130391 w 6400800"/>
              <a:gd name="connsiteY5196" fmla="*/ 229076 h 514350"/>
              <a:gd name="connsiteX5197" fmla="*/ 3136106 w 6400800"/>
              <a:gd name="connsiteY5197" fmla="*/ 219551 h 514350"/>
              <a:gd name="connsiteX5198" fmla="*/ 3136106 w 6400800"/>
              <a:gd name="connsiteY5198" fmla="*/ 221456 h 514350"/>
              <a:gd name="connsiteX5199" fmla="*/ 3127534 w 6400800"/>
              <a:gd name="connsiteY5199" fmla="*/ 236696 h 514350"/>
              <a:gd name="connsiteX5200" fmla="*/ 3127534 w 6400800"/>
              <a:gd name="connsiteY5200" fmla="*/ 234791 h 514350"/>
              <a:gd name="connsiteX5201" fmla="*/ 3130391 w 6400800"/>
              <a:gd name="connsiteY5201" fmla="*/ 229076 h 514350"/>
              <a:gd name="connsiteX5202" fmla="*/ 3114199 w 6400800"/>
              <a:gd name="connsiteY5202" fmla="*/ 290036 h 514350"/>
              <a:gd name="connsiteX5203" fmla="*/ 3113246 w 6400800"/>
              <a:gd name="connsiteY5203" fmla="*/ 287179 h 514350"/>
              <a:gd name="connsiteX5204" fmla="*/ 3113246 w 6400800"/>
              <a:gd name="connsiteY5204" fmla="*/ 286226 h 514350"/>
              <a:gd name="connsiteX5205" fmla="*/ 3115151 w 6400800"/>
              <a:gd name="connsiteY5205" fmla="*/ 281464 h 514350"/>
              <a:gd name="connsiteX5206" fmla="*/ 3114199 w 6400800"/>
              <a:gd name="connsiteY5206" fmla="*/ 290036 h 514350"/>
              <a:gd name="connsiteX5207" fmla="*/ 3115151 w 6400800"/>
              <a:gd name="connsiteY5207" fmla="*/ 257651 h 514350"/>
              <a:gd name="connsiteX5208" fmla="*/ 3116104 w 6400800"/>
              <a:gd name="connsiteY5208" fmla="*/ 255746 h 514350"/>
              <a:gd name="connsiteX5209" fmla="*/ 3115151 w 6400800"/>
              <a:gd name="connsiteY5209" fmla="*/ 257651 h 514350"/>
              <a:gd name="connsiteX5210" fmla="*/ 3109436 w 6400800"/>
              <a:gd name="connsiteY5210" fmla="*/ 270034 h 514350"/>
              <a:gd name="connsiteX5211" fmla="*/ 3115151 w 6400800"/>
              <a:gd name="connsiteY5211" fmla="*/ 257651 h 514350"/>
              <a:gd name="connsiteX5212" fmla="*/ 3110389 w 6400800"/>
              <a:gd name="connsiteY5212" fmla="*/ 292894 h 514350"/>
              <a:gd name="connsiteX5213" fmla="*/ 3113246 w 6400800"/>
              <a:gd name="connsiteY5213" fmla="*/ 309086 h 514350"/>
              <a:gd name="connsiteX5214" fmla="*/ 3114199 w 6400800"/>
              <a:gd name="connsiteY5214" fmla="*/ 311944 h 514350"/>
              <a:gd name="connsiteX5215" fmla="*/ 3114199 w 6400800"/>
              <a:gd name="connsiteY5215" fmla="*/ 321469 h 514350"/>
              <a:gd name="connsiteX5216" fmla="*/ 3114199 w 6400800"/>
              <a:gd name="connsiteY5216" fmla="*/ 319564 h 514350"/>
              <a:gd name="connsiteX5217" fmla="*/ 3110389 w 6400800"/>
              <a:gd name="connsiteY5217" fmla="*/ 309086 h 514350"/>
              <a:gd name="connsiteX5218" fmla="*/ 3109436 w 6400800"/>
              <a:gd name="connsiteY5218" fmla="*/ 300514 h 514350"/>
              <a:gd name="connsiteX5219" fmla="*/ 3109436 w 6400800"/>
              <a:gd name="connsiteY5219" fmla="*/ 299561 h 514350"/>
              <a:gd name="connsiteX5220" fmla="*/ 3110389 w 6400800"/>
              <a:gd name="connsiteY5220" fmla="*/ 292894 h 514350"/>
              <a:gd name="connsiteX5221" fmla="*/ 3098006 w 6400800"/>
              <a:gd name="connsiteY5221" fmla="*/ 350996 h 514350"/>
              <a:gd name="connsiteX5222" fmla="*/ 3098006 w 6400800"/>
              <a:gd name="connsiteY5222" fmla="*/ 350996 h 514350"/>
              <a:gd name="connsiteX5223" fmla="*/ 3098006 w 6400800"/>
              <a:gd name="connsiteY5223" fmla="*/ 353854 h 514350"/>
              <a:gd name="connsiteX5224" fmla="*/ 3097054 w 6400800"/>
              <a:gd name="connsiteY5224" fmla="*/ 354806 h 514350"/>
              <a:gd name="connsiteX5225" fmla="*/ 3098006 w 6400800"/>
              <a:gd name="connsiteY5225" fmla="*/ 350996 h 514350"/>
              <a:gd name="connsiteX5226" fmla="*/ 3093244 w 6400800"/>
              <a:gd name="connsiteY5226" fmla="*/ 377666 h 514350"/>
              <a:gd name="connsiteX5227" fmla="*/ 3097054 w 6400800"/>
              <a:gd name="connsiteY5227" fmla="*/ 370046 h 514350"/>
              <a:gd name="connsiteX5228" fmla="*/ 3094196 w 6400800"/>
              <a:gd name="connsiteY5228" fmla="*/ 373856 h 514350"/>
              <a:gd name="connsiteX5229" fmla="*/ 3097054 w 6400800"/>
              <a:gd name="connsiteY5229" fmla="*/ 355759 h 514350"/>
              <a:gd name="connsiteX5230" fmla="*/ 3098006 w 6400800"/>
              <a:gd name="connsiteY5230" fmla="*/ 353854 h 514350"/>
              <a:gd name="connsiteX5231" fmla="*/ 3098006 w 6400800"/>
              <a:gd name="connsiteY5231" fmla="*/ 371951 h 514350"/>
              <a:gd name="connsiteX5232" fmla="*/ 3098006 w 6400800"/>
              <a:gd name="connsiteY5232" fmla="*/ 383381 h 514350"/>
              <a:gd name="connsiteX5233" fmla="*/ 3095149 w 6400800"/>
              <a:gd name="connsiteY5233" fmla="*/ 383381 h 514350"/>
              <a:gd name="connsiteX5234" fmla="*/ 3095149 w 6400800"/>
              <a:gd name="connsiteY5234" fmla="*/ 383381 h 514350"/>
              <a:gd name="connsiteX5235" fmla="*/ 3093244 w 6400800"/>
              <a:gd name="connsiteY5235" fmla="*/ 378619 h 514350"/>
              <a:gd name="connsiteX5236" fmla="*/ 3093244 w 6400800"/>
              <a:gd name="connsiteY5236" fmla="*/ 377666 h 514350"/>
              <a:gd name="connsiteX5237" fmla="*/ 3084671 w 6400800"/>
              <a:gd name="connsiteY5237" fmla="*/ 293846 h 514350"/>
              <a:gd name="connsiteX5238" fmla="*/ 3085624 w 6400800"/>
              <a:gd name="connsiteY5238" fmla="*/ 276701 h 514350"/>
              <a:gd name="connsiteX5239" fmla="*/ 3085624 w 6400800"/>
              <a:gd name="connsiteY5239" fmla="*/ 278606 h 514350"/>
              <a:gd name="connsiteX5240" fmla="*/ 3088481 w 6400800"/>
              <a:gd name="connsiteY5240" fmla="*/ 289084 h 514350"/>
              <a:gd name="connsiteX5241" fmla="*/ 3086576 w 6400800"/>
              <a:gd name="connsiteY5241" fmla="*/ 291941 h 514350"/>
              <a:gd name="connsiteX5242" fmla="*/ 3084671 w 6400800"/>
              <a:gd name="connsiteY5242" fmla="*/ 296704 h 514350"/>
              <a:gd name="connsiteX5243" fmla="*/ 3084671 w 6400800"/>
              <a:gd name="connsiteY5243" fmla="*/ 293846 h 514350"/>
              <a:gd name="connsiteX5244" fmla="*/ 3086576 w 6400800"/>
              <a:gd name="connsiteY5244" fmla="*/ 348139 h 514350"/>
              <a:gd name="connsiteX5245" fmla="*/ 3086576 w 6400800"/>
              <a:gd name="connsiteY5245" fmla="*/ 350044 h 514350"/>
              <a:gd name="connsiteX5246" fmla="*/ 3083719 w 6400800"/>
              <a:gd name="connsiteY5246" fmla="*/ 361474 h 514350"/>
              <a:gd name="connsiteX5247" fmla="*/ 3083719 w 6400800"/>
              <a:gd name="connsiteY5247" fmla="*/ 357664 h 514350"/>
              <a:gd name="connsiteX5248" fmla="*/ 3086576 w 6400800"/>
              <a:gd name="connsiteY5248" fmla="*/ 348139 h 514350"/>
              <a:gd name="connsiteX5249" fmla="*/ 3057049 w 6400800"/>
              <a:gd name="connsiteY5249" fmla="*/ 235744 h 514350"/>
              <a:gd name="connsiteX5250" fmla="*/ 3059906 w 6400800"/>
              <a:gd name="connsiteY5250" fmla="*/ 210979 h 514350"/>
              <a:gd name="connsiteX5251" fmla="*/ 3062764 w 6400800"/>
              <a:gd name="connsiteY5251" fmla="*/ 191929 h 514350"/>
              <a:gd name="connsiteX5252" fmla="*/ 3067526 w 6400800"/>
              <a:gd name="connsiteY5252" fmla="*/ 209074 h 514350"/>
              <a:gd name="connsiteX5253" fmla="*/ 3066574 w 6400800"/>
              <a:gd name="connsiteY5253" fmla="*/ 222409 h 514350"/>
              <a:gd name="connsiteX5254" fmla="*/ 3063716 w 6400800"/>
              <a:gd name="connsiteY5254" fmla="*/ 253841 h 514350"/>
              <a:gd name="connsiteX5255" fmla="*/ 3059906 w 6400800"/>
              <a:gd name="connsiteY5255" fmla="*/ 268129 h 514350"/>
              <a:gd name="connsiteX5256" fmla="*/ 3057049 w 6400800"/>
              <a:gd name="connsiteY5256" fmla="*/ 252889 h 514350"/>
              <a:gd name="connsiteX5257" fmla="*/ 3056096 w 6400800"/>
              <a:gd name="connsiteY5257" fmla="*/ 248126 h 514350"/>
              <a:gd name="connsiteX5258" fmla="*/ 3057049 w 6400800"/>
              <a:gd name="connsiteY5258" fmla="*/ 235744 h 514350"/>
              <a:gd name="connsiteX5259" fmla="*/ 3002756 w 6400800"/>
              <a:gd name="connsiteY5259" fmla="*/ 307181 h 514350"/>
              <a:gd name="connsiteX5260" fmla="*/ 3001804 w 6400800"/>
              <a:gd name="connsiteY5260" fmla="*/ 310039 h 514350"/>
              <a:gd name="connsiteX5261" fmla="*/ 3002756 w 6400800"/>
              <a:gd name="connsiteY5261" fmla="*/ 305276 h 514350"/>
              <a:gd name="connsiteX5262" fmla="*/ 3006566 w 6400800"/>
              <a:gd name="connsiteY5262" fmla="*/ 286226 h 514350"/>
              <a:gd name="connsiteX5263" fmla="*/ 3008471 w 6400800"/>
              <a:gd name="connsiteY5263" fmla="*/ 290036 h 514350"/>
              <a:gd name="connsiteX5264" fmla="*/ 3002756 w 6400800"/>
              <a:gd name="connsiteY5264" fmla="*/ 307181 h 514350"/>
              <a:gd name="connsiteX5265" fmla="*/ 3036094 w 6400800"/>
              <a:gd name="connsiteY5265" fmla="*/ 249079 h 514350"/>
              <a:gd name="connsiteX5266" fmla="*/ 3036094 w 6400800"/>
              <a:gd name="connsiteY5266" fmla="*/ 266224 h 514350"/>
              <a:gd name="connsiteX5267" fmla="*/ 3033236 w 6400800"/>
              <a:gd name="connsiteY5267" fmla="*/ 258604 h 514350"/>
              <a:gd name="connsiteX5268" fmla="*/ 3036094 w 6400800"/>
              <a:gd name="connsiteY5268" fmla="*/ 249079 h 514350"/>
              <a:gd name="connsiteX5269" fmla="*/ 3030379 w 6400800"/>
              <a:gd name="connsiteY5269" fmla="*/ 269081 h 514350"/>
              <a:gd name="connsiteX5270" fmla="*/ 3030379 w 6400800"/>
              <a:gd name="connsiteY5270" fmla="*/ 269081 h 514350"/>
              <a:gd name="connsiteX5271" fmla="*/ 3030379 w 6400800"/>
              <a:gd name="connsiteY5271" fmla="*/ 269081 h 514350"/>
              <a:gd name="connsiteX5272" fmla="*/ 3030379 w 6400800"/>
              <a:gd name="connsiteY5272" fmla="*/ 269081 h 514350"/>
              <a:gd name="connsiteX5273" fmla="*/ 3027521 w 6400800"/>
              <a:gd name="connsiteY5273" fmla="*/ 353854 h 514350"/>
              <a:gd name="connsiteX5274" fmla="*/ 3023711 w 6400800"/>
              <a:gd name="connsiteY5274" fmla="*/ 364331 h 514350"/>
              <a:gd name="connsiteX5275" fmla="*/ 3017996 w 6400800"/>
              <a:gd name="connsiteY5275" fmla="*/ 383381 h 514350"/>
              <a:gd name="connsiteX5276" fmla="*/ 3017044 w 6400800"/>
              <a:gd name="connsiteY5276" fmla="*/ 385286 h 514350"/>
              <a:gd name="connsiteX5277" fmla="*/ 3015139 w 6400800"/>
              <a:gd name="connsiteY5277" fmla="*/ 376714 h 514350"/>
              <a:gd name="connsiteX5278" fmla="*/ 3020854 w 6400800"/>
              <a:gd name="connsiteY5278" fmla="*/ 366236 h 514350"/>
              <a:gd name="connsiteX5279" fmla="*/ 3028474 w 6400800"/>
              <a:gd name="connsiteY5279" fmla="*/ 352901 h 514350"/>
              <a:gd name="connsiteX5280" fmla="*/ 3027521 w 6400800"/>
              <a:gd name="connsiteY5280" fmla="*/ 353854 h 514350"/>
              <a:gd name="connsiteX5281" fmla="*/ 3021806 w 6400800"/>
              <a:gd name="connsiteY5281" fmla="*/ 230029 h 514350"/>
              <a:gd name="connsiteX5282" fmla="*/ 3024664 w 6400800"/>
              <a:gd name="connsiteY5282" fmla="*/ 241459 h 514350"/>
              <a:gd name="connsiteX5283" fmla="*/ 3024664 w 6400800"/>
              <a:gd name="connsiteY5283" fmla="*/ 241459 h 514350"/>
              <a:gd name="connsiteX5284" fmla="*/ 3021806 w 6400800"/>
              <a:gd name="connsiteY5284" fmla="*/ 230029 h 514350"/>
              <a:gd name="connsiteX5285" fmla="*/ 3021806 w 6400800"/>
              <a:gd name="connsiteY5285" fmla="*/ 230029 h 514350"/>
              <a:gd name="connsiteX5286" fmla="*/ 3020854 w 6400800"/>
              <a:gd name="connsiteY5286" fmla="*/ 305276 h 514350"/>
              <a:gd name="connsiteX5287" fmla="*/ 3020854 w 6400800"/>
              <a:gd name="connsiteY5287" fmla="*/ 305276 h 514350"/>
              <a:gd name="connsiteX5288" fmla="*/ 3020854 w 6400800"/>
              <a:gd name="connsiteY5288" fmla="*/ 305276 h 514350"/>
              <a:gd name="connsiteX5289" fmla="*/ 3020854 w 6400800"/>
              <a:gd name="connsiteY5289" fmla="*/ 305276 h 514350"/>
              <a:gd name="connsiteX5290" fmla="*/ 3017996 w 6400800"/>
              <a:gd name="connsiteY5290" fmla="*/ 317659 h 514350"/>
              <a:gd name="connsiteX5291" fmla="*/ 3021806 w 6400800"/>
              <a:gd name="connsiteY5291" fmla="*/ 329089 h 514350"/>
              <a:gd name="connsiteX5292" fmla="*/ 3025616 w 6400800"/>
              <a:gd name="connsiteY5292" fmla="*/ 339566 h 514350"/>
              <a:gd name="connsiteX5293" fmla="*/ 3011329 w 6400800"/>
              <a:gd name="connsiteY5293" fmla="*/ 359569 h 514350"/>
              <a:gd name="connsiteX5294" fmla="*/ 3011329 w 6400800"/>
              <a:gd name="connsiteY5294" fmla="*/ 360521 h 514350"/>
              <a:gd name="connsiteX5295" fmla="*/ 3009424 w 6400800"/>
              <a:gd name="connsiteY5295" fmla="*/ 351949 h 514350"/>
              <a:gd name="connsiteX5296" fmla="*/ 3017996 w 6400800"/>
              <a:gd name="connsiteY5296" fmla="*/ 317659 h 514350"/>
              <a:gd name="connsiteX5297" fmla="*/ 3013234 w 6400800"/>
              <a:gd name="connsiteY5297" fmla="*/ 257651 h 514350"/>
              <a:gd name="connsiteX5298" fmla="*/ 3014186 w 6400800"/>
              <a:gd name="connsiteY5298" fmla="*/ 261461 h 514350"/>
              <a:gd name="connsiteX5299" fmla="*/ 3015139 w 6400800"/>
              <a:gd name="connsiteY5299" fmla="*/ 269081 h 514350"/>
              <a:gd name="connsiteX5300" fmla="*/ 3010376 w 6400800"/>
              <a:gd name="connsiteY5300" fmla="*/ 284321 h 514350"/>
              <a:gd name="connsiteX5301" fmla="*/ 3009424 w 6400800"/>
              <a:gd name="connsiteY5301" fmla="*/ 282416 h 514350"/>
              <a:gd name="connsiteX5302" fmla="*/ 3008471 w 6400800"/>
              <a:gd name="connsiteY5302" fmla="*/ 279559 h 514350"/>
              <a:gd name="connsiteX5303" fmla="*/ 3009424 w 6400800"/>
              <a:gd name="connsiteY5303" fmla="*/ 276701 h 514350"/>
              <a:gd name="connsiteX5304" fmla="*/ 3013234 w 6400800"/>
              <a:gd name="connsiteY5304" fmla="*/ 257651 h 514350"/>
              <a:gd name="connsiteX5305" fmla="*/ 3008471 w 6400800"/>
              <a:gd name="connsiteY5305" fmla="*/ 230029 h 514350"/>
              <a:gd name="connsiteX5306" fmla="*/ 3010376 w 6400800"/>
              <a:gd name="connsiteY5306" fmla="*/ 244316 h 514350"/>
              <a:gd name="connsiteX5307" fmla="*/ 3007519 w 6400800"/>
              <a:gd name="connsiteY5307" fmla="*/ 250984 h 514350"/>
              <a:gd name="connsiteX5308" fmla="*/ 3001804 w 6400800"/>
              <a:gd name="connsiteY5308" fmla="*/ 264319 h 514350"/>
              <a:gd name="connsiteX5309" fmla="*/ 3008471 w 6400800"/>
              <a:gd name="connsiteY5309" fmla="*/ 230029 h 514350"/>
              <a:gd name="connsiteX5310" fmla="*/ 3003709 w 6400800"/>
              <a:gd name="connsiteY5310" fmla="*/ 195739 h 514350"/>
              <a:gd name="connsiteX5311" fmla="*/ 3004661 w 6400800"/>
              <a:gd name="connsiteY5311" fmla="*/ 205264 h 514350"/>
              <a:gd name="connsiteX5312" fmla="*/ 2997994 w 6400800"/>
              <a:gd name="connsiteY5312" fmla="*/ 223361 h 514350"/>
              <a:gd name="connsiteX5313" fmla="*/ 2986564 w 6400800"/>
              <a:gd name="connsiteY5313" fmla="*/ 262414 h 514350"/>
              <a:gd name="connsiteX5314" fmla="*/ 2984659 w 6400800"/>
              <a:gd name="connsiteY5314" fmla="*/ 270986 h 514350"/>
              <a:gd name="connsiteX5315" fmla="*/ 2984659 w 6400800"/>
              <a:gd name="connsiteY5315" fmla="*/ 270986 h 514350"/>
              <a:gd name="connsiteX5316" fmla="*/ 3003709 w 6400800"/>
              <a:gd name="connsiteY5316" fmla="*/ 195739 h 514350"/>
              <a:gd name="connsiteX5317" fmla="*/ 2974181 w 6400800"/>
              <a:gd name="connsiteY5317" fmla="*/ 311944 h 514350"/>
              <a:gd name="connsiteX5318" fmla="*/ 2980849 w 6400800"/>
              <a:gd name="connsiteY5318" fmla="*/ 284321 h 514350"/>
              <a:gd name="connsiteX5319" fmla="*/ 2980849 w 6400800"/>
              <a:gd name="connsiteY5319" fmla="*/ 285274 h 514350"/>
              <a:gd name="connsiteX5320" fmla="*/ 2976086 w 6400800"/>
              <a:gd name="connsiteY5320" fmla="*/ 307181 h 514350"/>
              <a:gd name="connsiteX5321" fmla="*/ 2972276 w 6400800"/>
              <a:gd name="connsiteY5321" fmla="*/ 327184 h 514350"/>
              <a:gd name="connsiteX5322" fmla="*/ 2970371 w 6400800"/>
              <a:gd name="connsiteY5322" fmla="*/ 322421 h 514350"/>
              <a:gd name="connsiteX5323" fmla="*/ 2974181 w 6400800"/>
              <a:gd name="connsiteY5323" fmla="*/ 311944 h 514350"/>
              <a:gd name="connsiteX5324" fmla="*/ 2964656 w 6400800"/>
              <a:gd name="connsiteY5324" fmla="*/ 349091 h 514350"/>
              <a:gd name="connsiteX5325" fmla="*/ 2968466 w 6400800"/>
              <a:gd name="connsiteY5325" fmla="*/ 334804 h 514350"/>
              <a:gd name="connsiteX5326" fmla="*/ 2970371 w 6400800"/>
              <a:gd name="connsiteY5326" fmla="*/ 344329 h 514350"/>
              <a:gd name="connsiteX5327" fmla="*/ 2969419 w 6400800"/>
              <a:gd name="connsiteY5327" fmla="*/ 353854 h 514350"/>
              <a:gd name="connsiteX5328" fmla="*/ 2966561 w 6400800"/>
              <a:gd name="connsiteY5328" fmla="*/ 377666 h 514350"/>
              <a:gd name="connsiteX5329" fmla="*/ 2963704 w 6400800"/>
              <a:gd name="connsiteY5329" fmla="*/ 366236 h 514350"/>
              <a:gd name="connsiteX5330" fmla="*/ 2969419 w 6400800"/>
              <a:gd name="connsiteY5330" fmla="*/ 341471 h 514350"/>
              <a:gd name="connsiteX5331" fmla="*/ 2964656 w 6400800"/>
              <a:gd name="connsiteY5331" fmla="*/ 349091 h 514350"/>
              <a:gd name="connsiteX5332" fmla="*/ 2958941 w 6400800"/>
              <a:gd name="connsiteY5332" fmla="*/ 383381 h 514350"/>
              <a:gd name="connsiteX5333" fmla="*/ 2958941 w 6400800"/>
              <a:gd name="connsiteY5333" fmla="*/ 383381 h 514350"/>
              <a:gd name="connsiteX5334" fmla="*/ 2958941 w 6400800"/>
              <a:gd name="connsiteY5334" fmla="*/ 383381 h 514350"/>
              <a:gd name="connsiteX5335" fmla="*/ 2958941 w 6400800"/>
              <a:gd name="connsiteY5335" fmla="*/ 383381 h 514350"/>
              <a:gd name="connsiteX5336" fmla="*/ 2958941 w 6400800"/>
              <a:gd name="connsiteY5336" fmla="*/ 383381 h 514350"/>
              <a:gd name="connsiteX5337" fmla="*/ 2936081 w 6400800"/>
              <a:gd name="connsiteY5337" fmla="*/ 284321 h 514350"/>
              <a:gd name="connsiteX5338" fmla="*/ 2934176 w 6400800"/>
              <a:gd name="connsiteY5338" fmla="*/ 273844 h 514350"/>
              <a:gd name="connsiteX5339" fmla="*/ 2936081 w 6400800"/>
              <a:gd name="connsiteY5339" fmla="*/ 271939 h 514350"/>
              <a:gd name="connsiteX5340" fmla="*/ 2936081 w 6400800"/>
              <a:gd name="connsiteY5340" fmla="*/ 284321 h 514350"/>
              <a:gd name="connsiteX5341" fmla="*/ 2936081 w 6400800"/>
              <a:gd name="connsiteY5341" fmla="*/ 267176 h 514350"/>
              <a:gd name="connsiteX5342" fmla="*/ 2936081 w 6400800"/>
              <a:gd name="connsiteY5342" fmla="*/ 267176 h 514350"/>
              <a:gd name="connsiteX5343" fmla="*/ 2934176 w 6400800"/>
              <a:gd name="connsiteY5343" fmla="*/ 269081 h 514350"/>
              <a:gd name="connsiteX5344" fmla="*/ 2936081 w 6400800"/>
              <a:gd name="connsiteY5344" fmla="*/ 265271 h 514350"/>
              <a:gd name="connsiteX5345" fmla="*/ 2936081 w 6400800"/>
              <a:gd name="connsiteY5345" fmla="*/ 267176 h 514350"/>
              <a:gd name="connsiteX5346" fmla="*/ 2929414 w 6400800"/>
              <a:gd name="connsiteY5346" fmla="*/ 243364 h 514350"/>
              <a:gd name="connsiteX5347" fmla="*/ 2930366 w 6400800"/>
              <a:gd name="connsiteY5347" fmla="*/ 243364 h 514350"/>
              <a:gd name="connsiteX5348" fmla="*/ 2933224 w 6400800"/>
              <a:gd name="connsiteY5348" fmla="*/ 244316 h 514350"/>
              <a:gd name="connsiteX5349" fmla="*/ 2934176 w 6400800"/>
              <a:gd name="connsiteY5349" fmla="*/ 255746 h 514350"/>
              <a:gd name="connsiteX5350" fmla="*/ 2931319 w 6400800"/>
              <a:gd name="connsiteY5350" fmla="*/ 261461 h 514350"/>
              <a:gd name="connsiteX5351" fmla="*/ 2927509 w 6400800"/>
              <a:gd name="connsiteY5351" fmla="*/ 248126 h 514350"/>
              <a:gd name="connsiteX5352" fmla="*/ 2929414 w 6400800"/>
              <a:gd name="connsiteY5352" fmla="*/ 243364 h 514350"/>
              <a:gd name="connsiteX5353" fmla="*/ 2917984 w 6400800"/>
              <a:gd name="connsiteY5353" fmla="*/ 351949 h 514350"/>
              <a:gd name="connsiteX5354" fmla="*/ 2918936 w 6400800"/>
              <a:gd name="connsiteY5354" fmla="*/ 353854 h 514350"/>
              <a:gd name="connsiteX5355" fmla="*/ 2919889 w 6400800"/>
              <a:gd name="connsiteY5355" fmla="*/ 363379 h 514350"/>
              <a:gd name="connsiteX5356" fmla="*/ 2922746 w 6400800"/>
              <a:gd name="connsiteY5356" fmla="*/ 380524 h 514350"/>
              <a:gd name="connsiteX5357" fmla="*/ 2920841 w 6400800"/>
              <a:gd name="connsiteY5357" fmla="*/ 380524 h 514350"/>
              <a:gd name="connsiteX5358" fmla="*/ 2913221 w 6400800"/>
              <a:gd name="connsiteY5358" fmla="*/ 362426 h 514350"/>
              <a:gd name="connsiteX5359" fmla="*/ 2917984 w 6400800"/>
              <a:gd name="connsiteY5359" fmla="*/ 351949 h 514350"/>
              <a:gd name="connsiteX5360" fmla="*/ 2904649 w 6400800"/>
              <a:gd name="connsiteY5360" fmla="*/ 224314 h 514350"/>
              <a:gd name="connsiteX5361" fmla="*/ 2904649 w 6400800"/>
              <a:gd name="connsiteY5361" fmla="*/ 224314 h 514350"/>
              <a:gd name="connsiteX5362" fmla="*/ 2903696 w 6400800"/>
              <a:gd name="connsiteY5362" fmla="*/ 237649 h 514350"/>
              <a:gd name="connsiteX5363" fmla="*/ 2902744 w 6400800"/>
              <a:gd name="connsiteY5363" fmla="*/ 250031 h 514350"/>
              <a:gd name="connsiteX5364" fmla="*/ 2900839 w 6400800"/>
              <a:gd name="connsiteY5364" fmla="*/ 235744 h 514350"/>
              <a:gd name="connsiteX5365" fmla="*/ 2904649 w 6400800"/>
              <a:gd name="connsiteY5365" fmla="*/ 224314 h 514350"/>
              <a:gd name="connsiteX5366" fmla="*/ 2885599 w 6400800"/>
              <a:gd name="connsiteY5366" fmla="*/ 294799 h 514350"/>
              <a:gd name="connsiteX5367" fmla="*/ 2888456 w 6400800"/>
              <a:gd name="connsiteY5367" fmla="*/ 280511 h 514350"/>
              <a:gd name="connsiteX5368" fmla="*/ 2889409 w 6400800"/>
              <a:gd name="connsiteY5368" fmla="*/ 308134 h 514350"/>
              <a:gd name="connsiteX5369" fmla="*/ 2884646 w 6400800"/>
              <a:gd name="connsiteY5369" fmla="*/ 297656 h 514350"/>
              <a:gd name="connsiteX5370" fmla="*/ 2885599 w 6400800"/>
              <a:gd name="connsiteY5370" fmla="*/ 294799 h 514350"/>
              <a:gd name="connsiteX5371" fmla="*/ 2869406 w 6400800"/>
              <a:gd name="connsiteY5371" fmla="*/ 301466 h 514350"/>
              <a:gd name="connsiteX5372" fmla="*/ 2869406 w 6400800"/>
              <a:gd name="connsiteY5372" fmla="*/ 301466 h 514350"/>
              <a:gd name="connsiteX5373" fmla="*/ 2869406 w 6400800"/>
              <a:gd name="connsiteY5373" fmla="*/ 302419 h 514350"/>
              <a:gd name="connsiteX5374" fmla="*/ 2868454 w 6400800"/>
              <a:gd name="connsiteY5374" fmla="*/ 305276 h 514350"/>
              <a:gd name="connsiteX5375" fmla="*/ 2856071 w 6400800"/>
              <a:gd name="connsiteY5375" fmla="*/ 284321 h 514350"/>
              <a:gd name="connsiteX5376" fmla="*/ 2855119 w 6400800"/>
              <a:gd name="connsiteY5376" fmla="*/ 282416 h 514350"/>
              <a:gd name="connsiteX5377" fmla="*/ 2857976 w 6400800"/>
              <a:gd name="connsiteY5377" fmla="*/ 273844 h 514350"/>
              <a:gd name="connsiteX5378" fmla="*/ 2869406 w 6400800"/>
              <a:gd name="connsiteY5378" fmla="*/ 301466 h 514350"/>
              <a:gd name="connsiteX5379" fmla="*/ 2851309 w 6400800"/>
              <a:gd name="connsiteY5379" fmla="*/ 262414 h 514350"/>
              <a:gd name="connsiteX5380" fmla="*/ 2851309 w 6400800"/>
              <a:gd name="connsiteY5380" fmla="*/ 259556 h 514350"/>
              <a:gd name="connsiteX5381" fmla="*/ 2855119 w 6400800"/>
              <a:gd name="connsiteY5381" fmla="*/ 267176 h 514350"/>
              <a:gd name="connsiteX5382" fmla="*/ 2856071 w 6400800"/>
              <a:gd name="connsiteY5382" fmla="*/ 269081 h 514350"/>
              <a:gd name="connsiteX5383" fmla="*/ 2851309 w 6400800"/>
              <a:gd name="connsiteY5383" fmla="*/ 276701 h 514350"/>
              <a:gd name="connsiteX5384" fmla="*/ 2850356 w 6400800"/>
              <a:gd name="connsiteY5384" fmla="*/ 274796 h 514350"/>
              <a:gd name="connsiteX5385" fmla="*/ 2851309 w 6400800"/>
              <a:gd name="connsiteY5385" fmla="*/ 262414 h 514350"/>
              <a:gd name="connsiteX5386" fmla="*/ 2848451 w 6400800"/>
              <a:gd name="connsiteY5386" fmla="*/ 312896 h 514350"/>
              <a:gd name="connsiteX5387" fmla="*/ 2848451 w 6400800"/>
              <a:gd name="connsiteY5387" fmla="*/ 302419 h 514350"/>
              <a:gd name="connsiteX5388" fmla="*/ 2860834 w 6400800"/>
              <a:gd name="connsiteY5388" fmla="*/ 327184 h 514350"/>
              <a:gd name="connsiteX5389" fmla="*/ 2856071 w 6400800"/>
              <a:gd name="connsiteY5389" fmla="*/ 344329 h 514350"/>
              <a:gd name="connsiteX5390" fmla="*/ 2853214 w 6400800"/>
              <a:gd name="connsiteY5390" fmla="*/ 355759 h 514350"/>
              <a:gd name="connsiteX5391" fmla="*/ 2851309 w 6400800"/>
              <a:gd name="connsiteY5391" fmla="*/ 341471 h 514350"/>
              <a:gd name="connsiteX5392" fmla="*/ 2847499 w 6400800"/>
              <a:gd name="connsiteY5392" fmla="*/ 316706 h 514350"/>
              <a:gd name="connsiteX5393" fmla="*/ 2848451 w 6400800"/>
              <a:gd name="connsiteY5393" fmla="*/ 312896 h 514350"/>
              <a:gd name="connsiteX5394" fmla="*/ 2836069 w 6400800"/>
              <a:gd name="connsiteY5394" fmla="*/ 226219 h 514350"/>
              <a:gd name="connsiteX5395" fmla="*/ 2847499 w 6400800"/>
              <a:gd name="connsiteY5395" fmla="*/ 251936 h 514350"/>
              <a:gd name="connsiteX5396" fmla="*/ 2844641 w 6400800"/>
              <a:gd name="connsiteY5396" fmla="*/ 261461 h 514350"/>
              <a:gd name="connsiteX5397" fmla="*/ 2843689 w 6400800"/>
              <a:gd name="connsiteY5397" fmla="*/ 266224 h 514350"/>
              <a:gd name="connsiteX5398" fmla="*/ 2838926 w 6400800"/>
              <a:gd name="connsiteY5398" fmla="*/ 258604 h 514350"/>
              <a:gd name="connsiteX5399" fmla="*/ 2834164 w 6400800"/>
              <a:gd name="connsiteY5399" fmla="*/ 229076 h 514350"/>
              <a:gd name="connsiteX5400" fmla="*/ 2836069 w 6400800"/>
              <a:gd name="connsiteY5400" fmla="*/ 226219 h 514350"/>
              <a:gd name="connsiteX5401" fmla="*/ 2830354 w 6400800"/>
              <a:gd name="connsiteY5401" fmla="*/ 305276 h 514350"/>
              <a:gd name="connsiteX5402" fmla="*/ 2831306 w 6400800"/>
              <a:gd name="connsiteY5402" fmla="*/ 312896 h 514350"/>
              <a:gd name="connsiteX5403" fmla="*/ 2831306 w 6400800"/>
              <a:gd name="connsiteY5403" fmla="*/ 313849 h 514350"/>
              <a:gd name="connsiteX5404" fmla="*/ 2830354 w 6400800"/>
              <a:gd name="connsiteY5404" fmla="*/ 308134 h 514350"/>
              <a:gd name="connsiteX5405" fmla="*/ 2830354 w 6400800"/>
              <a:gd name="connsiteY5405" fmla="*/ 305276 h 514350"/>
              <a:gd name="connsiteX5406" fmla="*/ 2829401 w 6400800"/>
              <a:gd name="connsiteY5406" fmla="*/ 292894 h 514350"/>
              <a:gd name="connsiteX5407" fmla="*/ 2830354 w 6400800"/>
              <a:gd name="connsiteY5407" fmla="*/ 299561 h 514350"/>
              <a:gd name="connsiteX5408" fmla="*/ 2829401 w 6400800"/>
              <a:gd name="connsiteY5408" fmla="*/ 301466 h 514350"/>
              <a:gd name="connsiteX5409" fmla="*/ 2829401 w 6400800"/>
              <a:gd name="connsiteY5409" fmla="*/ 299561 h 514350"/>
              <a:gd name="connsiteX5410" fmla="*/ 2829401 w 6400800"/>
              <a:gd name="connsiteY5410" fmla="*/ 292894 h 514350"/>
              <a:gd name="connsiteX5411" fmla="*/ 2785586 w 6400800"/>
              <a:gd name="connsiteY5411" fmla="*/ 268129 h 514350"/>
              <a:gd name="connsiteX5412" fmla="*/ 2782729 w 6400800"/>
              <a:gd name="connsiteY5412" fmla="*/ 271939 h 514350"/>
              <a:gd name="connsiteX5413" fmla="*/ 2782729 w 6400800"/>
              <a:gd name="connsiteY5413" fmla="*/ 269081 h 514350"/>
              <a:gd name="connsiteX5414" fmla="*/ 2782729 w 6400800"/>
              <a:gd name="connsiteY5414" fmla="*/ 265271 h 514350"/>
              <a:gd name="connsiteX5415" fmla="*/ 2786539 w 6400800"/>
              <a:gd name="connsiteY5415" fmla="*/ 258604 h 514350"/>
              <a:gd name="connsiteX5416" fmla="*/ 2786539 w 6400800"/>
              <a:gd name="connsiteY5416" fmla="*/ 260509 h 514350"/>
              <a:gd name="connsiteX5417" fmla="*/ 2785586 w 6400800"/>
              <a:gd name="connsiteY5417" fmla="*/ 268129 h 514350"/>
              <a:gd name="connsiteX5418" fmla="*/ 2796064 w 6400800"/>
              <a:gd name="connsiteY5418" fmla="*/ 268129 h 514350"/>
              <a:gd name="connsiteX5419" fmla="*/ 2796064 w 6400800"/>
              <a:gd name="connsiteY5419" fmla="*/ 268129 h 514350"/>
              <a:gd name="connsiteX5420" fmla="*/ 2798921 w 6400800"/>
              <a:gd name="connsiteY5420" fmla="*/ 263366 h 514350"/>
              <a:gd name="connsiteX5421" fmla="*/ 2796064 w 6400800"/>
              <a:gd name="connsiteY5421" fmla="*/ 268129 h 514350"/>
              <a:gd name="connsiteX5422" fmla="*/ 2803684 w 6400800"/>
              <a:gd name="connsiteY5422" fmla="*/ 314801 h 514350"/>
              <a:gd name="connsiteX5423" fmla="*/ 2802731 w 6400800"/>
              <a:gd name="connsiteY5423" fmla="*/ 318611 h 514350"/>
              <a:gd name="connsiteX5424" fmla="*/ 2801779 w 6400800"/>
              <a:gd name="connsiteY5424" fmla="*/ 325279 h 514350"/>
              <a:gd name="connsiteX5425" fmla="*/ 2798921 w 6400800"/>
              <a:gd name="connsiteY5425" fmla="*/ 317659 h 514350"/>
              <a:gd name="connsiteX5426" fmla="*/ 2798921 w 6400800"/>
              <a:gd name="connsiteY5426" fmla="*/ 315754 h 514350"/>
              <a:gd name="connsiteX5427" fmla="*/ 2798921 w 6400800"/>
              <a:gd name="connsiteY5427" fmla="*/ 315754 h 514350"/>
              <a:gd name="connsiteX5428" fmla="*/ 2801779 w 6400800"/>
              <a:gd name="connsiteY5428" fmla="*/ 304324 h 514350"/>
              <a:gd name="connsiteX5429" fmla="*/ 2803684 w 6400800"/>
              <a:gd name="connsiteY5429" fmla="*/ 312896 h 514350"/>
              <a:gd name="connsiteX5430" fmla="*/ 2803684 w 6400800"/>
              <a:gd name="connsiteY5430" fmla="*/ 314801 h 514350"/>
              <a:gd name="connsiteX5431" fmla="*/ 2810351 w 6400800"/>
              <a:gd name="connsiteY5431" fmla="*/ 280511 h 514350"/>
              <a:gd name="connsiteX5432" fmla="*/ 2805589 w 6400800"/>
              <a:gd name="connsiteY5432" fmla="*/ 302419 h 514350"/>
              <a:gd name="connsiteX5433" fmla="*/ 2803684 w 6400800"/>
              <a:gd name="connsiteY5433" fmla="*/ 298609 h 514350"/>
              <a:gd name="connsiteX5434" fmla="*/ 2802731 w 6400800"/>
              <a:gd name="connsiteY5434" fmla="*/ 296704 h 514350"/>
              <a:gd name="connsiteX5435" fmla="*/ 2805589 w 6400800"/>
              <a:gd name="connsiteY5435" fmla="*/ 287179 h 514350"/>
              <a:gd name="connsiteX5436" fmla="*/ 2809399 w 6400800"/>
              <a:gd name="connsiteY5436" fmla="*/ 277654 h 514350"/>
              <a:gd name="connsiteX5437" fmla="*/ 2810351 w 6400800"/>
              <a:gd name="connsiteY5437" fmla="*/ 275749 h 514350"/>
              <a:gd name="connsiteX5438" fmla="*/ 2810351 w 6400800"/>
              <a:gd name="connsiteY5438" fmla="*/ 280511 h 514350"/>
              <a:gd name="connsiteX5439" fmla="*/ 2811304 w 6400800"/>
              <a:gd name="connsiteY5439" fmla="*/ 276701 h 514350"/>
              <a:gd name="connsiteX5440" fmla="*/ 2811304 w 6400800"/>
              <a:gd name="connsiteY5440" fmla="*/ 274796 h 514350"/>
              <a:gd name="connsiteX5441" fmla="*/ 2813209 w 6400800"/>
              <a:gd name="connsiteY5441" fmla="*/ 270986 h 514350"/>
              <a:gd name="connsiteX5442" fmla="*/ 2811304 w 6400800"/>
              <a:gd name="connsiteY5442" fmla="*/ 276701 h 514350"/>
              <a:gd name="connsiteX5443" fmla="*/ 2812256 w 6400800"/>
              <a:gd name="connsiteY5443" fmla="*/ 236696 h 514350"/>
              <a:gd name="connsiteX5444" fmla="*/ 2806541 w 6400800"/>
              <a:gd name="connsiteY5444" fmla="*/ 246221 h 514350"/>
              <a:gd name="connsiteX5445" fmla="*/ 2799874 w 6400800"/>
              <a:gd name="connsiteY5445" fmla="*/ 251936 h 514350"/>
              <a:gd name="connsiteX5446" fmla="*/ 2794159 w 6400800"/>
              <a:gd name="connsiteY5446" fmla="*/ 257651 h 514350"/>
              <a:gd name="connsiteX5447" fmla="*/ 2792254 w 6400800"/>
              <a:gd name="connsiteY5447" fmla="*/ 245269 h 514350"/>
              <a:gd name="connsiteX5448" fmla="*/ 2796064 w 6400800"/>
              <a:gd name="connsiteY5448" fmla="*/ 238601 h 514350"/>
              <a:gd name="connsiteX5449" fmla="*/ 2804636 w 6400800"/>
              <a:gd name="connsiteY5449" fmla="*/ 224314 h 514350"/>
              <a:gd name="connsiteX5450" fmla="*/ 2812256 w 6400800"/>
              <a:gd name="connsiteY5450" fmla="*/ 236696 h 514350"/>
              <a:gd name="connsiteX5451" fmla="*/ 2804636 w 6400800"/>
              <a:gd name="connsiteY5451" fmla="*/ 223361 h 514350"/>
              <a:gd name="connsiteX5452" fmla="*/ 2794159 w 6400800"/>
              <a:gd name="connsiteY5452" fmla="*/ 235744 h 514350"/>
              <a:gd name="connsiteX5453" fmla="*/ 2792254 w 6400800"/>
              <a:gd name="connsiteY5453" fmla="*/ 238601 h 514350"/>
              <a:gd name="connsiteX5454" fmla="*/ 2792254 w 6400800"/>
              <a:gd name="connsiteY5454" fmla="*/ 238601 h 514350"/>
              <a:gd name="connsiteX5455" fmla="*/ 2796064 w 6400800"/>
              <a:gd name="connsiteY5455" fmla="*/ 230981 h 514350"/>
              <a:gd name="connsiteX5456" fmla="*/ 2801779 w 6400800"/>
              <a:gd name="connsiteY5456" fmla="*/ 219551 h 514350"/>
              <a:gd name="connsiteX5457" fmla="*/ 2804636 w 6400800"/>
              <a:gd name="connsiteY5457" fmla="*/ 223361 h 514350"/>
              <a:gd name="connsiteX5458" fmla="*/ 2787491 w 6400800"/>
              <a:gd name="connsiteY5458" fmla="*/ 196691 h 514350"/>
              <a:gd name="connsiteX5459" fmla="*/ 2800826 w 6400800"/>
              <a:gd name="connsiteY5459" fmla="*/ 217646 h 514350"/>
              <a:gd name="connsiteX5460" fmla="*/ 2792254 w 6400800"/>
              <a:gd name="connsiteY5460" fmla="*/ 228124 h 514350"/>
              <a:gd name="connsiteX5461" fmla="*/ 2790349 w 6400800"/>
              <a:gd name="connsiteY5461" fmla="*/ 230981 h 514350"/>
              <a:gd name="connsiteX5462" fmla="*/ 2787491 w 6400800"/>
              <a:gd name="connsiteY5462" fmla="*/ 218599 h 514350"/>
              <a:gd name="connsiteX5463" fmla="*/ 2781776 w 6400800"/>
              <a:gd name="connsiteY5463" fmla="*/ 196691 h 514350"/>
              <a:gd name="connsiteX5464" fmla="*/ 2783681 w 6400800"/>
              <a:gd name="connsiteY5464" fmla="*/ 218599 h 514350"/>
              <a:gd name="connsiteX5465" fmla="*/ 2784634 w 6400800"/>
              <a:gd name="connsiteY5465" fmla="*/ 237649 h 514350"/>
              <a:gd name="connsiteX5466" fmla="*/ 2780824 w 6400800"/>
              <a:gd name="connsiteY5466" fmla="*/ 243364 h 514350"/>
              <a:gd name="connsiteX5467" fmla="*/ 2778919 w 6400800"/>
              <a:gd name="connsiteY5467" fmla="*/ 204311 h 514350"/>
              <a:gd name="connsiteX5468" fmla="*/ 2777966 w 6400800"/>
              <a:gd name="connsiteY5468" fmla="*/ 186214 h 514350"/>
              <a:gd name="connsiteX5469" fmla="*/ 2775109 w 6400800"/>
              <a:gd name="connsiteY5469" fmla="*/ 204311 h 514350"/>
              <a:gd name="connsiteX5470" fmla="*/ 2774156 w 6400800"/>
              <a:gd name="connsiteY5470" fmla="*/ 214789 h 514350"/>
              <a:gd name="connsiteX5471" fmla="*/ 2770346 w 6400800"/>
              <a:gd name="connsiteY5471" fmla="*/ 190976 h 514350"/>
              <a:gd name="connsiteX5472" fmla="*/ 2770346 w 6400800"/>
              <a:gd name="connsiteY5472" fmla="*/ 189071 h 514350"/>
              <a:gd name="connsiteX5473" fmla="*/ 2770346 w 6400800"/>
              <a:gd name="connsiteY5473" fmla="*/ 185261 h 514350"/>
              <a:gd name="connsiteX5474" fmla="*/ 2768441 w 6400800"/>
              <a:gd name="connsiteY5474" fmla="*/ 166211 h 514350"/>
              <a:gd name="connsiteX5475" fmla="*/ 2787491 w 6400800"/>
              <a:gd name="connsiteY5475" fmla="*/ 196691 h 514350"/>
              <a:gd name="connsiteX5476" fmla="*/ 2767489 w 6400800"/>
              <a:gd name="connsiteY5476" fmla="*/ 167164 h 514350"/>
              <a:gd name="connsiteX5477" fmla="*/ 2767489 w 6400800"/>
              <a:gd name="connsiteY5477" fmla="*/ 170974 h 514350"/>
              <a:gd name="connsiteX5478" fmla="*/ 2766536 w 6400800"/>
              <a:gd name="connsiteY5478" fmla="*/ 166211 h 514350"/>
              <a:gd name="connsiteX5479" fmla="*/ 2767489 w 6400800"/>
              <a:gd name="connsiteY5479" fmla="*/ 167164 h 514350"/>
              <a:gd name="connsiteX5480" fmla="*/ 2757964 w 6400800"/>
              <a:gd name="connsiteY5480" fmla="*/ 342424 h 514350"/>
              <a:gd name="connsiteX5481" fmla="*/ 2755106 w 6400800"/>
              <a:gd name="connsiteY5481" fmla="*/ 336709 h 514350"/>
              <a:gd name="connsiteX5482" fmla="*/ 2758916 w 6400800"/>
              <a:gd name="connsiteY5482" fmla="*/ 329089 h 514350"/>
              <a:gd name="connsiteX5483" fmla="*/ 2760821 w 6400800"/>
              <a:gd name="connsiteY5483" fmla="*/ 332899 h 514350"/>
              <a:gd name="connsiteX5484" fmla="*/ 2757964 w 6400800"/>
              <a:gd name="connsiteY5484" fmla="*/ 342424 h 514350"/>
              <a:gd name="connsiteX5485" fmla="*/ 2762726 w 6400800"/>
              <a:gd name="connsiteY5485" fmla="*/ 327184 h 514350"/>
              <a:gd name="connsiteX5486" fmla="*/ 2761774 w 6400800"/>
              <a:gd name="connsiteY5486" fmla="*/ 330994 h 514350"/>
              <a:gd name="connsiteX5487" fmla="*/ 2759869 w 6400800"/>
              <a:gd name="connsiteY5487" fmla="*/ 328136 h 514350"/>
              <a:gd name="connsiteX5488" fmla="*/ 2761774 w 6400800"/>
              <a:gd name="connsiteY5488" fmla="*/ 324326 h 514350"/>
              <a:gd name="connsiteX5489" fmla="*/ 2762726 w 6400800"/>
              <a:gd name="connsiteY5489" fmla="*/ 327184 h 514350"/>
              <a:gd name="connsiteX5490" fmla="*/ 2762726 w 6400800"/>
              <a:gd name="connsiteY5490" fmla="*/ 327184 h 514350"/>
              <a:gd name="connsiteX5491" fmla="*/ 2762726 w 6400800"/>
              <a:gd name="connsiteY5491" fmla="*/ 250031 h 514350"/>
              <a:gd name="connsiteX5492" fmla="*/ 2762726 w 6400800"/>
              <a:gd name="connsiteY5492" fmla="*/ 270034 h 514350"/>
              <a:gd name="connsiteX5493" fmla="*/ 2754154 w 6400800"/>
              <a:gd name="connsiteY5493" fmla="*/ 282416 h 514350"/>
              <a:gd name="connsiteX5494" fmla="*/ 2753201 w 6400800"/>
              <a:gd name="connsiteY5494" fmla="*/ 284321 h 514350"/>
              <a:gd name="connsiteX5495" fmla="*/ 2752249 w 6400800"/>
              <a:gd name="connsiteY5495" fmla="*/ 282416 h 514350"/>
              <a:gd name="connsiteX5496" fmla="*/ 2753201 w 6400800"/>
              <a:gd name="connsiteY5496" fmla="*/ 278606 h 514350"/>
              <a:gd name="connsiteX5497" fmla="*/ 2756059 w 6400800"/>
              <a:gd name="connsiteY5497" fmla="*/ 267176 h 514350"/>
              <a:gd name="connsiteX5498" fmla="*/ 2761774 w 6400800"/>
              <a:gd name="connsiteY5498" fmla="*/ 251936 h 514350"/>
              <a:gd name="connsiteX5499" fmla="*/ 2762726 w 6400800"/>
              <a:gd name="connsiteY5499" fmla="*/ 250031 h 514350"/>
              <a:gd name="connsiteX5500" fmla="*/ 2762726 w 6400800"/>
              <a:gd name="connsiteY5500" fmla="*/ 250031 h 514350"/>
              <a:gd name="connsiteX5501" fmla="*/ 2753201 w 6400800"/>
              <a:gd name="connsiteY5501" fmla="*/ 250031 h 514350"/>
              <a:gd name="connsiteX5502" fmla="*/ 2757011 w 6400800"/>
              <a:gd name="connsiteY5502" fmla="*/ 230981 h 514350"/>
              <a:gd name="connsiteX5503" fmla="*/ 2762726 w 6400800"/>
              <a:gd name="connsiteY5503" fmla="*/ 249079 h 514350"/>
              <a:gd name="connsiteX5504" fmla="*/ 2760821 w 6400800"/>
              <a:gd name="connsiteY5504" fmla="*/ 252889 h 514350"/>
              <a:gd name="connsiteX5505" fmla="*/ 2752249 w 6400800"/>
              <a:gd name="connsiteY5505" fmla="*/ 267176 h 514350"/>
              <a:gd name="connsiteX5506" fmla="*/ 2748439 w 6400800"/>
              <a:gd name="connsiteY5506" fmla="*/ 275749 h 514350"/>
              <a:gd name="connsiteX5507" fmla="*/ 2747486 w 6400800"/>
              <a:gd name="connsiteY5507" fmla="*/ 274796 h 514350"/>
              <a:gd name="connsiteX5508" fmla="*/ 2753201 w 6400800"/>
              <a:gd name="connsiteY5508" fmla="*/ 250031 h 514350"/>
              <a:gd name="connsiteX5509" fmla="*/ 2749391 w 6400800"/>
              <a:gd name="connsiteY5509" fmla="*/ 362426 h 514350"/>
              <a:gd name="connsiteX5510" fmla="*/ 2746534 w 6400800"/>
              <a:gd name="connsiteY5510" fmla="*/ 357664 h 514350"/>
              <a:gd name="connsiteX5511" fmla="*/ 2746534 w 6400800"/>
              <a:gd name="connsiteY5511" fmla="*/ 354806 h 514350"/>
              <a:gd name="connsiteX5512" fmla="*/ 2749391 w 6400800"/>
              <a:gd name="connsiteY5512" fmla="*/ 362426 h 514350"/>
              <a:gd name="connsiteX5513" fmla="*/ 2734151 w 6400800"/>
              <a:gd name="connsiteY5513" fmla="*/ 258604 h 514350"/>
              <a:gd name="connsiteX5514" fmla="*/ 2740819 w 6400800"/>
              <a:gd name="connsiteY5514" fmla="*/ 273844 h 514350"/>
              <a:gd name="connsiteX5515" fmla="*/ 2735104 w 6400800"/>
              <a:gd name="connsiteY5515" fmla="*/ 290036 h 514350"/>
              <a:gd name="connsiteX5516" fmla="*/ 2734151 w 6400800"/>
              <a:gd name="connsiteY5516" fmla="*/ 287179 h 514350"/>
              <a:gd name="connsiteX5517" fmla="*/ 2734151 w 6400800"/>
              <a:gd name="connsiteY5517" fmla="*/ 291941 h 514350"/>
              <a:gd name="connsiteX5518" fmla="*/ 2734151 w 6400800"/>
              <a:gd name="connsiteY5518" fmla="*/ 291941 h 514350"/>
              <a:gd name="connsiteX5519" fmla="*/ 2732246 w 6400800"/>
              <a:gd name="connsiteY5519" fmla="*/ 289084 h 514350"/>
              <a:gd name="connsiteX5520" fmla="*/ 2731294 w 6400800"/>
              <a:gd name="connsiteY5520" fmla="*/ 286226 h 514350"/>
              <a:gd name="connsiteX5521" fmla="*/ 2734151 w 6400800"/>
              <a:gd name="connsiteY5521" fmla="*/ 258604 h 514350"/>
              <a:gd name="connsiteX5522" fmla="*/ 2715101 w 6400800"/>
              <a:gd name="connsiteY5522" fmla="*/ 290989 h 514350"/>
              <a:gd name="connsiteX5523" fmla="*/ 2716054 w 6400800"/>
              <a:gd name="connsiteY5523" fmla="*/ 273844 h 514350"/>
              <a:gd name="connsiteX5524" fmla="*/ 2717959 w 6400800"/>
              <a:gd name="connsiteY5524" fmla="*/ 278606 h 514350"/>
              <a:gd name="connsiteX5525" fmla="*/ 2716054 w 6400800"/>
              <a:gd name="connsiteY5525" fmla="*/ 304324 h 514350"/>
              <a:gd name="connsiteX5526" fmla="*/ 2715101 w 6400800"/>
              <a:gd name="connsiteY5526" fmla="*/ 303371 h 514350"/>
              <a:gd name="connsiteX5527" fmla="*/ 2715101 w 6400800"/>
              <a:gd name="connsiteY5527" fmla="*/ 290989 h 514350"/>
              <a:gd name="connsiteX5528" fmla="*/ 2705576 w 6400800"/>
              <a:gd name="connsiteY5528" fmla="*/ 243364 h 514350"/>
              <a:gd name="connsiteX5529" fmla="*/ 2704624 w 6400800"/>
              <a:gd name="connsiteY5529" fmla="*/ 247174 h 514350"/>
              <a:gd name="connsiteX5530" fmla="*/ 2703671 w 6400800"/>
              <a:gd name="connsiteY5530" fmla="*/ 238601 h 514350"/>
              <a:gd name="connsiteX5531" fmla="*/ 2705576 w 6400800"/>
              <a:gd name="connsiteY5531" fmla="*/ 243364 h 514350"/>
              <a:gd name="connsiteX5532" fmla="*/ 2697956 w 6400800"/>
              <a:gd name="connsiteY5532" fmla="*/ 312896 h 514350"/>
              <a:gd name="connsiteX5533" fmla="*/ 2697956 w 6400800"/>
              <a:gd name="connsiteY5533" fmla="*/ 313849 h 514350"/>
              <a:gd name="connsiteX5534" fmla="*/ 2697956 w 6400800"/>
              <a:gd name="connsiteY5534" fmla="*/ 310991 h 514350"/>
              <a:gd name="connsiteX5535" fmla="*/ 2697956 w 6400800"/>
              <a:gd name="connsiteY5535" fmla="*/ 312896 h 514350"/>
              <a:gd name="connsiteX5536" fmla="*/ 2664619 w 6400800"/>
              <a:gd name="connsiteY5536" fmla="*/ 234791 h 514350"/>
              <a:gd name="connsiteX5537" fmla="*/ 2666524 w 6400800"/>
              <a:gd name="connsiteY5537" fmla="*/ 238601 h 514350"/>
              <a:gd name="connsiteX5538" fmla="*/ 2673191 w 6400800"/>
              <a:gd name="connsiteY5538" fmla="*/ 287179 h 514350"/>
              <a:gd name="connsiteX5539" fmla="*/ 2670334 w 6400800"/>
              <a:gd name="connsiteY5539" fmla="*/ 279559 h 514350"/>
              <a:gd name="connsiteX5540" fmla="*/ 2670334 w 6400800"/>
              <a:gd name="connsiteY5540" fmla="*/ 278606 h 514350"/>
              <a:gd name="connsiteX5541" fmla="*/ 2671286 w 6400800"/>
              <a:gd name="connsiteY5541" fmla="*/ 276701 h 514350"/>
              <a:gd name="connsiteX5542" fmla="*/ 2670334 w 6400800"/>
              <a:gd name="connsiteY5542" fmla="*/ 278606 h 514350"/>
              <a:gd name="connsiteX5543" fmla="*/ 2664619 w 6400800"/>
              <a:gd name="connsiteY5543" fmla="*/ 246221 h 514350"/>
              <a:gd name="connsiteX5544" fmla="*/ 2663666 w 6400800"/>
              <a:gd name="connsiteY5544" fmla="*/ 240506 h 514350"/>
              <a:gd name="connsiteX5545" fmla="*/ 2664619 w 6400800"/>
              <a:gd name="connsiteY5545" fmla="*/ 234791 h 514350"/>
              <a:gd name="connsiteX5546" fmla="*/ 2657951 w 6400800"/>
              <a:gd name="connsiteY5546" fmla="*/ 339566 h 514350"/>
              <a:gd name="connsiteX5547" fmla="*/ 2656046 w 6400800"/>
              <a:gd name="connsiteY5547" fmla="*/ 336709 h 514350"/>
              <a:gd name="connsiteX5548" fmla="*/ 2657951 w 6400800"/>
              <a:gd name="connsiteY5548" fmla="*/ 325279 h 514350"/>
              <a:gd name="connsiteX5549" fmla="*/ 2657951 w 6400800"/>
              <a:gd name="connsiteY5549" fmla="*/ 339566 h 514350"/>
              <a:gd name="connsiteX5550" fmla="*/ 2654141 w 6400800"/>
              <a:gd name="connsiteY5550" fmla="*/ 277654 h 514350"/>
              <a:gd name="connsiteX5551" fmla="*/ 2659856 w 6400800"/>
              <a:gd name="connsiteY5551" fmla="*/ 298609 h 514350"/>
              <a:gd name="connsiteX5552" fmla="*/ 2659856 w 6400800"/>
              <a:gd name="connsiteY5552" fmla="*/ 299561 h 514350"/>
              <a:gd name="connsiteX5553" fmla="*/ 2653189 w 6400800"/>
              <a:gd name="connsiteY5553" fmla="*/ 316706 h 514350"/>
              <a:gd name="connsiteX5554" fmla="*/ 2652236 w 6400800"/>
              <a:gd name="connsiteY5554" fmla="*/ 319564 h 514350"/>
              <a:gd name="connsiteX5555" fmla="*/ 2650331 w 6400800"/>
              <a:gd name="connsiteY5555" fmla="*/ 311944 h 514350"/>
              <a:gd name="connsiteX5556" fmla="*/ 2647474 w 6400800"/>
              <a:gd name="connsiteY5556" fmla="*/ 301466 h 514350"/>
              <a:gd name="connsiteX5557" fmla="*/ 2654141 w 6400800"/>
              <a:gd name="connsiteY5557" fmla="*/ 277654 h 514350"/>
              <a:gd name="connsiteX5558" fmla="*/ 2633186 w 6400800"/>
              <a:gd name="connsiteY5558" fmla="*/ 283369 h 514350"/>
              <a:gd name="connsiteX5559" fmla="*/ 2633186 w 6400800"/>
              <a:gd name="connsiteY5559" fmla="*/ 285274 h 514350"/>
              <a:gd name="connsiteX5560" fmla="*/ 2633186 w 6400800"/>
              <a:gd name="connsiteY5560" fmla="*/ 286226 h 514350"/>
              <a:gd name="connsiteX5561" fmla="*/ 2632234 w 6400800"/>
              <a:gd name="connsiteY5561" fmla="*/ 290036 h 514350"/>
              <a:gd name="connsiteX5562" fmla="*/ 2633186 w 6400800"/>
              <a:gd name="connsiteY5562" fmla="*/ 283369 h 514350"/>
              <a:gd name="connsiteX5563" fmla="*/ 2578894 w 6400800"/>
              <a:gd name="connsiteY5563" fmla="*/ 242411 h 514350"/>
              <a:gd name="connsiteX5564" fmla="*/ 2577941 w 6400800"/>
              <a:gd name="connsiteY5564" fmla="*/ 241459 h 514350"/>
              <a:gd name="connsiteX5565" fmla="*/ 2580799 w 6400800"/>
              <a:gd name="connsiteY5565" fmla="*/ 235744 h 514350"/>
              <a:gd name="connsiteX5566" fmla="*/ 2580799 w 6400800"/>
              <a:gd name="connsiteY5566" fmla="*/ 235744 h 514350"/>
              <a:gd name="connsiteX5567" fmla="*/ 2578894 w 6400800"/>
              <a:gd name="connsiteY5567" fmla="*/ 242411 h 514350"/>
              <a:gd name="connsiteX5568" fmla="*/ 2597944 w 6400800"/>
              <a:gd name="connsiteY5568" fmla="*/ 275749 h 514350"/>
              <a:gd name="connsiteX5569" fmla="*/ 2597944 w 6400800"/>
              <a:gd name="connsiteY5569" fmla="*/ 274796 h 514350"/>
              <a:gd name="connsiteX5570" fmla="*/ 2597944 w 6400800"/>
              <a:gd name="connsiteY5570" fmla="*/ 275749 h 514350"/>
              <a:gd name="connsiteX5571" fmla="*/ 2597944 w 6400800"/>
              <a:gd name="connsiteY5571" fmla="*/ 275749 h 514350"/>
              <a:gd name="connsiteX5572" fmla="*/ 2616041 w 6400800"/>
              <a:gd name="connsiteY5572" fmla="*/ 309086 h 514350"/>
              <a:gd name="connsiteX5573" fmla="*/ 2613184 w 6400800"/>
              <a:gd name="connsiteY5573" fmla="*/ 319564 h 514350"/>
              <a:gd name="connsiteX5574" fmla="*/ 2613184 w 6400800"/>
              <a:gd name="connsiteY5574" fmla="*/ 318611 h 514350"/>
              <a:gd name="connsiteX5575" fmla="*/ 2613184 w 6400800"/>
              <a:gd name="connsiteY5575" fmla="*/ 319564 h 514350"/>
              <a:gd name="connsiteX5576" fmla="*/ 2613184 w 6400800"/>
              <a:gd name="connsiteY5576" fmla="*/ 319564 h 514350"/>
              <a:gd name="connsiteX5577" fmla="*/ 2600801 w 6400800"/>
              <a:gd name="connsiteY5577" fmla="*/ 289084 h 514350"/>
              <a:gd name="connsiteX5578" fmla="*/ 2602706 w 6400800"/>
              <a:gd name="connsiteY5578" fmla="*/ 282416 h 514350"/>
              <a:gd name="connsiteX5579" fmla="*/ 2612231 w 6400800"/>
              <a:gd name="connsiteY5579" fmla="*/ 299561 h 514350"/>
              <a:gd name="connsiteX5580" fmla="*/ 2616041 w 6400800"/>
              <a:gd name="connsiteY5580" fmla="*/ 308134 h 514350"/>
              <a:gd name="connsiteX5581" fmla="*/ 2616041 w 6400800"/>
              <a:gd name="connsiteY5581" fmla="*/ 309086 h 514350"/>
              <a:gd name="connsiteX5582" fmla="*/ 2616041 w 6400800"/>
              <a:gd name="connsiteY5582" fmla="*/ 309086 h 514350"/>
              <a:gd name="connsiteX5583" fmla="*/ 2604611 w 6400800"/>
              <a:gd name="connsiteY5583" fmla="*/ 276701 h 514350"/>
              <a:gd name="connsiteX5584" fmla="*/ 2608421 w 6400800"/>
              <a:gd name="connsiteY5584" fmla="*/ 267176 h 514350"/>
              <a:gd name="connsiteX5585" fmla="*/ 2615089 w 6400800"/>
              <a:gd name="connsiteY5585" fmla="*/ 290036 h 514350"/>
              <a:gd name="connsiteX5586" fmla="*/ 2604611 w 6400800"/>
              <a:gd name="connsiteY5586" fmla="*/ 276701 h 514350"/>
              <a:gd name="connsiteX5587" fmla="*/ 2614136 w 6400800"/>
              <a:gd name="connsiteY5587" fmla="*/ 276701 h 514350"/>
              <a:gd name="connsiteX5588" fmla="*/ 2609374 w 6400800"/>
              <a:gd name="connsiteY5588" fmla="*/ 266224 h 514350"/>
              <a:gd name="connsiteX5589" fmla="*/ 2612231 w 6400800"/>
              <a:gd name="connsiteY5589" fmla="*/ 257651 h 514350"/>
              <a:gd name="connsiteX5590" fmla="*/ 2614136 w 6400800"/>
              <a:gd name="connsiteY5590" fmla="*/ 276701 h 514350"/>
              <a:gd name="connsiteX5591" fmla="*/ 2606516 w 6400800"/>
              <a:gd name="connsiteY5591" fmla="*/ 208121 h 514350"/>
              <a:gd name="connsiteX5592" fmla="*/ 2611279 w 6400800"/>
              <a:gd name="connsiteY5592" fmla="*/ 250984 h 514350"/>
              <a:gd name="connsiteX5593" fmla="*/ 2611279 w 6400800"/>
              <a:gd name="connsiteY5593" fmla="*/ 251936 h 514350"/>
              <a:gd name="connsiteX5594" fmla="*/ 2600801 w 6400800"/>
              <a:gd name="connsiteY5594" fmla="*/ 271939 h 514350"/>
              <a:gd name="connsiteX5595" fmla="*/ 2597944 w 6400800"/>
              <a:gd name="connsiteY5595" fmla="*/ 268129 h 514350"/>
              <a:gd name="connsiteX5596" fmla="*/ 2595086 w 6400800"/>
              <a:gd name="connsiteY5596" fmla="*/ 237649 h 514350"/>
              <a:gd name="connsiteX5597" fmla="*/ 2594134 w 6400800"/>
              <a:gd name="connsiteY5597" fmla="*/ 228124 h 514350"/>
              <a:gd name="connsiteX5598" fmla="*/ 2605564 w 6400800"/>
              <a:gd name="connsiteY5598" fmla="*/ 179546 h 514350"/>
              <a:gd name="connsiteX5599" fmla="*/ 2606516 w 6400800"/>
              <a:gd name="connsiteY5599" fmla="*/ 208121 h 514350"/>
              <a:gd name="connsiteX5600" fmla="*/ 2586514 w 6400800"/>
              <a:gd name="connsiteY5600" fmla="*/ 186214 h 514350"/>
              <a:gd name="connsiteX5601" fmla="*/ 2598896 w 6400800"/>
              <a:gd name="connsiteY5601" fmla="*/ 159544 h 514350"/>
              <a:gd name="connsiteX5602" fmla="*/ 2601754 w 6400800"/>
              <a:gd name="connsiteY5602" fmla="*/ 153829 h 514350"/>
              <a:gd name="connsiteX5603" fmla="*/ 2603659 w 6400800"/>
              <a:gd name="connsiteY5603" fmla="*/ 173831 h 514350"/>
              <a:gd name="connsiteX5604" fmla="*/ 2590324 w 6400800"/>
              <a:gd name="connsiteY5604" fmla="*/ 210979 h 514350"/>
              <a:gd name="connsiteX5605" fmla="*/ 2586514 w 6400800"/>
              <a:gd name="connsiteY5605" fmla="*/ 187166 h 514350"/>
              <a:gd name="connsiteX5606" fmla="*/ 2586514 w 6400800"/>
              <a:gd name="connsiteY5606" fmla="*/ 186214 h 514350"/>
              <a:gd name="connsiteX5607" fmla="*/ 2584609 w 6400800"/>
              <a:gd name="connsiteY5607" fmla="*/ 408146 h 514350"/>
              <a:gd name="connsiteX5608" fmla="*/ 2584609 w 6400800"/>
              <a:gd name="connsiteY5608" fmla="*/ 408146 h 514350"/>
              <a:gd name="connsiteX5609" fmla="*/ 2581751 w 6400800"/>
              <a:gd name="connsiteY5609" fmla="*/ 393859 h 514350"/>
              <a:gd name="connsiteX5610" fmla="*/ 2584609 w 6400800"/>
              <a:gd name="connsiteY5610" fmla="*/ 408146 h 514350"/>
              <a:gd name="connsiteX5611" fmla="*/ 2580799 w 6400800"/>
              <a:gd name="connsiteY5611" fmla="*/ 199549 h 514350"/>
              <a:gd name="connsiteX5612" fmla="*/ 2581751 w 6400800"/>
              <a:gd name="connsiteY5612" fmla="*/ 228124 h 514350"/>
              <a:gd name="connsiteX5613" fmla="*/ 2578894 w 6400800"/>
              <a:gd name="connsiteY5613" fmla="*/ 231934 h 514350"/>
              <a:gd name="connsiteX5614" fmla="*/ 2575084 w 6400800"/>
              <a:gd name="connsiteY5614" fmla="*/ 236696 h 514350"/>
              <a:gd name="connsiteX5615" fmla="*/ 2573179 w 6400800"/>
              <a:gd name="connsiteY5615" fmla="*/ 233839 h 514350"/>
              <a:gd name="connsiteX5616" fmla="*/ 2572226 w 6400800"/>
              <a:gd name="connsiteY5616" fmla="*/ 229076 h 514350"/>
              <a:gd name="connsiteX5617" fmla="*/ 2571274 w 6400800"/>
              <a:gd name="connsiteY5617" fmla="*/ 219551 h 514350"/>
              <a:gd name="connsiteX5618" fmla="*/ 2580799 w 6400800"/>
              <a:gd name="connsiteY5618" fmla="*/ 199549 h 514350"/>
              <a:gd name="connsiteX5619" fmla="*/ 2569369 w 6400800"/>
              <a:gd name="connsiteY5619" fmla="*/ 320516 h 514350"/>
              <a:gd name="connsiteX5620" fmla="*/ 2570321 w 6400800"/>
              <a:gd name="connsiteY5620" fmla="*/ 327184 h 514350"/>
              <a:gd name="connsiteX5621" fmla="*/ 2571274 w 6400800"/>
              <a:gd name="connsiteY5621" fmla="*/ 330041 h 514350"/>
              <a:gd name="connsiteX5622" fmla="*/ 2563654 w 6400800"/>
              <a:gd name="connsiteY5622" fmla="*/ 345281 h 514350"/>
              <a:gd name="connsiteX5623" fmla="*/ 2562701 w 6400800"/>
              <a:gd name="connsiteY5623" fmla="*/ 342424 h 514350"/>
              <a:gd name="connsiteX5624" fmla="*/ 2569369 w 6400800"/>
              <a:gd name="connsiteY5624" fmla="*/ 320516 h 514350"/>
              <a:gd name="connsiteX5625" fmla="*/ 2556034 w 6400800"/>
              <a:gd name="connsiteY5625" fmla="*/ 262414 h 514350"/>
              <a:gd name="connsiteX5626" fmla="*/ 2559844 w 6400800"/>
              <a:gd name="connsiteY5626" fmla="*/ 251936 h 514350"/>
              <a:gd name="connsiteX5627" fmla="*/ 2560796 w 6400800"/>
              <a:gd name="connsiteY5627" fmla="*/ 257651 h 514350"/>
              <a:gd name="connsiteX5628" fmla="*/ 2559844 w 6400800"/>
              <a:gd name="connsiteY5628" fmla="*/ 259556 h 514350"/>
              <a:gd name="connsiteX5629" fmla="*/ 2554129 w 6400800"/>
              <a:gd name="connsiteY5629" fmla="*/ 269081 h 514350"/>
              <a:gd name="connsiteX5630" fmla="*/ 2556034 w 6400800"/>
              <a:gd name="connsiteY5630" fmla="*/ 262414 h 514350"/>
              <a:gd name="connsiteX5631" fmla="*/ 2561749 w 6400800"/>
              <a:gd name="connsiteY5631" fmla="*/ 276701 h 514350"/>
              <a:gd name="connsiteX5632" fmla="*/ 2562701 w 6400800"/>
              <a:gd name="connsiteY5632" fmla="*/ 274796 h 514350"/>
              <a:gd name="connsiteX5633" fmla="*/ 2564606 w 6400800"/>
              <a:gd name="connsiteY5633" fmla="*/ 287179 h 514350"/>
              <a:gd name="connsiteX5634" fmla="*/ 2557939 w 6400800"/>
              <a:gd name="connsiteY5634" fmla="*/ 309086 h 514350"/>
              <a:gd name="connsiteX5635" fmla="*/ 2556034 w 6400800"/>
              <a:gd name="connsiteY5635" fmla="*/ 313849 h 514350"/>
              <a:gd name="connsiteX5636" fmla="*/ 2553176 w 6400800"/>
              <a:gd name="connsiteY5636" fmla="*/ 296704 h 514350"/>
              <a:gd name="connsiteX5637" fmla="*/ 2561749 w 6400800"/>
              <a:gd name="connsiteY5637" fmla="*/ 276701 h 514350"/>
              <a:gd name="connsiteX5638" fmla="*/ 2538889 w 6400800"/>
              <a:gd name="connsiteY5638" fmla="*/ 252889 h 514350"/>
              <a:gd name="connsiteX5639" fmla="*/ 2540794 w 6400800"/>
              <a:gd name="connsiteY5639" fmla="*/ 242411 h 514350"/>
              <a:gd name="connsiteX5640" fmla="*/ 2542699 w 6400800"/>
              <a:gd name="connsiteY5640" fmla="*/ 238601 h 514350"/>
              <a:gd name="connsiteX5641" fmla="*/ 2544604 w 6400800"/>
              <a:gd name="connsiteY5641" fmla="*/ 233839 h 514350"/>
              <a:gd name="connsiteX5642" fmla="*/ 2543651 w 6400800"/>
              <a:gd name="connsiteY5642" fmla="*/ 248126 h 514350"/>
              <a:gd name="connsiteX5643" fmla="*/ 2542699 w 6400800"/>
              <a:gd name="connsiteY5643" fmla="*/ 257651 h 514350"/>
              <a:gd name="connsiteX5644" fmla="*/ 2537936 w 6400800"/>
              <a:gd name="connsiteY5644" fmla="*/ 268129 h 514350"/>
              <a:gd name="connsiteX5645" fmla="*/ 2538889 w 6400800"/>
              <a:gd name="connsiteY5645" fmla="*/ 252889 h 514350"/>
              <a:gd name="connsiteX5646" fmla="*/ 2521744 w 6400800"/>
              <a:gd name="connsiteY5646" fmla="*/ 475774 h 514350"/>
              <a:gd name="connsiteX5647" fmla="*/ 2522696 w 6400800"/>
              <a:gd name="connsiteY5647" fmla="*/ 484346 h 514350"/>
              <a:gd name="connsiteX5648" fmla="*/ 2520791 w 6400800"/>
              <a:gd name="connsiteY5648" fmla="*/ 479584 h 514350"/>
              <a:gd name="connsiteX5649" fmla="*/ 2521744 w 6400800"/>
              <a:gd name="connsiteY5649" fmla="*/ 475774 h 514350"/>
              <a:gd name="connsiteX5650" fmla="*/ 2514124 w 6400800"/>
              <a:gd name="connsiteY5650" fmla="*/ 323374 h 514350"/>
              <a:gd name="connsiteX5651" fmla="*/ 2514124 w 6400800"/>
              <a:gd name="connsiteY5651" fmla="*/ 323374 h 514350"/>
              <a:gd name="connsiteX5652" fmla="*/ 2513171 w 6400800"/>
              <a:gd name="connsiteY5652" fmla="*/ 328136 h 514350"/>
              <a:gd name="connsiteX5653" fmla="*/ 2513171 w 6400800"/>
              <a:gd name="connsiteY5653" fmla="*/ 329089 h 514350"/>
              <a:gd name="connsiteX5654" fmla="*/ 2514124 w 6400800"/>
              <a:gd name="connsiteY5654" fmla="*/ 323374 h 514350"/>
              <a:gd name="connsiteX5655" fmla="*/ 2509361 w 6400800"/>
              <a:gd name="connsiteY5655" fmla="*/ 300514 h 514350"/>
              <a:gd name="connsiteX5656" fmla="*/ 2508409 w 6400800"/>
              <a:gd name="connsiteY5656" fmla="*/ 302419 h 514350"/>
              <a:gd name="connsiteX5657" fmla="*/ 2508409 w 6400800"/>
              <a:gd name="connsiteY5657" fmla="*/ 302419 h 514350"/>
              <a:gd name="connsiteX5658" fmla="*/ 2507456 w 6400800"/>
              <a:gd name="connsiteY5658" fmla="*/ 294799 h 514350"/>
              <a:gd name="connsiteX5659" fmla="*/ 2509361 w 6400800"/>
              <a:gd name="connsiteY5659" fmla="*/ 300514 h 514350"/>
              <a:gd name="connsiteX5660" fmla="*/ 2496979 w 6400800"/>
              <a:gd name="connsiteY5660" fmla="*/ 292894 h 514350"/>
              <a:gd name="connsiteX5661" fmla="*/ 2497931 w 6400800"/>
              <a:gd name="connsiteY5661" fmla="*/ 290036 h 514350"/>
              <a:gd name="connsiteX5662" fmla="*/ 2496979 w 6400800"/>
              <a:gd name="connsiteY5662" fmla="*/ 290989 h 514350"/>
              <a:gd name="connsiteX5663" fmla="*/ 2497931 w 6400800"/>
              <a:gd name="connsiteY5663" fmla="*/ 284321 h 514350"/>
              <a:gd name="connsiteX5664" fmla="*/ 2498884 w 6400800"/>
              <a:gd name="connsiteY5664" fmla="*/ 269081 h 514350"/>
              <a:gd name="connsiteX5665" fmla="*/ 2498884 w 6400800"/>
              <a:gd name="connsiteY5665" fmla="*/ 266224 h 514350"/>
              <a:gd name="connsiteX5666" fmla="*/ 2502694 w 6400800"/>
              <a:gd name="connsiteY5666" fmla="*/ 277654 h 514350"/>
              <a:gd name="connsiteX5667" fmla="*/ 2502694 w 6400800"/>
              <a:gd name="connsiteY5667" fmla="*/ 283369 h 514350"/>
              <a:gd name="connsiteX5668" fmla="*/ 2501741 w 6400800"/>
              <a:gd name="connsiteY5668" fmla="*/ 302419 h 514350"/>
              <a:gd name="connsiteX5669" fmla="*/ 2501741 w 6400800"/>
              <a:gd name="connsiteY5669" fmla="*/ 313849 h 514350"/>
              <a:gd name="connsiteX5670" fmla="*/ 2500789 w 6400800"/>
              <a:gd name="connsiteY5670" fmla="*/ 325279 h 514350"/>
              <a:gd name="connsiteX5671" fmla="*/ 2500789 w 6400800"/>
              <a:gd name="connsiteY5671" fmla="*/ 326231 h 514350"/>
              <a:gd name="connsiteX5672" fmla="*/ 2499836 w 6400800"/>
              <a:gd name="connsiteY5672" fmla="*/ 315754 h 514350"/>
              <a:gd name="connsiteX5673" fmla="*/ 2499836 w 6400800"/>
              <a:gd name="connsiteY5673" fmla="*/ 310039 h 514350"/>
              <a:gd name="connsiteX5674" fmla="*/ 2500789 w 6400800"/>
              <a:gd name="connsiteY5674" fmla="*/ 297656 h 514350"/>
              <a:gd name="connsiteX5675" fmla="*/ 2500789 w 6400800"/>
              <a:gd name="connsiteY5675" fmla="*/ 286226 h 514350"/>
              <a:gd name="connsiteX5676" fmla="*/ 2496979 w 6400800"/>
              <a:gd name="connsiteY5676" fmla="*/ 292894 h 514350"/>
              <a:gd name="connsiteX5677" fmla="*/ 2496979 w 6400800"/>
              <a:gd name="connsiteY5677" fmla="*/ 292894 h 514350"/>
              <a:gd name="connsiteX5678" fmla="*/ 2449354 w 6400800"/>
              <a:gd name="connsiteY5678" fmla="*/ 334804 h 514350"/>
              <a:gd name="connsiteX5679" fmla="*/ 2447449 w 6400800"/>
              <a:gd name="connsiteY5679" fmla="*/ 328136 h 514350"/>
              <a:gd name="connsiteX5680" fmla="*/ 2450306 w 6400800"/>
              <a:gd name="connsiteY5680" fmla="*/ 321469 h 514350"/>
              <a:gd name="connsiteX5681" fmla="*/ 2450306 w 6400800"/>
              <a:gd name="connsiteY5681" fmla="*/ 322421 h 514350"/>
              <a:gd name="connsiteX5682" fmla="*/ 2451259 w 6400800"/>
              <a:gd name="connsiteY5682" fmla="*/ 324326 h 514350"/>
              <a:gd name="connsiteX5683" fmla="*/ 2449354 w 6400800"/>
              <a:gd name="connsiteY5683" fmla="*/ 334804 h 514350"/>
              <a:gd name="connsiteX5684" fmla="*/ 2450306 w 6400800"/>
              <a:gd name="connsiteY5684" fmla="*/ 254794 h 514350"/>
              <a:gd name="connsiteX5685" fmla="*/ 2451259 w 6400800"/>
              <a:gd name="connsiteY5685" fmla="*/ 251936 h 514350"/>
              <a:gd name="connsiteX5686" fmla="*/ 2451259 w 6400800"/>
              <a:gd name="connsiteY5686" fmla="*/ 250984 h 514350"/>
              <a:gd name="connsiteX5687" fmla="*/ 2451259 w 6400800"/>
              <a:gd name="connsiteY5687" fmla="*/ 251936 h 514350"/>
              <a:gd name="connsiteX5688" fmla="*/ 2450306 w 6400800"/>
              <a:gd name="connsiteY5688" fmla="*/ 254794 h 514350"/>
              <a:gd name="connsiteX5689" fmla="*/ 2452211 w 6400800"/>
              <a:gd name="connsiteY5689" fmla="*/ 251936 h 514350"/>
              <a:gd name="connsiteX5690" fmla="*/ 2451259 w 6400800"/>
              <a:gd name="connsiteY5690" fmla="*/ 250984 h 514350"/>
              <a:gd name="connsiteX5691" fmla="*/ 2456021 w 6400800"/>
              <a:gd name="connsiteY5691" fmla="*/ 238601 h 514350"/>
              <a:gd name="connsiteX5692" fmla="*/ 2460784 w 6400800"/>
              <a:gd name="connsiteY5692" fmla="*/ 231934 h 514350"/>
              <a:gd name="connsiteX5693" fmla="*/ 2459831 w 6400800"/>
              <a:gd name="connsiteY5693" fmla="*/ 235744 h 514350"/>
              <a:gd name="connsiteX5694" fmla="*/ 2456021 w 6400800"/>
              <a:gd name="connsiteY5694" fmla="*/ 248126 h 514350"/>
              <a:gd name="connsiteX5695" fmla="*/ 2452211 w 6400800"/>
              <a:gd name="connsiteY5695" fmla="*/ 251936 h 514350"/>
              <a:gd name="connsiteX5696" fmla="*/ 2457926 w 6400800"/>
              <a:gd name="connsiteY5696" fmla="*/ 266224 h 514350"/>
              <a:gd name="connsiteX5697" fmla="*/ 2456974 w 6400800"/>
              <a:gd name="connsiteY5697" fmla="*/ 268129 h 514350"/>
              <a:gd name="connsiteX5698" fmla="*/ 2457926 w 6400800"/>
              <a:gd name="connsiteY5698" fmla="*/ 266224 h 514350"/>
              <a:gd name="connsiteX5699" fmla="*/ 2457926 w 6400800"/>
              <a:gd name="connsiteY5699" fmla="*/ 266224 h 514350"/>
              <a:gd name="connsiteX5700" fmla="*/ 2457926 w 6400800"/>
              <a:gd name="connsiteY5700" fmla="*/ 374809 h 514350"/>
              <a:gd name="connsiteX5701" fmla="*/ 2456021 w 6400800"/>
              <a:gd name="connsiteY5701" fmla="*/ 367189 h 514350"/>
              <a:gd name="connsiteX5702" fmla="*/ 2456021 w 6400800"/>
              <a:gd name="connsiteY5702" fmla="*/ 362426 h 514350"/>
              <a:gd name="connsiteX5703" fmla="*/ 2456021 w 6400800"/>
              <a:gd name="connsiteY5703" fmla="*/ 344329 h 514350"/>
              <a:gd name="connsiteX5704" fmla="*/ 2458879 w 6400800"/>
              <a:gd name="connsiteY5704" fmla="*/ 354806 h 514350"/>
              <a:gd name="connsiteX5705" fmla="*/ 2457926 w 6400800"/>
              <a:gd name="connsiteY5705" fmla="*/ 374809 h 514350"/>
              <a:gd name="connsiteX5706" fmla="*/ 2456974 w 6400800"/>
              <a:gd name="connsiteY5706" fmla="*/ 308134 h 514350"/>
              <a:gd name="connsiteX5707" fmla="*/ 2456974 w 6400800"/>
              <a:gd name="connsiteY5707" fmla="*/ 305276 h 514350"/>
              <a:gd name="connsiteX5708" fmla="*/ 2457926 w 6400800"/>
              <a:gd name="connsiteY5708" fmla="*/ 302419 h 514350"/>
              <a:gd name="connsiteX5709" fmla="*/ 2459831 w 6400800"/>
              <a:gd name="connsiteY5709" fmla="*/ 313849 h 514350"/>
              <a:gd name="connsiteX5710" fmla="*/ 2460784 w 6400800"/>
              <a:gd name="connsiteY5710" fmla="*/ 317659 h 514350"/>
              <a:gd name="connsiteX5711" fmla="*/ 2456974 w 6400800"/>
              <a:gd name="connsiteY5711" fmla="*/ 308134 h 514350"/>
              <a:gd name="connsiteX5712" fmla="*/ 2458879 w 6400800"/>
              <a:gd name="connsiteY5712" fmla="*/ 290036 h 514350"/>
              <a:gd name="connsiteX5713" fmla="*/ 2459831 w 6400800"/>
              <a:gd name="connsiteY5713" fmla="*/ 287179 h 514350"/>
              <a:gd name="connsiteX5714" fmla="*/ 2463641 w 6400800"/>
              <a:gd name="connsiteY5714" fmla="*/ 277654 h 514350"/>
              <a:gd name="connsiteX5715" fmla="*/ 2465546 w 6400800"/>
              <a:gd name="connsiteY5715" fmla="*/ 281464 h 514350"/>
              <a:gd name="connsiteX5716" fmla="*/ 2458879 w 6400800"/>
              <a:gd name="connsiteY5716" fmla="*/ 290036 h 514350"/>
              <a:gd name="connsiteX5717" fmla="*/ 2464594 w 6400800"/>
              <a:gd name="connsiteY5717" fmla="*/ 305276 h 514350"/>
              <a:gd name="connsiteX5718" fmla="*/ 2460784 w 6400800"/>
              <a:gd name="connsiteY5718" fmla="*/ 295751 h 514350"/>
              <a:gd name="connsiteX5719" fmla="*/ 2462689 w 6400800"/>
              <a:gd name="connsiteY5719" fmla="*/ 292894 h 514350"/>
              <a:gd name="connsiteX5720" fmla="*/ 2466499 w 6400800"/>
              <a:gd name="connsiteY5720" fmla="*/ 285274 h 514350"/>
              <a:gd name="connsiteX5721" fmla="*/ 2464594 w 6400800"/>
              <a:gd name="connsiteY5721" fmla="*/ 305276 h 514350"/>
              <a:gd name="connsiteX5722" fmla="*/ 2467451 w 6400800"/>
              <a:gd name="connsiteY5722" fmla="*/ 274796 h 514350"/>
              <a:gd name="connsiteX5723" fmla="*/ 2466499 w 6400800"/>
              <a:gd name="connsiteY5723" fmla="*/ 272891 h 514350"/>
              <a:gd name="connsiteX5724" fmla="*/ 2468404 w 6400800"/>
              <a:gd name="connsiteY5724" fmla="*/ 268129 h 514350"/>
              <a:gd name="connsiteX5725" fmla="*/ 2467451 w 6400800"/>
              <a:gd name="connsiteY5725" fmla="*/ 274796 h 514350"/>
              <a:gd name="connsiteX5726" fmla="*/ 2471261 w 6400800"/>
              <a:gd name="connsiteY5726" fmla="*/ 233839 h 514350"/>
              <a:gd name="connsiteX5727" fmla="*/ 2470309 w 6400800"/>
              <a:gd name="connsiteY5727" fmla="*/ 245269 h 514350"/>
              <a:gd name="connsiteX5728" fmla="*/ 2469356 w 6400800"/>
              <a:gd name="connsiteY5728" fmla="*/ 246221 h 514350"/>
              <a:gd name="connsiteX5729" fmla="*/ 2459831 w 6400800"/>
              <a:gd name="connsiteY5729" fmla="*/ 263366 h 514350"/>
              <a:gd name="connsiteX5730" fmla="*/ 2458879 w 6400800"/>
              <a:gd name="connsiteY5730" fmla="*/ 261461 h 514350"/>
              <a:gd name="connsiteX5731" fmla="*/ 2461736 w 6400800"/>
              <a:gd name="connsiteY5731" fmla="*/ 247174 h 514350"/>
              <a:gd name="connsiteX5732" fmla="*/ 2462689 w 6400800"/>
              <a:gd name="connsiteY5732" fmla="*/ 245269 h 514350"/>
              <a:gd name="connsiteX5733" fmla="*/ 2472214 w 6400800"/>
              <a:gd name="connsiteY5733" fmla="*/ 231934 h 514350"/>
              <a:gd name="connsiteX5734" fmla="*/ 2472214 w 6400800"/>
              <a:gd name="connsiteY5734" fmla="*/ 231934 h 514350"/>
              <a:gd name="connsiteX5735" fmla="*/ 2473166 w 6400800"/>
              <a:gd name="connsiteY5735" fmla="*/ 240506 h 514350"/>
              <a:gd name="connsiteX5736" fmla="*/ 2472214 w 6400800"/>
              <a:gd name="connsiteY5736" fmla="*/ 242411 h 514350"/>
              <a:gd name="connsiteX5737" fmla="*/ 2471261 w 6400800"/>
              <a:gd name="connsiteY5737" fmla="*/ 233839 h 514350"/>
              <a:gd name="connsiteX5738" fmla="*/ 2467451 w 6400800"/>
              <a:gd name="connsiteY5738" fmla="*/ 211931 h 514350"/>
              <a:gd name="connsiteX5739" fmla="*/ 2465546 w 6400800"/>
              <a:gd name="connsiteY5739" fmla="*/ 213836 h 514350"/>
              <a:gd name="connsiteX5740" fmla="*/ 2466499 w 6400800"/>
              <a:gd name="connsiteY5740" fmla="*/ 211931 h 514350"/>
              <a:gd name="connsiteX5741" fmla="*/ 2468404 w 6400800"/>
              <a:gd name="connsiteY5741" fmla="*/ 208121 h 514350"/>
              <a:gd name="connsiteX5742" fmla="*/ 2468404 w 6400800"/>
              <a:gd name="connsiteY5742" fmla="*/ 210979 h 514350"/>
              <a:gd name="connsiteX5743" fmla="*/ 2467451 w 6400800"/>
              <a:gd name="connsiteY5743" fmla="*/ 211931 h 514350"/>
              <a:gd name="connsiteX5744" fmla="*/ 2467451 w 6400800"/>
              <a:gd name="connsiteY5744" fmla="*/ 211931 h 514350"/>
              <a:gd name="connsiteX5745" fmla="*/ 2467451 w 6400800"/>
              <a:gd name="connsiteY5745" fmla="*/ 211931 h 514350"/>
              <a:gd name="connsiteX5746" fmla="*/ 2470309 w 6400800"/>
              <a:gd name="connsiteY5746" fmla="*/ 218599 h 514350"/>
              <a:gd name="connsiteX5747" fmla="*/ 2472214 w 6400800"/>
              <a:gd name="connsiteY5747" fmla="*/ 230029 h 514350"/>
              <a:gd name="connsiteX5748" fmla="*/ 2472214 w 6400800"/>
              <a:gd name="connsiteY5748" fmla="*/ 230029 h 514350"/>
              <a:gd name="connsiteX5749" fmla="*/ 2463641 w 6400800"/>
              <a:gd name="connsiteY5749" fmla="*/ 237649 h 514350"/>
              <a:gd name="connsiteX5750" fmla="*/ 2464594 w 6400800"/>
              <a:gd name="connsiteY5750" fmla="*/ 234791 h 514350"/>
              <a:gd name="connsiteX5751" fmla="*/ 2466499 w 6400800"/>
              <a:gd name="connsiteY5751" fmla="*/ 224314 h 514350"/>
              <a:gd name="connsiteX5752" fmla="*/ 2466499 w 6400800"/>
              <a:gd name="connsiteY5752" fmla="*/ 224314 h 514350"/>
              <a:gd name="connsiteX5753" fmla="*/ 2470309 w 6400800"/>
              <a:gd name="connsiteY5753" fmla="*/ 218599 h 514350"/>
              <a:gd name="connsiteX5754" fmla="*/ 2477929 w 6400800"/>
              <a:gd name="connsiteY5754" fmla="*/ 223361 h 514350"/>
              <a:gd name="connsiteX5755" fmla="*/ 2475071 w 6400800"/>
              <a:gd name="connsiteY5755" fmla="*/ 212884 h 514350"/>
              <a:gd name="connsiteX5756" fmla="*/ 2477929 w 6400800"/>
              <a:gd name="connsiteY5756" fmla="*/ 209074 h 514350"/>
              <a:gd name="connsiteX5757" fmla="*/ 2477929 w 6400800"/>
              <a:gd name="connsiteY5757" fmla="*/ 217646 h 514350"/>
              <a:gd name="connsiteX5758" fmla="*/ 2477929 w 6400800"/>
              <a:gd name="connsiteY5758" fmla="*/ 223361 h 514350"/>
              <a:gd name="connsiteX5759" fmla="*/ 2473166 w 6400800"/>
              <a:gd name="connsiteY5759" fmla="*/ 206216 h 514350"/>
              <a:gd name="connsiteX5760" fmla="*/ 2472214 w 6400800"/>
              <a:gd name="connsiteY5760" fmla="*/ 203359 h 514350"/>
              <a:gd name="connsiteX5761" fmla="*/ 2471261 w 6400800"/>
              <a:gd name="connsiteY5761" fmla="*/ 201454 h 514350"/>
              <a:gd name="connsiteX5762" fmla="*/ 2474119 w 6400800"/>
              <a:gd name="connsiteY5762" fmla="*/ 195739 h 514350"/>
              <a:gd name="connsiteX5763" fmla="*/ 2477929 w 6400800"/>
              <a:gd name="connsiteY5763" fmla="*/ 189071 h 514350"/>
              <a:gd name="connsiteX5764" fmla="*/ 2477929 w 6400800"/>
              <a:gd name="connsiteY5764" fmla="*/ 201454 h 514350"/>
              <a:gd name="connsiteX5765" fmla="*/ 2473166 w 6400800"/>
              <a:gd name="connsiteY5765" fmla="*/ 206216 h 514350"/>
              <a:gd name="connsiteX5766" fmla="*/ 2473166 w 6400800"/>
              <a:gd name="connsiteY5766" fmla="*/ 255746 h 514350"/>
              <a:gd name="connsiteX5767" fmla="*/ 2475071 w 6400800"/>
              <a:gd name="connsiteY5767" fmla="*/ 251936 h 514350"/>
              <a:gd name="connsiteX5768" fmla="*/ 2476976 w 6400800"/>
              <a:gd name="connsiteY5768" fmla="*/ 266224 h 514350"/>
              <a:gd name="connsiteX5769" fmla="*/ 2479834 w 6400800"/>
              <a:gd name="connsiteY5769" fmla="*/ 292894 h 514350"/>
              <a:gd name="connsiteX5770" fmla="*/ 2479834 w 6400800"/>
              <a:gd name="connsiteY5770" fmla="*/ 296704 h 514350"/>
              <a:gd name="connsiteX5771" fmla="*/ 2479834 w 6400800"/>
              <a:gd name="connsiteY5771" fmla="*/ 295751 h 514350"/>
              <a:gd name="connsiteX5772" fmla="*/ 2475071 w 6400800"/>
              <a:gd name="connsiteY5772" fmla="*/ 288131 h 514350"/>
              <a:gd name="connsiteX5773" fmla="*/ 2473166 w 6400800"/>
              <a:gd name="connsiteY5773" fmla="*/ 255746 h 514350"/>
              <a:gd name="connsiteX5774" fmla="*/ 2481739 w 6400800"/>
              <a:gd name="connsiteY5774" fmla="*/ 324326 h 514350"/>
              <a:gd name="connsiteX5775" fmla="*/ 2480786 w 6400800"/>
              <a:gd name="connsiteY5775" fmla="*/ 326231 h 514350"/>
              <a:gd name="connsiteX5776" fmla="*/ 2476024 w 6400800"/>
              <a:gd name="connsiteY5776" fmla="*/ 340519 h 514350"/>
              <a:gd name="connsiteX5777" fmla="*/ 2476024 w 6400800"/>
              <a:gd name="connsiteY5777" fmla="*/ 308134 h 514350"/>
              <a:gd name="connsiteX5778" fmla="*/ 2476024 w 6400800"/>
              <a:gd name="connsiteY5778" fmla="*/ 308134 h 514350"/>
              <a:gd name="connsiteX5779" fmla="*/ 2479834 w 6400800"/>
              <a:gd name="connsiteY5779" fmla="*/ 318611 h 514350"/>
              <a:gd name="connsiteX5780" fmla="*/ 2480786 w 6400800"/>
              <a:gd name="connsiteY5780" fmla="*/ 322421 h 514350"/>
              <a:gd name="connsiteX5781" fmla="*/ 2481739 w 6400800"/>
              <a:gd name="connsiteY5781" fmla="*/ 324326 h 514350"/>
              <a:gd name="connsiteX5782" fmla="*/ 2481739 w 6400800"/>
              <a:gd name="connsiteY5782" fmla="*/ 324326 h 514350"/>
              <a:gd name="connsiteX5783" fmla="*/ 2436971 w 6400800"/>
              <a:gd name="connsiteY5783" fmla="*/ 215741 h 514350"/>
              <a:gd name="connsiteX5784" fmla="*/ 2447449 w 6400800"/>
              <a:gd name="connsiteY5784" fmla="*/ 195739 h 514350"/>
              <a:gd name="connsiteX5785" fmla="*/ 2457926 w 6400800"/>
              <a:gd name="connsiteY5785" fmla="*/ 178594 h 514350"/>
              <a:gd name="connsiteX5786" fmla="*/ 2475071 w 6400800"/>
              <a:gd name="connsiteY5786" fmla="*/ 150971 h 514350"/>
              <a:gd name="connsiteX5787" fmla="*/ 2482691 w 6400800"/>
              <a:gd name="connsiteY5787" fmla="*/ 138589 h 514350"/>
              <a:gd name="connsiteX5788" fmla="*/ 2480786 w 6400800"/>
              <a:gd name="connsiteY5788" fmla="*/ 154781 h 514350"/>
              <a:gd name="connsiteX5789" fmla="*/ 2478881 w 6400800"/>
              <a:gd name="connsiteY5789" fmla="*/ 181451 h 514350"/>
              <a:gd name="connsiteX5790" fmla="*/ 2470309 w 6400800"/>
              <a:gd name="connsiteY5790" fmla="*/ 193834 h 514350"/>
              <a:gd name="connsiteX5791" fmla="*/ 2469356 w 6400800"/>
              <a:gd name="connsiteY5791" fmla="*/ 194786 h 514350"/>
              <a:gd name="connsiteX5792" fmla="*/ 2465546 w 6400800"/>
              <a:gd name="connsiteY5792" fmla="*/ 181451 h 514350"/>
              <a:gd name="connsiteX5793" fmla="*/ 2467451 w 6400800"/>
              <a:gd name="connsiteY5793" fmla="*/ 197644 h 514350"/>
              <a:gd name="connsiteX5794" fmla="*/ 2460784 w 6400800"/>
              <a:gd name="connsiteY5794" fmla="*/ 209074 h 514350"/>
              <a:gd name="connsiteX5795" fmla="*/ 2447449 w 6400800"/>
              <a:gd name="connsiteY5795" fmla="*/ 234791 h 514350"/>
              <a:gd name="connsiteX5796" fmla="*/ 2436971 w 6400800"/>
              <a:gd name="connsiteY5796" fmla="*/ 247174 h 514350"/>
              <a:gd name="connsiteX5797" fmla="*/ 2436019 w 6400800"/>
              <a:gd name="connsiteY5797" fmla="*/ 249079 h 514350"/>
              <a:gd name="connsiteX5798" fmla="*/ 2436019 w 6400800"/>
              <a:gd name="connsiteY5798" fmla="*/ 249079 h 514350"/>
              <a:gd name="connsiteX5799" fmla="*/ 2433161 w 6400800"/>
              <a:gd name="connsiteY5799" fmla="*/ 225266 h 514350"/>
              <a:gd name="connsiteX5800" fmla="*/ 2436971 w 6400800"/>
              <a:gd name="connsiteY5800" fmla="*/ 215741 h 514350"/>
              <a:gd name="connsiteX5801" fmla="*/ 2416016 w 6400800"/>
              <a:gd name="connsiteY5801" fmla="*/ 313849 h 514350"/>
              <a:gd name="connsiteX5802" fmla="*/ 2416016 w 6400800"/>
              <a:gd name="connsiteY5802" fmla="*/ 313849 h 514350"/>
              <a:gd name="connsiteX5803" fmla="*/ 2413159 w 6400800"/>
              <a:gd name="connsiteY5803" fmla="*/ 304324 h 514350"/>
              <a:gd name="connsiteX5804" fmla="*/ 2415064 w 6400800"/>
              <a:gd name="connsiteY5804" fmla="*/ 301466 h 514350"/>
              <a:gd name="connsiteX5805" fmla="*/ 2415064 w 6400800"/>
              <a:gd name="connsiteY5805" fmla="*/ 303371 h 514350"/>
              <a:gd name="connsiteX5806" fmla="*/ 2416016 w 6400800"/>
              <a:gd name="connsiteY5806" fmla="*/ 313849 h 514350"/>
              <a:gd name="connsiteX5807" fmla="*/ 2416016 w 6400800"/>
              <a:gd name="connsiteY5807" fmla="*/ 313849 h 514350"/>
              <a:gd name="connsiteX5808" fmla="*/ 2422684 w 6400800"/>
              <a:gd name="connsiteY5808" fmla="*/ 288131 h 514350"/>
              <a:gd name="connsiteX5809" fmla="*/ 2422684 w 6400800"/>
              <a:gd name="connsiteY5809" fmla="*/ 293846 h 514350"/>
              <a:gd name="connsiteX5810" fmla="*/ 2420779 w 6400800"/>
              <a:gd name="connsiteY5810" fmla="*/ 299561 h 514350"/>
              <a:gd name="connsiteX5811" fmla="*/ 2418874 w 6400800"/>
              <a:gd name="connsiteY5811" fmla="*/ 293846 h 514350"/>
              <a:gd name="connsiteX5812" fmla="*/ 2420779 w 6400800"/>
              <a:gd name="connsiteY5812" fmla="*/ 290989 h 514350"/>
              <a:gd name="connsiteX5813" fmla="*/ 2422684 w 6400800"/>
              <a:gd name="connsiteY5813" fmla="*/ 288131 h 514350"/>
              <a:gd name="connsiteX5814" fmla="*/ 2414111 w 6400800"/>
              <a:gd name="connsiteY5814" fmla="*/ 259556 h 514350"/>
              <a:gd name="connsiteX5815" fmla="*/ 2419826 w 6400800"/>
              <a:gd name="connsiteY5815" fmla="*/ 248126 h 514350"/>
              <a:gd name="connsiteX5816" fmla="*/ 2420779 w 6400800"/>
              <a:gd name="connsiteY5816" fmla="*/ 266224 h 514350"/>
              <a:gd name="connsiteX5817" fmla="*/ 2412206 w 6400800"/>
              <a:gd name="connsiteY5817" fmla="*/ 277654 h 514350"/>
              <a:gd name="connsiteX5818" fmla="*/ 2410301 w 6400800"/>
              <a:gd name="connsiteY5818" fmla="*/ 273844 h 514350"/>
              <a:gd name="connsiteX5819" fmla="*/ 2408396 w 6400800"/>
              <a:gd name="connsiteY5819" fmla="*/ 270986 h 514350"/>
              <a:gd name="connsiteX5820" fmla="*/ 2414111 w 6400800"/>
              <a:gd name="connsiteY5820" fmla="*/ 259556 h 514350"/>
              <a:gd name="connsiteX5821" fmla="*/ 2406491 w 6400800"/>
              <a:gd name="connsiteY5821" fmla="*/ 275749 h 514350"/>
              <a:gd name="connsiteX5822" fmla="*/ 2406491 w 6400800"/>
              <a:gd name="connsiteY5822" fmla="*/ 275749 h 514350"/>
              <a:gd name="connsiteX5823" fmla="*/ 2409349 w 6400800"/>
              <a:gd name="connsiteY5823" fmla="*/ 282416 h 514350"/>
              <a:gd name="connsiteX5824" fmla="*/ 2406491 w 6400800"/>
              <a:gd name="connsiteY5824" fmla="*/ 286226 h 514350"/>
              <a:gd name="connsiteX5825" fmla="*/ 2404586 w 6400800"/>
              <a:gd name="connsiteY5825" fmla="*/ 280511 h 514350"/>
              <a:gd name="connsiteX5826" fmla="*/ 2406491 w 6400800"/>
              <a:gd name="connsiteY5826" fmla="*/ 275749 h 514350"/>
              <a:gd name="connsiteX5827" fmla="*/ 2405539 w 6400800"/>
              <a:gd name="connsiteY5827" fmla="*/ 317659 h 514350"/>
              <a:gd name="connsiteX5828" fmla="*/ 2408396 w 6400800"/>
              <a:gd name="connsiteY5828" fmla="*/ 328136 h 514350"/>
              <a:gd name="connsiteX5829" fmla="*/ 2408396 w 6400800"/>
              <a:gd name="connsiteY5829" fmla="*/ 334804 h 514350"/>
              <a:gd name="connsiteX5830" fmla="*/ 2407444 w 6400800"/>
              <a:gd name="connsiteY5830" fmla="*/ 332899 h 514350"/>
              <a:gd name="connsiteX5831" fmla="*/ 2407444 w 6400800"/>
              <a:gd name="connsiteY5831" fmla="*/ 340519 h 514350"/>
              <a:gd name="connsiteX5832" fmla="*/ 2404586 w 6400800"/>
              <a:gd name="connsiteY5832" fmla="*/ 350996 h 514350"/>
              <a:gd name="connsiteX5833" fmla="*/ 2400776 w 6400800"/>
              <a:gd name="connsiteY5833" fmla="*/ 364331 h 514350"/>
              <a:gd name="connsiteX5834" fmla="*/ 2398871 w 6400800"/>
              <a:gd name="connsiteY5834" fmla="*/ 343376 h 514350"/>
              <a:gd name="connsiteX5835" fmla="*/ 2397919 w 6400800"/>
              <a:gd name="connsiteY5835" fmla="*/ 333851 h 514350"/>
              <a:gd name="connsiteX5836" fmla="*/ 2398871 w 6400800"/>
              <a:gd name="connsiteY5836" fmla="*/ 330994 h 514350"/>
              <a:gd name="connsiteX5837" fmla="*/ 2405539 w 6400800"/>
              <a:gd name="connsiteY5837" fmla="*/ 317659 h 514350"/>
              <a:gd name="connsiteX5838" fmla="*/ 2398871 w 6400800"/>
              <a:gd name="connsiteY5838" fmla="*/ 291941 h 514350"/>
              <a:gd name="connsiteX5839" fmla="*/ 2399824 w 6400800"/>
              <a:gd name="connsiteY5839" fmla="*/ 295751 h 514350"/>
              <a:gd name="connsiteX5840" fmla="*/ 2394109 w 6400800"/>
              <a:gd name="connsiteY5840" fmla="*/ 303371 h 514350"/>
              <a:gd name="connsiteX5841" fmla="*/ 2394109 w 6400800"/>
              <a:gd name="connsiteY5841" fmla="*/ 302419 h 514350"/>
              <a:gd name="connsiteX5842" fmla="*/ 2398871 w 6400800"/>
              <a:gd name="connsiteY5842" fmla="*/ 291941 h 514350"/>
              <a:gd name="connsiteX5843" fmla="*/ 2393156 w 6400800"/>
              <a:gd name="connsiteY5843" fmla="*/ 267176 h 514350"/>
              <a:gd name="connsiteX5844" fmla="*/ 2391251 w 6400800"/>
              <a:gd name="connsiteY5844" fmla="*/ 270034 h 514350"/>
              <a:gd name="connsiteX5845" fmla="*/ 2389346 w 6400800"/>
              <a:gd name="connsiteY5845" fmla="*/ 254794 h 514350"/>
              <a:gd name="connsiteX5846" fmla="*/ 2393156 w 6400800"/>
              <a:gd name="connsiteY5846" fmla="*/ 267176 h 514350"/>
              <a:gd name="connsiteX5847" fmla="*/ 2351246 w 6400800"/>
              <a:gd name="connsiteY5847" fmla="*/ 278606 h 514350"/>
              <a:gd name="connsiteX5848" fmla="*/ 2351246 w 6400800"/>
              <a:gd name="connsiteY5848" fmla="*/ 278606 h 514350"/>
              <a:gd name="connsiteX5849" fmla="*/ 2351246 w 6400800"/>
              <a:gd name="connsiteY5849" fmla="*/ 275749 h 514350"/>
              <a:gd name="connsiteX5850" fmla="*/ 2351246 w 6400800"/>
              <a:gd name="connsiteY5850" fmla="*/ 278606 h 514350"/>
              <a:gd name="connsiteX5851" fmla="*/ 2378869 w 6400800"/>
              <a:gd name="connsiteY5851" fmla="*/ 295751 h 514350"/>
              <a:gd name="connsiteX5852" fmla="*/ 2375059 w 6400800"/>
              <a:gd name="connsiteY5852" fmla="*/ 303371 h 514350"/>
              <a:gd name="connsiteX5853" fmla="*/ 2374106 w 6400800"/>
              <a:gd name="connsiteY5853" fmla="*/ 305276 h 514350"/>
              <a:gd name="connsiteX5854" fmla="*/ 2374106 w 6400800"/>
              <a:gd name="connsiteY5854" fmla="*/ 304324 h 514350"/>
              <a:gd name="connsiteX5855" fmla="*/ 2376011 w 6400800"/>
              <a:gd name="connsiteY5855" fmla="*/ 231934 h 514350"/>
              <a:gd name="connsiteX5856" fmla="*/ 2366486 w 6400800"/>
              <a:gd name="connsiteY5856" fmla="*/ 277654 h 514350"/>
              <a:gd name="connsiteX5857" fmla="*/ 2364581 w 6400800"/>
              <a:gd name="connsiteY5857" fmla="*/ 272891 h 514350"/>
              <a:gd name="connsiteX5858" fmla="*/ 2361724 w 6400800"/>
              <a:gd name="connsiteY5858" fmla="*/ 264319 h 514350"/>
              <a:gd name="connsiteX5859" fmla="*/ 2361724 w 6400800"/>
              <a:gd name="connsiteY5859" fmla="*/ 245269 h 514350"/>
              <a:gd name="connsiteX5860" fmla="*/ 2365534 w 6400800"/>
              <a:gd name="connsiteY5860" fmla="*/ 234791 h 514350"/>
              <a:gd name="connsiteX5861" fmla="*/ 2376011 w 6400800"/>
              <a:gd name="connsiteY5861" fmla="*/ 211931 h 514350"/>
              <a:gd name="connsiteX5862" fmla="*/ 2376011 w 6400800"/>
              <a:gd name="connsiteY5862" fmla="*/ 244316 h 514350"/>
              <a:gd name="connsiteX5863" fmla="*/ 2376964 w 6400800"/>
              <a:gd name="connsiteY5863" fmla="*/ 290989 h 514350"/>
              <a:gd name="connsiteX5864" fmla="*/ 2378869 w 6400800"/>
              <a:gd name="connsiteY5864" fmla="*/ 295751 h 514350"/>
              <a:gd name="connsiteX5865" fmla="*/ 2362676 w 6400800"/>
              <a:gd name="connsiteY5865" fmla="*/ 180499 h 514350"/>
              <a:gd name="connsiteX5866" fmla="*/ 2368391 w 6400800"/>
              <a:gd name="connsiteY5866" fmla="*/ 166211 h 514350"/>
              <a:gd name="connsiteX5867" fmla="*/ 2377916 w 6400800"/>
              <a:gd name="connsiteY5867" fmla="*/ 140494 h 514350"/>
              <a:gd name="connsiteX5868" fmla="*/ 2378869 w 6400800"/>
              <a:gd name="connsiteY5868" fmla="*/ 143351 h 514350"/>
              <a:gd name="connsiteX5869" fmla="*/ 2378869 w 6400800"/>
              <a:gd name="connsiteY5869" fmla="*/ 152876 h 514350"/>
              <a:gd name="connsiteX5870" fmla="*/ 2377916 w 6400800"/>
              <a:gd name="connsiteY5870" fmla="*/ 147161 h 514350"/>
              <a:gd name="connsiteX5871" fmla="*/ 2377916 w 6400800"/>
              <a:gd name="connsiteY5871" fmla="*/ 173831 h 514350"/>
              <a:gd name="connsiteX5872" fmla="*/ 2377916 w 6400800"/>
              <a:gd name="connsiteY5872" fmla="*/ 203359 h 514350"/>
              <a:gd name="connsiteX5873" fmla="*/ 2362676 w 6400800"/>
              <a:gd name="connsiteY5873" fmla="*/ 227171 h 514350"/>
              <a:gd name="connsiteX5874" fmla="*/ 2360771 w 6400800"/>
              <a:gd name="connsiteY5874" fmla="*/ 185261 h 514350"/>
              <a:gd name="connsiteX5875" fmla="*/ 2362676 w 6400800"/>
              <a:gd name="connsiteY5875" fmla="*/ 180499 h 514350"/>
              <a:gd name="connsiteX5876" fmla="*/ 2340769 w 6400800"/>
              <a:gd name="connsiteY5876" fmla="*/ 241459 h 514350"/>
              <a:gd name="connsiteX5877" fmla="*/ 2342674 w 6400800"/>
              <a:gd name="connsiteY5877" fmla="*/ 235744 h 514350"/>
              <a:gd name="connsiteX5878" fmla="*/ 2347436 w 6400800"/>
              <a:gd name="connsiteY5878" fmla="*/ 221456 h 514350"/>
              <a:gd name="connsiteX5879" fmla="*/ 2359819 w 6400800"/>
              <a:gd name="connsiteY5879" fmla="*/ 187166 h 514350"/>
              <a:gd name="connsiteX5880" fmla="*/ 2355056 w 6400800"/>
              <a:gd name="connsiteY5880" fmla="*/ 236696 h 514350"/>
              <a:gd name="connsiteX5881" fmla="*/ 2353151 w 6400800"/>
              <a:gd name="connsiteY5881" fmla="*/ 230029 h 514350"/>
              <a:gd name="connsiteX5882" fmla="*/ 2354104 w 6400800"/>
              <a:gd name="connsiteY5882" fmla="*/ 241459 h 514350"/>
              <a:gd name="connsiteX5883" fmla="*/ 2344579 w 6400800"/>
              <a:gd name="connsiteY5883" fmla="*/ 259556 h 514350"/>
              <a:gd name="connsiteX5884" fmla="*/ 2344579 w 6400800"/>
              <a:gd name="connsiteY5884" fmla="*/ 259556 h 514350"/>
              <a:gd name="connsiteX5885" fmla="*/ 2339816 w 6400800"/>
              <a:gd name="connsiteY5885" fmla="*/ 245269 h 514350"/>
              <a:gd name="connsiteX5886" fmla="*/ 2340769 w 6400800"/>
              <a:gd name="connsiteY5886" fmla="*/ 241459 h 514350"/>
              <a:gd name="connsiteX5887" fmla="*/ 2344579 w 6400800"/>
              <a:gd name="connsiteY5887" fmla="*/ 320516 h 514350"/>
              <a:gd name="connsiteX5888" fmla="*/ 2339816 w 6400800"/>
              <a:gd name="connsiteY5888" fmla="*/ 310991 h 514350"/>
              <a:gd name="connsiteX5889" fmla="*/ 2339816 w 6400800"/>
              <a:gd name="connsiteY5889" fmla="*/ 310039 h 514350"/>
              <a:gd name="connsiteX5890" fmla="*/ 2344579 w 6400800"/>
              <a:gd name="connsiteY5890" fmla="*/ 320516 h 514350"/>
              <a:gd name="connsiteX5891" fmla="*/ 2337911 w 6400800"/>
              <a:gd name="connsiteY5891" fmla="*/ 317659 h 514350"/>
              <a:gd name="connsiteX5892" fmla="*/ 2341721 w 6400800"/>
              <a:gd name="connsiteY5892" fmla="*/ 327184 h 514350"/>
              <a:gd name="connsiteX5893" fmla="*/ 2336959 w 6400800"/>
              <a:gd name="connsiteY5893" fmla="*/ 321469 h 514350"/>
              <a:gd name="connsiteX5894" fmla="*/ 2337911 w 6400800"/>
              <a:gd name="connsiteY5894" fmla="*/ 317659 h 514350"/>
              <a:gd name="connsiteX5895" fmla="*/ 2332196 w 6400800"/>
              <a:gd name="connsiteY5895" fmla="*/ 280511 h 514350"/>
              <a:gd name="connsiteX5896" fmla="*/ 2333149 w 6400800"/>
              <a:gd name="connsiteY5896" fmla="*/ 283369 h 514350"/>
              <a:gd name="connsiteX5897" fmla="*/ 2332196 w 6400800"/>
              <a:gd name="connsiteY5897" fmla="*/ 281464 h 514350"/>
              <a:gd name="connsiteX5898" fmla="*/ 2332196 w 6400800"/>
              <a:gd name="connsiteY5898" fmla="*/ 280511 h 514350"/>
              <a:gd name="connsiteX5899" fmla="*/ 2330291 w 6400800"/>
              <a:gd name="connsiteY5899" fmla="*/ 289084 h 514350"/>
              <a:gd name="connsiteX5900" fmla="*/ 2331244 w 6400800"/>
              <a:gd name="connsiteY5900" fmla="*/ 290989 h 514350"/>
              <a:gd name="connsiteX5901" fmla="*/ 2330291 w 6400800"/>
              <a:gd name="connsiteY5901" fmla="*/ 292894 h 514350"/>
              <a:gd name="connsiteX5902" fmla="*/ 2329339 w 6400800"/>
              <a:gd name="connsiteY5902" fmla="*/ 290989 h 514350"/>
              <a:gd name="connsiteX5903" fmla="*/ 2330291 w 6400800"/>
              <a:gd name="connsiteY5903" fmla="*/ 289084 h 514350"/>
              <a:gd name="connsiteX5904" fmla="*/ 2329339 w 6400800"/>
              <a:gd name="connsiteY5904" fmla="*/ 293846 h 514350"/>
              <a:gd name="connsiteX5905" fmla="*/ 2329339 w 6400800"/>
              <a:gd name="connsiteY5905" fmla="*/ 292894 h 514350"/>
              <a:gd name="connsiteX5906" fmla="*/ 2330291 w 6400800"/>
              <a:gd name="connsiteY5906" fmla="*/ 294799 h 514350"/>
              <a:gd name="connsiteX5907" fmla="*/ 2328386 w 6400800"/>
              <a:gd name="connsiteY5907" fmla="*/ 299561 h 514350"/>
              <a:gd name="connsiteX5908" fmla="*/ 2328386 w 6400800"/>
              <a:gd name="connsiteY5908" fmla="*/ 298609 h 514350"/>
              <a:gd name="connsiteX5909" fmla="*/ 2329339 w 6400800"/>
              <a:gd name="connsiteY5909" fmla="*/ 293846 h 514350"/>
              <a:gd name="connsiteX5910" fmla="*/ 2313146 w 6400800"/>
              <a:gd name="connsiteY5910" fmla="*/ 194786 h 514350"/>
              <a:gd name="connsiteX5911" fmla="*/ 2315051 w 6400800"/>
              <a:gd name="connsiteY5911" fmla="*/ 201454 h 514350"/>
              <a:gd name="connsiteX5912" fmla="*/ 2316004 w 6400800"/>
              <a:gd name="connsiteY5912" fmla="*/ 205264 h 514350"/>
              <a:gd name="connsiteX5913" fmla="*/ 2314099 w 6400800"/>
              <a:gd name="connsiteY5913" fmla="*/ 214789 h 514350"/>
              <a:gd name="connsiteX5914" fmla="*/ 2314099 w 6400800"/>
              <a:gd name="connsiteY5914" fmla="*/ 214789 h 514350"/>
              <a:gd name="connsiteX5915" fmla="*/ 2310289 w 6400800"/>
              <a:gd name="connsiteY5915" fmla="*/ 207169 h 514350"/>
              <a:gd name="connsiteX5916" fmla="*/ 2313146 w 6400800"/>
              <a:gd name="connsiteY5916" fmla="*/ 194786 h 514350"/>
              <a:gd name="connsiteX5917" fmla="*/ 2304574 w 6400800"/>
              <a:gd name="connsiteY5917" fmla="*/ 197644 h 514350"/>
              <a:gd name="connsiteX5918" fmla="*/ 2305526 w 6400800"/>
              <a:gd name="connsiteY5918" fmla="*/ 200501 h 514350"/>
              <a:gd name="connsiteX5919" fmla="*/ 2303621 w 6400800"/>
              <a:gd name="connsiteY5919" fmla="*/ 205264 h 514350"/>
              <a:gd name="connsiteX5920" fmla="*/ 2304574 w 6400800"/>
              <a:gd name="connsiteY5920" fmla="*/ 197644 h 514350"/>
              <a:gd name="connsiteX5921" fmla="*/ 2297906 w 6400800"/>
              <a:gd name="connsiteY5921" fmla="*/ 272891 h 514350"/>
              <a:gd name="connsiteX5922" fmla="*/ 2298859 w 6400800"/>
              <a:gd name="connsiteY5922" fmla="*/ 256699 h 514350"/>
              <a:gd name="connsiteX5923" fmla="*/ 2299811 w 6400800"/>
              <a:gd name="connsiteY5923" fmla="*/ 250984 h 514350"/>
              <a:gd name="connsiteX5924" fmla="*/ 2308384 w 6400800"/>
              <a:gd name="connsiteY5924" fmla="*/ 211931 h 514350"/>
              <a:gd name="connsiteX5925" fmla="*/ 2309336 w 6400800"/>
              <a:gd name="connsiteY5925" fmla="*/ 215741 h 514350"/>
              <a:gd name="connsiteX5926" fmla="*/ 2311241 w 6400800"/>
              <a:gd name="connsiteY5926" fmla="*/ 221456 h 514350"/>
              <a:gd name="connsiteX5927" fmla="*/ 2311241 w 6400800"/>
              <a:gd name="connsiteY5927" fmla="*/ 221456 h 514350"/>
              <a:gd name="connsiteX5928" fmla="*/ 2304574 w 6400800"/>
              <a:gd name="connsiteY5928" fmla="*/ 253841 h 514350"/>
              <a:gd name="connsiteX5929" fmla="*/ 2302669 w 6400800"/>
              <a:gd name="connsiteY5929" fmla="*/ 251936 h 514350"/>
              <a:gd name="connsiteX5930" fmla="*/ 2304574 w 6400800"/>
              <a:gd name="connsiteY5930" fmla="*/ 253841 h 514350"/>
              <a:gd name="connsiteX5931" fmla="*/ 2299811 w 6400800"/>
              <a:gd name="connsiteY5931" fmla="*/ 274796 h 514350"/>
              <a:gd name="connsiteX5932" fmla="*/ 2294096 w 6400800"/>
              <a:gd name="connsiteY5932" fmla="*/ 300514 h 514350"/>
              <a:gd name="connsiteX5933" fmla="*/ 2297906 w 6400800"/>
              <a:gd name="connsiteY5933" fmla="*/ 272891 h 514350"/>
              <a:gd name="connsiteX5934" fmla="*/ 2271236 w 6400800"/>
              <a:gd name="connsiteY5934" fmla="*/ 369094 h 514350"/>
              <a:gd name="connsiteX5935" fmla="*/ 2270284 w 6400800"/>
              <a:gd name="connsiteY5935" fmla="*/ 376714 h 514350"/>
              <a:gd name="connsiteX5936" fmla="*/ 2270284 w 6400800"/>
              <a:gd name="connsiteY5936" fmla="*/ 376714 h 514350"/>
              <a:gd name="connsiteX5937" fmla="*/ 2270284 w 6400800"/>
              <a:gd name="connsiteY5937" fmla="*/ 372904 h 514350"/>
              <a:gd name="connsiteX5938" fmla="*/ 2271236 w 6400800"/>
              <a:gd name="connsiteY5938" fmla="*/ 369094 h 514350"/>
              <a:gd name="connsiteX5939" fmla="*/ 2252186 w 6400800"/>
              <a:gd name="connsiteY5939" fmla="*/ 297656 h 514350"/>
              <a:gd name="connsiteX5940" fmla="*/ 2251234 w 6400800"/>
              <a:gd name="connsiteY5940" fmla="*/ 311944 h 514350"/>
              <a:gd name="connsiteX5941" fmla="*/ 2250281 w 6400800"/>
              <a:gd name="connsiteY5941" fmla="*/ 308134 h 514350"/>
              <a:gd name="connsiteX5942" fmla="*/ 2252186 w 6400800"/>
              <a:gd name="connsiteY5942" fmla="*/ 297656 h 514350"/>
              <a:gd name="connsiteX5943" fmla="*/ 2215991 w 6400800"/>
              <a:gd name="connsiteY5943" fmla="*/ 252889 h 514350"/>
              <a:gd name="connsiteX5944" fmla="*/ 2215991 w 6400800"/>
              <a:gd name="connsiteY5944" fmla="*/ 256699 h 514350"/>
              <a:gd name="connsiteX5945" fmla="*/ 2215991 w 6400800"/>
              <a:gd name="connsiteY5945" fmla="*/ 256699 h 514350"/>
              <a:gd name="connsiteX5946" fmla="*/ 2215991 w 6400800"/>
              <a:gd name="connsiteY5946" fmla="*/ 252889 h 514350"/>
              <a:gd name="connsiteX5947" fmla="*/ 2211229 w 6400800"/>
              <a:gd name="connsiteY5947" fmla="*/ 281464 h 514350"/>
              <a:gd name="connsiteX5948" fmla="*/ 2214086 w 6400800"/>
              <a:gd name="connsiteY5948" fmla="*/ 260509 h 514350"/>
              <a:gd name="connsiteX5949" fmla="*/ 2215039 w 6400800"/>
              <a:gd name="connsiteY5949" fmla="*/ 261461 h 514350"/>
              <a:gd name="connsiteX5950" fmla="*/ 2215039 w 6400800"/>
              <a:gd name="connsiteY5950" fmla="*/ 267176 h 514350"/>
              <a:gd name="connsiteX5951" fmla="*/ 2212181 w 6400800"/>
              <a:gd name="connsiteY5951" fmla="*/ 299561 h 514350"/>
              <a:gd name="connsiteX5952" fmla="*/ 2206466 w 6400800"/>
              <a:gd name="connsiteY5952" fmla="*/ 309086 h 514350"/>
              <a:gd name="connsiteX5953" fmla="*/ 2211229 w 6400800"/>
              <a:gd name="connsiteY5953" fmla="*/ 281464 h 514350"/>
              <a:gd name="connsiteX5954" fmla="*/ 2205514 w 6400800"/>
              <a:gd name="connsiteY5954" fmla="*/ 337661 h 514350"/>
              <a:gd name="connsiteX5955" fmla="*/ 2204561 w 6400800"/>
              <a:gd name="connsiteY5955" fmla="*/ 339566 h 514350"/>
              <a:gd name="connsiteX5956" fmla="*/ 2204561 w 6400800"/>
              <a:gd name="connsiteY5956" fmla="*/ 340519 h 514350"/>
              <a:gd name="connsiteX5957" fmla="*/ 2205514 w 6400800"/>
              <a:gd name="connsiteY5957" fmla="*/ 337661 h 514350"/>
              <a:gd name="connsiteX5958" fmla="*/ 2183606 w 6400800"/>
              <a:gd name="connsiteY5958" fmla="*/ 336709 h 514350"/>
              <a:gd name="connsiteX5959" fmla="*/ 2185511 w 6400800"/>
              <a:gd name="connsiteY5959" fmla="*/ 345281 h 514350"/>
              <a:gd name="connsiteX5960" fmla="*/ 2184559 w 6400800"/>
              <a:gd name="connsiteY5960" fmla="*/ 350044 h 514350"/>
              <a:gd name="connsiteX5961" fmla="*/ 2183606 w 6400800"/>
              <a:gd name="connsiteY5961" fmla="*/ 340519 h 514350"/>
              <a:gd name="connsiteX5962" fmla="*/ 2183606 w 6400800"/>
              <a:gd name="connsiteY5962" fmla="*/ 337661 h 514350"/>
              <a:gd name="connsiteX5963" fmla="*/ 2183606 w 6400800"/>
              <a:gd name="connsiteY5963" fmla="*/ 336709 h 514350"/>
              <a:gd name="connsiteX5964" fmla="*/ 2178844 w 6400800"/>
              <a:gd name="connsiteY5964" fmla="*/ 345281 h 514350"/>
              <a:gd name="connsiteX5965" fmla="*/ 2178844 w 6400800"/>
              <a:gd name="connsiteY5965" fmla="*/ 357664 h 514350"/>
              <a:gd name="connsiteX5966" fmla="*/ 2175986 w 6400800"/>
              <a:gd name="connsiteY5966" fmla="*/ 350996 h 514350"/>
              <a:gd name="connsiteX5967" fmla="*/ 2178844 w 6400800"/>
              <a:gd name="connsiteY5967" fmla="*/ 345281 h 514350"/>
              <a:gd name="connsiteX5968" fmla="*/ 2150269 w 6400800"/>
              <a:gd name="connsiteY5968" fmla="*/ 278606 h 514350"/>
              <a:gd name="connsiteX5969" fmla="*/ 2162651 w 6400800"/>
              <a:gd name="connsiteY5969" fmla="*/ 232886 h 514350"/>
              <a:gd name="connsiteX5970" fmla="*/ 2161699 w 6400800"/>
              <a:gd name="connsiteY5970" fmla="*/ 235744 h 514350"/>
              <a:gd name="connsiteX5971" fmla="*/ 2157889 w 6400800"/>
              <a:gd name="connsiteY5971" fmla="*/ 253841 h 514350"/>
              <a:gd name="connsiteX5972" fmla="*/ 2154079 w 6400800"/>
              <a:gd name="connsiteY5972" fmla="*/ 274796 h 514350"/>
              <a:gd name="connsiteX5973" fmla="*/ 2151221 w 6400800"/>
              <a:gd name="connsiteY5973" fmla="*/ 293846 h 514350"/>
              <a:gd name="connsiteX5974" fmla="*/ 2148364 w 6400800"/>
              <a:gd name="connsiteY5974" fmla="*/ 288131 h 514350"/>
              <a:gd name="connsiteX5975" fmla="*/ 2150269 w 6400800"/>
              <a:gd name="connsiteY5975" fmla="*/ 296704 h 514350"/>
              <a:gd name="connsiteX5976" fmla="*/ 2147411 w 6400800"/>
              <a:gd name="connsiteY5976" fmla="*/ 314801 h 514350"/>
              <a:gd name="connsiteX5977" fmla="*/ 2140744 w 6400800"/>
              <a:gd name="connsiteY5977" fmla="*/ 305276 h 514350"/>
              <a:gd name="connsiteX5978" fmla="*/ 2150269 w 6400800"/>
              <a:gd name="connsiteY5978" fmla="*/ 278606 h 514350"/>
              <a:gd name="connsiteX5979" fmla="*/ 2142649 w 6400800"/>
              <a:gd name="connsiteY5979" fmla="*/ 305276 h 514350"/>
              <a:gd name="connsiteX5980" fmla="*/ 2148364 w 6400800"/>
              <a:gd name="connsiteY5980" fmla="*/ 319564 h 514350"/>
              <a:gd name="connsiteX5981" fmla="*/ 2148364 w 6400800"/>
              <a:gd name="connsiteY5981" fmla="*/ 320516 h 514350"/>
              <a:gd name="connsiteX5982" fmla="*/ 2148364 w 6400800"/>
              <a:gd name="connsiteY5982" fmla="*/ 321469 h 514350"/>
              <a:gd name="connsiteX5983" fmla="*/ 2145506 w 6400800"/>
              <a:gd name="connsiteY5983" fmla="*/ 343376 h 514350"/>
              <a:gd name="connsiteX5984" fmla="*/ 2139791 w 6400800"/>
              <a:gd name="connsiteY5984" fmla="*/ 324326 h 514350"/>
              <a:gd name="connsiteX5985" fmla="*/ 2138839 w 6400800"/>
              <a:gd name="connsiteY5985" fmla="*/ 320516 h 514350"/>
              <a:gd name="connsiteX5986" fmla="*/ 2142649 w 6400800"/>
              <a:gd name="connsiteY5986" fmla="*/ 305276 h 514350"/>
              <a:gd name="connsiteX5987" fmla="*/ 2058829 w 6400800"/>
              <a:gd name="connsiteY5987" fmla="*/ 353854 h 514350"/>
              <a:gd name="connsiteX5988" fmla="*/ 2056924 w 6400800"/>
              <a:gd name="connsiteY5988" fmla="*/ 366236 h 514350"/>
              <a:gd name="connsiteX5989" fmla="*/ 2055971 w 6400800"/>
              <a:gd name="connsiteY5989" fmla="*/ 361474 h 514350"/>
              <a:gd name="connsiteX5990" fmla="*/ 2054066 w 6400800"/>
              <a:gd name="connsiteY5990" fmla="*/ 352901 h 514350"/>
              <a:gd name="connsiteX5991" fmla="*/ 2054066 w 6400800"/>
              <a:gd name="connsiteY5991" fmla="*/ 351949 h 514350"/>
              <a:gd name="connsiteX5992" fmla="*/ 2059781 w 6400800"/>
              <a:gd name="connsiteY5992" fmla="*/ 338614 h 514350"/>
              <a:gd name="connsiteX5993" fmla="*/ 2060734 w 6400800"/>
              <a:gd name="connsiteY5993" fmla="*/ 343376 h 514350"/>
              <a:gd name="connsiteX5994" fmla="*/ 2058829 w 6400800"/>
              <a:gd name="connsiteY5994" fmla="*/ 353854 h 514350"/>
              <a:gd name="connsiteX5995" fmla="*/ 2081689 w 6400800"/>
              <a:gd name="connsiteY5995" fmla="*/ 350044 h 514350"/>
              <a:gd name="connsiteX5996" fmla="*/ 2079784 w 6400800"/>
              <a:gd name="connsiteY5996" fmla="*/ 354806 h 514350"/>
              <a:gd name="connsiteX5997" fmla="*/ 2077879 w 6400800"/>
              <a:gd name="connsiteY5997" fmla="*/ 347186 h 514350"/>
              <a:gd name="connsiteX5998" fmla="*/ 2077879 w 6400800"/>
              <a:gd name="connsiteY5998" fmla="*/ 344329 h 514350"/>
              <a:gd name="connsiteX5999" fmla="*/ 2080736 w 6400800"/>
              <a:gd name="connsiteY5999" fmla="*/ 348139 h 514350"/>
              <a:gd name="connsiteX6000" fmla="*/ 2081689 w 6400800"/>
              <a:gd name="connsiteY6000" fmla="*/ 350044 h 514350"/>
              <a:gd name="connsiteX6001" fmla="*/ 2081689 w 6400800"/>
              <a:gd name="connsiteY6001" fmla="*/ 350044 h 514350"/>
              <a:gd name="connsiteX6002" fmla="*/ 2081689 w 6400800"/>
              <a:gd name="connsiteY6002" fmla="*/ 339566 h 514350"/>
              <a:gd name="connsiteX6003" fmla="*/ 2081689 w 6400800"/>
              <a:gd name="connsiteY6003" fmla="*/ 341471 h 514350"/>
              <a:gd name="connsiteX6004" fmla="*/ 2078831 w 6400800"/>
              <a:gd name="connsiteY6004" fmla="*/ 337661 h 514350"/>
              <a:gd name="connsiteX6005" fmla="*/ 2079784 w 6400800"/>
              <a:gd name="connsiteY6005" fmla="*/ 330041 h 514350"/>
              <a:gd name="connsiteX6006" fmla="*/ 2081689 w 6400800"/>
              <a:gd name="connsiteY6006" fmla="*/ 339566 h 514350"/>
              <a:gd name="connsiteX6007" fmla="*/ 2081689 w 6400800"/>
              <a:gd name="connsiteY6007" fmla="*/ 339566 h 514350"/>
              <a:gd name="connsiteX6008" fmla="*/ 2085499 w 6400800"/>
              <a:gd name="connsiteY6008" fmla="*/ 290036 h 514350"/>
              <a:gd name="connsiteX6009" fmla="*/ 2084546 w 6400800"/>
              <a:gd name="connsiteY6009" fmla="*/ 307181 h 514350"/>
              <a:gd name="connsiteX6010" fmla="*/ 2083594 w 6400800"/>
              <a:gd name="connsiteY6010" fmla="*/ 303371 h 514350"/>
              <a:gd name="connsiteX6011" fmla="*/ 2086451 w 6400800"/>
              <a:gd name="connsiteY6011" fmla="*/ 273844 h 514350"/>
              <a:gd name="connsiteX6012" fmla="*/ 2087404 w 6400800"/>
              <a:gd name="connsiteY6012" fmla="*/ 267176 h 514350"/>
              <a:gd name="connsiteX6013" fmla="*/ 2085499 w 6400800"/>
              <a:gd name="connsiteY6013" fmla="*/ 290036 h 514350"/>
              <a:gd name="connsiteX6014" fmla="*/ 2089309 w 6400800"/>
              <a:gd name="connsiteY6014" fmla="*/ 180499 h 514350"/>
              <a:gd name="connsiteX6015" fmla="*/ 2089309 w 6400800"/>
              <a:gd name="connsiteY6015" fmla="*/ 200501 h 514350"/>
              <a:gd name="connsiteX6016" fmla="*/ 2086451 w 6400800"/>
              <a:gd name="connsiteY6016" fmla="*/ 192881 h 514350"/>
              <a:gd name="connsiteX6017" fmla="*/ 2089309 w 6400800"/>
              <a:gd name="connsiteY6017" fmla="*/ 180499 h 514350"/>
              <a:gd name="connsiteX6018" fmla="*/ 2072164 w 6400800"/>
              <a:gd name="connsiteY6018" fmla="*/ 241459 h 514350"/>
              <a:gd name="connsiteX6019" fmla="*/ 2086451 w 6400800"/>
              <a:gd name="connsiteY6019" fmla="*/ 193834 h 514350"/>
              <a:gd name="connsiteX6020" fmla="*/ 2090261 w 6400800"/>
              <a:gd name="connsiteY6020" fmla="*/ 207169 h 514350"/>
              <a:gd name="connsiteX6021" fmla="*/ 2090261 w 6400800"/>
              <a:gd name="connsiteY6021" fmla="*/ 208121 h 514350"/>
              <a:gd name="connsiteX6022" fmla="*/ 2075974 w 6400800"/>
              <a:gd name="connsiteY6022" fmla="*/ 271939 h 514350"/>
              <a:gd name="connsiteX6023" fmla="*/ 2074069 w 6400800"/>
              <a:gd name="connsiteY6023" fmla="*/ 282416 h 514350"/>
              <a:gd name="connsiteX6024" fmla="*/ 2068354 w 6400800"/>
              <a:gd name="connsiteY6024" fmla="*/ 271939 h 514350"/>
              <a:gd name="connsiteX6025" fmla="*/ 2065496 w 6400800"/>
              <a:gd name="connsiteY6025" fmla="*/ 266224 h 514350"/>
              <a:gd name="connsiteX6026" fmla="*/ 2072164 w 6400800"/>
              <a:gd name="connsiteY6026" fmla="*/ 241459 h 514350"/>
              <a:gd name="connsiteX6027" fmla="*/ 2062639 w 6400800"/>
              <a:gd name="connsiteY6027" fmla="*/ 270034 h 514350"/>
              <a:gd name="connsiteX6028" fmla="*/ 2063591 w 6400800"/>
              <a:gd name="connsiteY6028" fmla="*/ 272891 h 514350"/>
              <a:gd name="connsiteX6029" fmla="*/ 2069306 w 6400800"/>
              <a:gd name="connsiteY6029" fmla="*/ 292894 h 514350"/>
              <a:gd name="connsiteX6030" fmla="*/ 2070259 w 6400800"/>
              <a:gd name="connsiteY6030" fmla="*/ 294799 h 514350"/>
              <a:gd name="connsiteX6031" fmla="*/ 2067401 w 6400800"/>
              <a:gd name="connsiteY6031" fmla="*/ 310039 h 514350"/>
              <a:gd name="connsiteX6032" fmla="*/ 2065496 w 6400800"/>
              <a:gd name="connsiteY6032" fmla="*/ 303371 h 514350"/>
              <a:gd name="connsiteX6033" fmla="*/ 2058829 w 6400800"/>
              <a:gd name="connsiteY6033" fmla="*/ 284321 h 514350"/>
              <a:gd name="connsiteX6034" fmla="*/ 2062639 w 6400800"/>
              <a:gd name="connsiteY6034" fmla="*/ 270034 h 514350"/>
              <a:gd name="connsiteX6035" fmla="*/ 2053114 w 6400800"/>
              <a:gd name="connsiteY6035" fmla="*/ 301466 h 514350"/>
              <a:gd name="connsiteX6036" fmla="*/ 2054066 w 6400800"/>
              <a:gd name="connsiteY6036" fmla="*/ 306229 h 514350"/>
              <a:gd name="connsiteX6037" fmla="*/ 2056924 w 6400800"/>
              <a:gd name="connsiteY6037" fmla="*/ 320516 h 514350"/>
              <a:gd name="connsiteX6038" fmla="*/ 2055971 w 6400800"/>
              <a:gd name="connsiteY6038" fmla="*/ 320516 h 514350"/>
              <a:gd name="connsiteX6039" fmla="*/ 2049304 w 6400800"/>
              <a:gd name="connsiteY6039" fmla="*/ 317659 h 514350"/>
              <a:gd name="connsiteX6040" fmla="*/ 2055971 w 6400800"/>
              <a:gd name="connsiteY6040" fmla="*/ 321469 h 514350"/>
              <a:gd name="connsiteX6041" fmla="*/ 2057876 w 6400800"/>
              <a:gd name="connsiteY6041" fmla="*/ 322421 h 514350"/>
              <a:gd name="connsiteX6042" fmla="*/ 2059781 w 6400800"/>
              <a:gd name="connsiteY6042" fmla="*/ 332899 h 514350"/>
              <a:gd name="connsiteX6043" fmla="*/ 2053114 w 6400800"/>
              <a:gd name="connsiteY6043" fmla="*/ 342424 h 514350"/>
              <a:gd name="connsiteX6044" fmla="*/ 2049304 w 6400800"/>
              <a:gd name="connsiteY6044" fmla="*/ 321469 h 514350"/>
              <a:gd name="connsiteX6045" fmla="*/ 2049304 w 6400800"/>
              <a:gd name="connsiteY6045" fmla="*/ 315754 h 514350"/>
              <a:gd name="connsiteX6046" fmla="*/ 2053114 w 6400800"/>
              <a:gd name="connsiteY6046" fmla="*/ 301466 h 514350"/>
              <a:gd name="connsiteX6047" fmla="*/ 2044541 w 6400800"/>
              <a:gd name="connsiteY6047" fmla="*/ 260509 h 514350"/>
              <a:gd name="connsiteX6048" fmla="*/ 2044541 w 6400800"/>
              <a:gd name="connsiteY6048" fmla="*/ 260509 h 514350"/>
              <a:gd name="connsiteX6049" fmla="*/ 2044541 w 6400800"/>
              <a:gd name="connsiteY6049" fmla="*/ 259556 h 514350"/>
              <a:gd name="connsiteX6050" fmla="*/ 2044541 w 6400800"/>
              <a:gd name="connsiteY6050" fmla="*/ 260509 h 514350"/>
              <a:gd name="connsiteX6051" fmla="*/ 2019776 w 6400800"/>
              <a:gd name="connsiteY6051" fmla="*/ 188119 h 514350"/>
              <a:gd name="connsiteX6052" fmla="*/ 2019776 w 6400800"/>
              <a:gd name="connsiteY6052" fmla="*/ 185261 h 514350"/>
              <a:gd name="connsiteX6053" fmla="*/ 2020729 w 6400800"/>
              <a:gd name="connsiteY6053" fmla="*/ 177641 h 514350"/>
              <a:gd name="connsiteX6054" fmla="*/ 2020729 w 6400800"/>
              <a:gd name="connsiteY6054" fmla="*/ 189071 h 514350"/>
              <a:gd name="connsiteX6055" fmla="*/ 2021681 w 6400800"/>
              <a:gd name="connsiteY6055" fmla="*/ 220504 h 514350"/>
              <a:gd name="connsiteX6056" fmla="*/ 2023586 w 6400800"/>
              <a:gd name="connsiteY6056" fmla="*/ 244316 h 514350"/>
              <a:gd name="connsiteX6057" fmla="*/ 2022634 w 6400800"/>
              <a:gd name="connsiteY6057" fmla="*/ 247174 h 514350"/>
              <a:gd name="connsiteX6058" fmla="*/ 2016919 w 6400800"/>
              <a:gd name="connsiteY6058" fmla="*/ 222409 h 514350"/>
              <a:gd name="connsiteX6059" fmla="*/ 2019776 w 6400800"/>
              <a:gd name="connsiteY6059" fmla="*/ 188119 h 514350"/>
              <a:gd name="connsiteX6060" fmla="*/ 1999774 w 6400800"/>
              <a:gd name="connsiteY6060" fmla="*/ 298609 h 514350"/>
              <a:gd name="connsiteX6061" fmla="*/ 1999774 w 6400800"/>
              <a:gd name="connsiteY6061" fmla="*/ 304324 h 514350"/>
              <a:gd name="connsiteX6062" fmla="*/ 1997869 w 6400800"/>
              <a:gd name="connsiteY6062" fmla="*/ 310039 h 514350"/>
              <a:gd name="connsiteX6063" fmla="*/ 1999774 w 6400800"/>
              <a:gd name="connsiteY6063" fmla="*/ 298609 h 514350"/>
              <a:gd name="connsiteX6064" fmla="*/ 1992154 w 6400800"/>
              <a:gd name="connsiteY6064" fmla="*/ 349091 h 514350"/>
              <a:gd name="connsiteX6065" fmla="*/ 1992154 w 6400800"/>
              <a:gd name="connsiteY6065" fmla="*/ 359569 h 514350"/>
              <a:gd name="connsiteX6066" fmla="*/ 1992154 w 6400800"/>
              <a:gd name="connsiteY6066" fmla="*/ 369094 h 514350"/>
              <a:gd name="connsiteX6067" fmla="*/ 1988344 w 6400800"/>
              <a:gd name="connsiteY6067" fmla="*/ 373856 h 514350"/>
              <a:gd name="connsiteX6068" fmla="*/ 1992154 w 6400800"/>
              <a:gd name="connsiteY6068" fmla="*/ 349091 h 514350"/>
              <a:gd name="connsiteX6069" fmla="*/ 1987391 w 6400800"/>
              <a:gd name="connsiteY6069" fmla="*/ 381476 h 514350"/>
              <a:gd name="connsiteX6070" fmla="*/ 1987391 w 6400800"/>
              <a:gd name="connsiteY6070" fmla="*/ 381476 h 514350"/>
              <a:gd name="connsiteX6071" fmla="*/ 1992154 w 6400800"/>
              <a:gd name="connsiteY6071" fmla="*/ 372904 h 514350"/>
              <a:gd name="connsiteX6072" fmla="*/ 1992154 w 6400800"/>
              <a:gd name="connsiteY6072" fmla="*/ 379571 h 514350"/>
              <a:gd name="connsiteX6073" fmla="*/ 1991201 w 6400800"/>
              <a:gd name="connsiteY6073" fmla="*/ 386239 h 514350"/>
              <a:gd name="connsiteX6074" fmla="*/ 1988344 w 6400800"/>
              <a:gd name="connsiteY6074" fmla="*/ 400526 h 514350"/>
              <a:gd name="connsiteX6075" fmla="*/ 1988344 w 6400800"/>
              <a:gd name="connsiteY6075" fmla="*/ 399574 h 514350"/>
              <a:gd name="connsiteX6076" fmla="*/ 1985486 w 6400800"/>
              <a:gd name="connsiteY6076" fmla="*/ 392906 h 514350"/>
              <a:gd name="connsiteX6077" fmla="*/ 1987391 w 6400800"/>
              <a:gd name="connsiteY6077" fmla="*/ 381476 h 514350"/>
              <a:gd name="connsiteX6078" fmla="*/ 1968341 w 6400800"/>
              <a:gd name="connsiteY6078" fmla="*/ 290989 h 514350"/>
              <a:gd name="connsiteX6079" fmla="*/ 1967389 w 6400800"/>
              <a:gd name="connsiteY6079" fmla="*/ 297656 h 514350"/>
              <a:gd name="connsiteX6080" fmla="*/ 1966436 w 6400800"/>
              <a:gd name="connsiteY6080" fmla="*/ 305276 h 514350"/>
              <a:gd name="connsiteX6081" fmla="*/ 1965484 w 6400800"/>
              <a:gd name="connsiteY6081" fmla="*/ 318611 h 514350"/>
              <a:gd name="connsiteX6082" fmla="*/ 1964531 w 6400800"/>
              <a:gd name="connsiteY6082" fmla="*/ 304324 h 514350"/>
              <a:gd name="connsiteX6083" fmla="*/ 1964531 w 6400800"/>
              <a:gd name="connsiteY6083" fmla="*/ 300514 h 514350"/>
              <a:gd name="connsiteX6084" fmla="*/ 1968341 w 6400800"/>
              <a:gd name="connsiteY6084" fmla="*/ 290989 h 514350"/>
              <a:gd name="connsiteX6085" fmla="*/ 1937861 w 6400800"/>
              <a:gd name="connsiteY6085" fmla="*/ 310039 h 514350"/>
              <a:gd name="connsiteX6086" fmla="*/ 1937861 w 6400800"/>
              <a:gd name="connsiteY6086" fmla="*/ 302419 h 514350"/>
              <a:gd name="connsiteX6087" fmla="*/ 1937861 w 6400800"/>
              <a:gd name="connsiteY6087" fmla="*/ 295751 h 514350"/>
              <a:gd name="connsiteX6088" fmla="*/ 1938814 w 6400800"/>
              <a:gd name="connsiteY6088" fmla="*/ 306229 h 514350"/>
              <a:gd name="connsiteX6089" fmla="*/ 1937861 w 6400800"/>
              <a:gd name="connsiteY6089" fmla="*/ 310039 h 514350"/>
              <a:gd name="connsiteX6090" fmla="*/ 1938814 w 6400800"/>
              <a:gd name="connsiteY6090" fmla="*/ 272891 h 514350"/>
              <a:gd name="connsiteX6091" fmla="*/ 1936909 w 6400800"/>
              <a:gd name="connsiteY6091" fmla="*/ 266224 h 514350"/>
              <a:gd name="connsiteX6092" fmla="*/ 1936909 w 6400800"/>
              <a:gd name="connsiteY6092" fmla="*/ 261461 h 514350"/>
              <a:gd name="connsiteX6093" fmla="*/ 1936909 w 6400800"/>
              <a:gd name="connsiteY6093" fmla="*/ 246221 h 514350"/>
              <a:gd name="connsiteX6094" fmla="*/ 1938814 w 6400800"/>
              <a:gd name="connsiteY6094" fmla="*/ 272891 h 514350"/>
              <a:gd name="connsiteX6095" fmla="*/ 1900714 w 6400800"/>
              <a:gd name="connsiteY6095" fmla="*/ 338614 h 514350"/>
              <a:gd name="connsiteX6096" fmla="*/ 1900714 w 6400800"/>
              <a:gd name="connsiteY6096" fmla="*/ 333851 h 514350"/>
              <a:gd name="connsiteX6097" fmla="*/ 1902619 w 6400800"/>
              <a:gd name="connsiteY6097" fmla="*/ 329089 h 514350"/>
              <a:gd name="connsiteX6098" fmla="*/ 1904524 w 6400800"/>
              <a:gd name="connsiteY6098" fmla="*/ 325279 h 514350"/>
              <a:gd name="connsiteX6099" fmla="*/ 1900714 w 6400800"/>
              <a:gd name="connsiteY6099" fmla="*/ 338614 h 514350"/>
              <a:gd name="connsiteX6100" fmla="*/ 1915954 w 6400800"/>
              <a:gd name="connsiteY6100" fmla="*/ 436721 h 514350"/>
              <a:gd name="connsiteX6101" fmla="*/ 1915954 w 6400800"/>
              <a:gd name="connsiteY6101" fmla="*/ 433864 h 514350"/>
              <a:gd name="connsiteX6102" fmla="*/ 1916906 w 6400800"/>
              <a:gd name="connsiteY6102" fmla="*/ 434816 h 514350"/>
              <a:gd name="connsiteX6103" fmla="*/ 1915954 w 6400800"/>
              <a:gd name="connsiteY6103" fmla="*/ 436721 h 514350"/>
              <a:gd name="connsiteX6104" fmla="*/ 1920716 w 6400800"/>
              <a:gd name="connsiteY6104" fmla="*/ 401479 h 514350"/>
              <a:gd name="connsiteX6105" fmla="*/ 1919764 w 6400800"/>
              <a:gd name="connsiteY6105" fmla="*/ 407194 h 514350"/>
              <a:gd name="connsiteX6106" fmla="*/ 1917859 w 6400800"/>
              <a:gd name="connsiteY6106" fmla="*/ 404336 h 514350"/>
              <a:gd name="connsiteX6107" fmla="*/ 1919764 w 6400800"/>
              <a:gd name="connsiteY6107" fmla="*/ 398621 h 514350"/>
              <a:gd name="connsiteX6108" fmla="*/ 1920716 w 6400800"/>
              <a:gd name="connsiteY6108" fmla="*/ 401479 h 514350"/>
              <a:gd name="connsiteX6109" fmla="*/ 1917859 w 6400800"/>
              <a:gd name="connsiteY6109" fmla="*/ 331946 h 514350"/>
              <a:gd name="connsiteX6110" fmla="*/ 1919764 w 6400800"/>
              <a:gd name="connsiteY6110" fmla="*/ 337661 h 514350"/>
              <a:gd name="connsiteX6111" fmla="*/ 1919764 w 6400800"/>
              <a:gd name="connsiteY6111" fmla="*/ 337661 h 514350"/>
              <a:gd name="connsiteX6112" fmla="*/ 1918811 w 6400800"/>
              <a:gd name="connsiteY6112" fmla="*/ 338614 h 514350"/>
              <a:gd name="connsiteX6113" fmla="*/ 1916906 w 6400800"/>
              <a:gd name="connsiteY6113" fmla="*/ 342424 h 514350"/>
              <a:gd name="connsiteX6114" fmla="*/ 1916906 w 6400800"/>
              <a:gd name="connsiteY6114" fmla="*/ 341471 h 514350"/>
              <a:gd name="connsiteX6115" fmla="*/ 1915954 w 6400800"/>
              <a:gd name="connsiteY6115" fmla="*/ 344329 h 514350"/>
              <a:gd name="connsiteX6116" fmla="*/ 1915001 w 6400800"/>
              <a:gd name="connsiteY6116" fmla="*/ 345281 h 514350"/>
              <a:gd name="connsiteX6117" fmla="*/ 1917859 w 6400800"/>
              <a:gd name="connsiteY6117" fmla="*/ 331946 h 514350"/>
              <a:gd name="connsiteX6118" fmla="*/ 1919764 w 6400800"/>
              <a:gd name="connsiteY6118" fmla="*/ 360521 h 514350"/>
              <a:gd name="connsiteX6119" fmla="*/ 1919764 w 6400800"/>
              <a:gd name="connsiteY6119" fmla="*/ 364331 h 514350"/>
              <a:gd name="connsiteX6120" fmla="*/ 1915001 w 6400800"/>
              <a:gd name="connsiteY6120" fmla="*/ 373856 h 514350"/>
              <a:gd name="connsiteX6121" fmla="*/ 1908334 w 6400800"/>
              <a:gd name="connsiteY6121" fmla="*/ 388144 h 514350"/>
              <a:gd name="connsiteX6122" fmla="*/ 1907381 w 6400800"/>
              <a:gd name="connsiteY6122" fmla="*/ 387191 h 514350"/>
              <a:gd name="connsiteX6123" fmla="*/ 1907381 w 6400800"/>
              <a:gd name="connsiteY6123" fmla="*/ 385286 h 514350"/>
              <a:gd name="connsiteX6124" fmla="*/ 1910239 w 6400800"/>
              <a:gd name="connsiteY6124" fmla="*/ 380524 h 514350"/>
              <a:gd name="connsiteX6125" fmla="*/ 1919764 w 6400800"/>
              <a:gd name="connsiteY6125" fmla="*/ 360521 h 514350"/>
              <a:gd name="connsiteX6126" fmla="*/ 1910239 w 6400800"/>
              <a:gd name="connsiteY6126" fmla="*/ 299561 h 514350"/>
              <a:gd name="connsiteX6127" fmla="*/ 1908334 w 6400800"/>
              <a:gd name="connsiteY6127" fmla="*/ 305276 h 514350"/>
              <a:gd name="connsiteX6128" fmla="*/ 1908334 w 6400800"/>
              <a:gd name="connsiteY6128" fmla="*/ 305276 h 514350"/>
              <a:gd name="connsiteX6129" fmla="*/ 1910239 w 6400800"/>
              <a:gd name="connsiteY6129" fmla="*/ 299561 h 514350"/>
              <a:gd name="connsiteX6130" fmla="*/ 1906429 w 6400800"/>
              <a:gd name="connsiteY6130" fmla="*/ 313849 h 514350"/>
              <a:gd name="connsiteX6131" fmla="*/ 1908334 w 6400800"/>
              <a:gd name="connsiteY6131" fmla="*/ 309086 h 514350"/>
              <a:gd name="connsiteX6132" fmla="*/ 1908334 w 6400800"/>
              <a:gd name="connsiteY6132" fmla="*/ 310039 h 514350"/>
              <a:gd name="connsiteX6133" fmla="*/ 1906429 w 6400800"/>
              <a:gd name="connsiteY6133" fmla="*/ 315754 h 514350"/>
              <a:gd name="connsiteX6134" fmla="*/ 1905476 w 6400800"/>
              <a:gd name="connsiteY6134" fmla="*/ 316706 h 514350"/>
              <a:gd name="connsiteX6135" fmla="*/ 1906429 w 6400800"/>
              <a:gd name="connsiteY6135" fmla="*/ 313849 h 514350"/>
              <a:gd name="connsiteX6136" fmla="*/ 1893094 w 6400800"/>
              <a:gd name="connsiteY6136" fmla="*/ 259556 h 514350"/>
              <a:gd name="connsiteX6137" fmla="*/ 1894046 w 6400800"/>
              <a:gd name="connsiteY6137" fmla="*/ 256699 h 514350"/>
              <a:gd name="connsiteX6138" fmla="*/ 1894999 w 6400800"/>
              <a:gd name="connsiteY6138" fmla="*/ 256699 h 514350"/>
              <a:gd name="connsiteX6139" fmla="*/ 1899761 w 6400800"/>
              <a:gd name="connsiteY6139" fmla="*/ 260509 h 514350"/>
              <a:gd name="connsiteX6140" fmla="*/ 1904524 w 6400800"/>
              <a:gd name="connsiteY6140" fmla="*/ 275749 h 514350"/>
              <a:gd name="connsiteX6141" fmla="*/ 1895951 w 6400800"/>
              <a:gd name="connsiteY6141" fmla="*/ 297656 h 514350"/>
              <a:gd name="connsiteX6142" fmla="*/ 1894046 w 6400800"/>
              <a:gd name="connsiteY6142" fmla="*/ 281464 h 514350"/>
              <a:gd name="connsiteX6143" fmla="*/ 1892141 w 6400800"/>
              <a:gd name="connsiteY6143" fmla="*/ 270034 h 514350"/>
              <a:gd name="connsiteX6144" fmla="*/ 1893094 w 6400800"/>
              <a:gd name="connsiteY6144" fmla="*/ 272891 h 514350"/>
              <a:gd name="connsiteX6145" fmla="*/ 1893094 w 6400800"/>
              <a:gd name="connsiteY6145" fmla="*/ 259556 h 514350"/>
              <a:gd name="connsiteX6146" fmla="*/ 1841659 w 6400800"/>
              <a:gd name="connsiteY6146" fmla="*/ 297656 h 514350"/>
              <a:gd name="connsiteX6147" fmla="*/ 1840706 w 6400800"/>
              <a:gd name="connsiteY6147" fmla="*/ 313849 h 514350"/>
              <a:gd name="connsiteX6148" fmla="*/ 1838801 w 6400800"/>
              <a:gd name="connsiteY6148" fmla="*/ 294799 h 514350"/>
              <a:gd name="connsiteX6149" fmla="*/ 1838801 w 6400800"/>
              <a:gd name="connsiteY6149" fmla="*/ 290989 h 514350"/>
              <a:gd name="connsiteX6150" fmla="*/ 1841659 w 6400800"/>
              <a:gd name="connsiteY6150" fmla="*/ 297656 h 514350"/>
              <a:gd name="connsiteX6151" fmla="*/ 1822609 w 6400800"/>
              <a:gd name="connsiteY6151" fmla="*/ 363379 h 514350"/>
              <a:gd name="connsiteX6152" fmla="*/ 1826419 w 6400800"/>
              <a:gd name="connsiteY6152" fmla="*/ 353854 h 514350"/>
              <a:gd name="connsiteX6153" fmla="*/ 1827371 w 6400800"/>
              <a:gd name="connsiteY6153" fmla="*/ 364331 h 514350"/>
              <a:gd name="connsiteX6154" fmla="*/ 1823561 w 6400800"/>
              <a:gd name="connsiteY6154" fmla="*/ 368141 h 514350"/>
              <a:gd name="connsiteX6155" fmla="*/ 1822609 w 6400800"/>
              <a:gd name="connsiteY6155" fmla="*/ 363379 h 514350"/>
              <a:gd name="connsiteX6156" fmla="*/ 1828324 w 6400800"/>
              <a:gd name="connsiteY6156" fmla="*/ 403384 h 514350"/>
              <a:gd name="connsiteX6157" fmla="*/ 1827371 w 6400800"/>
              <a:gd name="connsiteY6157" fmla="*/ 400526 h 514350"/>
              <a:gd name="connsiteX6158" fmla="*/ 1825466 w 6400800"/>
              <a:gd name="connsiteY6158" fmla="*/ 381476 h 514350"/>
              <a:gd name="connsiteX6159" fmla="*/ 1828324 w 6400800"/>
              <a:gd name="connsiteY6159" fmla="*/ 377666 h 514350"/>
              <a:gd name="connsiteX6160" fmla="*/ 1829276 w 6400800"/>
              <a:gd name="connsiteY6160" fmla="*/ 399574 h 514350"/>
              <a:gd name="connsiteX6161" fmla="*/ 1828324 w 6400800"/>
              <a:gd name="connsiteY6161" fmla="*/ 403384 h 514350"/>
              <a:gd name="connsiteX6162" fmla="*/ 1833086 w 6400800"/>
              <a:gd name="connsiteY6162" fmla="*/ 339566 h 514350"/>
              <a:gd name="connsiteX6163" fmla="*/ 1833086 w 6400800"/>
              <a:gd name="connsiteY6163" fmla="*/ 339566 h 514350"/>
              <a:gd name="connsiteX6164" fmla="*/ 1833086 w 6400800"/>
              <a:gd name="connsiteY6164" fmla="*/ 340519 h 514350"/>
              <a:gd name="connsiteX6165" fmla="*/ 1833086 w 6400800"/>
              <a:gd name="connsiteY6165" fmla="*/ 339566 h 514350"/>
              <a:gd name="connsiteX6166" fmla="*/ 1824514 w 6400800"/>
              <a:gd name="connsiteY6166" fmla="*/ 272891 h 514350"/>
              <a:gd name="connsiteX6167" fmla="*/ 1824514 w 6400800"/>
              <a:gd name="connsiteY6167" fmla="*/ 263366 h 514350"/>
              <a:gd name="connsiteX6168" fmla="*/ 1835944 w 6400800"/>
              <a:gd name="connsiteY6168" fmla="*/ 285274 h 514350"/>
              <a:gd name="connsiteX6169" fmla="*/ 1834991 w 6400800"/>
              <a:gd name="connsiteY6169" fmla="*/ 294799 h 514350"/>
              <a:gd name="connsiteX6170" fmla="*/ 1834039 w 6400800"/>
              <a:gd name="connsiteY6170" fmla="*/ 320516 h 514350"/>
              <a:gd name="connsiteX6171" fmla="*/ 1834039 w 6400800"/>
              <a:gd name="connsiteY6171" fmla="*/ 330994 h 514350"/>
              <a:gd name="connsiteX6172" fmla="*/ 1833086 w 6400800"/>
              <a:gd name="connsiteY6172" fmla="*/ 331946 h 514350"/>
              <a:gd name="connsiteX6173" fmla="*/ 1832134 w 6400800"/>
              <a:gd name="connsiteY6173" fmla="*/ 332899 h 514350"/>
              <a:gd name="connsiteX6174" fmla="*/ 1827371 w 6400800"/>
              <a:gd name="connsiteY6174" fmla="*/ 316706 h 514350"/>
              <a:gd name="connsiteX6175" fmla="*/ 1822609 w 6400800"/>
              <a:gd name="connsiteY6175" fmla="*/ 303371 h 514350"/>
              <a:gd name="connsiteX6176" fmla="*/ 1824514 w 6400800"/>
              <a:gd name="connsiteY6176" fmla="*/ 272891 h 514350"/>
              <a:gd name="connsiteX6177" fmla="*/ 1822609 w 6400800"/>
              <a:gd name="connsiteY6177" fmla="*/ 309086 h 514350"/>
              <a:gd name="connsiteX6178" fmla="*/ 1823561 w 6400800"/>
              <a:gd name="connsiteY6178" fmla="*/ 317659 h 514350"/>
              <a:gd name="connsiteX6179" fmla="*/ 1825466 w 6400800"/>
              <a:gd name="connsiteY6179" fmla="*/ 338614 h 514350"/>
              <a:gd name="connsiteX6180" fmla="*/ 1825466 w 6400800"/>
              <a:gd name="connsiteY6180" fmla="*/ 340519 h 514350"/>
              <a:gd name="connsiteX6181" fmla="*/ 1820704 w 6400800"/>
              <a:gd name="connsiteY6181" fmla="*/ 348139 h 514350"/>
              <a:gd name="connsiteX6182" fmla="*/ 1820704 w 6400800"/>
              <a:gd name="connsiteY6182" fmla="*/ 332899 h 514350"/>
              <a:gd name="connsiteX6183" fmla="*/ 1820704 w 6400800"/>
              <a:gd name="connsiteY6183" fmla="*/ 331946 h 514350"/>
              <a:gd name="connsiteX6184" fmla="*/ 1822609 w 6400800"/>
              <a:gd name="connsiteY6184" fmla="*/ 309086 h 514350"/>
              <a:gd name="connsiteX6185" fmla="*/ 1763554 w 6400800"/>
              <a:gd name="connsiteY6185" fmla="*/ 411956 h 514350"/>
              <a:gd name="connsiteX6186" fmla="*/ 1762601 w 6400800"/>
              <a:gd name="connsiteY6186" fmla="*/ 406241 h 514350"/>
              <a:gd name="connsiteX6187" fmla="*/ 1761649 w 6400800"/>
              <a:gd name="connsiteY6187" fmla="*/ 397669 h 514350"/>
              <a:gd name="connsiteX6188" fmla="*/ 1761649 w 6400800"/>
              <a:gd name="connsiteY6188" fmla="*/ 397669 h 514350"/>
              <a:gd name="connsiteX6189" fmla="*/ 1764506 w 6400800"/>
              <a:gd name="connsiteY6189" fmla="*/ 400526 h 514350"/>
              <a:gd name="connsiteX6190" fmla="*/ 1763554 w 6400800"/>
              <a:gd name="connsiteY6190" fmla="*/ 411956 h 514350"/>
              <a:gd name="connsiteX6191" fmla="*/ 1766411 w 6400800"/>
              <a:gd name="connsiteY6191" fmla="*/ 379571 h 514350"/>
              <a:gd name="connsiteX6192" fmla="*/ 1766411 w 6400800"/>
              <a:gd name="connsiteY6192" fmla="*/ 379571 h 514350"/>
              <a:gd name="connsiteX6193" fmla="*/ 1766411 w 6400800"/>
              <a:gd name="connsiteY6193" fmla="*/ 377666 h 514350"/>
              <a:gd name="connsiteX6194" fmla="*/ 1766411 w 6400800"/>
              <a:gd name="connsiteY6194" fmla="*/ 379571 h 514350"/>
              <a:gd name="connsiteX6195" fmla="*/ 1792129 w 6400800"/>
              <a:gd name="connsiteY6195" fmla="*/ 251936 h 514350"/>
              <a:gd name="connsiteX6196" fmla="*/ 1802606 w 6400800"/>
              <a:gd name="connsiteY6196" fmla="*/ 219551 h 514350"/>
              <a:gd name="connsiteX6197" fmla="*/ 1802606 w 6400800"/>
              <a:gd name="connsiteY6197" fmla="*/ 219551 h 514350"/>
              <a:gd name="connsiteX6198" fmla="*/ 1801654 w 6400800"/>
              <a:gd name="connsiteY6198" fmla="*/ 274796 h 514350"/>
              <a:gd name="connsiteX6199" fmla="*/ 1800701 w 6400800"/>
              <a:gd name="connsiteY6199" fmla="*/ 327184 h 514350"/>
              <a:gd name="connsiteX6200" fmla="*/ 1794034 w 6400800"/>
              <a:gd name="connsiteY6200" fmla="*/ 310991 h 514350"/>
              <a:gd name="connsiteX6201" fmla="*/ 1788319 w 6400800"/>
              <a:gd name="connsiteY6201" fmla="*/ 294799 h 514350"/>
              <a:gd name="connsiteX6202" fmla="*/ 1787366 w 6400800"/>
              <a:gd name="connsiteY6202" fmla="*/ 292894 h 514350"/>
              <a:gd name="connsiteX6203" fmla="*/ 1786414 w 6400800"/>
              <a:gd name="connsiteY6203" fmla="*/ 287179 h 514350"/>
              <a:gd name="connsiteX6204" fmla="*/ 1788319 w 6400800"/>
              <a:gd name="connsiteY6204" fmla="*/ 279559 h 514350"/>
              <a:gd name="connsiteX6205" fmla="*/ 1787366 w 6400800"/>
              <a:gd name="connsiteY6205" fmla="*/ 275749 h 514350"/>
              <a:gd name="connsiteX6206" fmla="*/ 1785461 w 6400800"/>
              <a:gd name="connsiteY6206" fmla="*/ 274796 h 514350"/>
              <a:gd name="connsiteX6207" fmla="*/ 1785461 w 6400800"/>
              <a:gd name="connsiteY6207" fmla="*/ 274796 h 514350"/>
              <a:gd name="connsiteX6208" fmla="*/ 1792129 w 6400800"/>
              <a:gd name="connsiteY6208" fmla="*/ 251936 h 514350"/>
              <a:gd name="connsiteX6209" fmla="*/ 1785461 w 6400800"/>
              <a:gd name="connsiteY6209" fmla="*/ 276701 h 514350"/>
              <a:gd name="connsiteX6210" fmla="*/ 1786414 w 6400800"/>
              <a:gd name="connsiteY6210" fmla="*/ 278606 h 514350"/>
              <a:gd name="connsiteX6211" fmla="*/ 1786414 w 6400800"/>
              <a:gd name="connsiteY6211" fmla="*/ 282416 h 514350"/>
              <a:gd name="connsiteX6212" fmla="*/ 1785461 w 6400800"/>
              <a:gd name="connsiteY6212" fmla="*/ 276701 h 514350"/>
              <a:gd name="connsiteX6213" fmla="*/ 1785461 w 6400800"/>
              <a:gd name="connsiteY6213" fmla="*/ 276701 h 514350"/>
              <a:gd name="connsiteX6214" fmla="*/ 1776889 w 6400800"/>
              <a:gd name="connsiteY6214" fmla="*/ 330994 h 514350"/>
              <a:gd name="connsiteX6215" fmla="*/ 1785461 w 6400800"/>
              <a:gd name="connsiteY6215" fmla="*/ 376714 h 514350"/>
              <a:gd name="connsiteX6216" fmla="*/ 1786414 w 6400800"/>
              <a:gd name="connsiteY6216" fmla="*/ 385286 h 514350"/>
              <a:gd name="connsiteX6217" fmla="*/ 1784509 w 6400800"/>
              <a:gd name="connsiteY6217" fmla="*/ 382429 h 514350"/>
              <a:gd name="connsiteX6218" fmla="*/ 1785461 w 6400800"/>
              <a:gd name="connsiteY6218" fmla="*/ 374809 h 514350"/>
              <a:gd name="connsiteX6219" fmla="*/ 1783556 w 6400800"/>
              <a:gd name="connsiteY6219" fmla="*/ 380524 h 514350"/>
              <a:gd name="connsiteX6220" fmla="*/ 1776889 w 6400800"/>
              <a:gd name="connsiteY6220" fmla="*/ 370999 h 514350"/>
              <a:gd name="connsiteX6221" fmla="*/ 1776889 w 6400800"/>
              <a:gd name="connsiteY6221" fmla="*/ 337661 h 514350"/>
              <a:gd name="connsiteX6222" fmla="*/ 1776889 w 6400800"/>
              <a:gd name="connsiteY6222" fmla="*/ 330994 h 514350"/>
              <a:gd name="connsiteX6223" fmla="*/ 1755934 w 6400800"/>
              <a:gd name="connsiteY6223" fmla="*/ 211931 h 514350"/>
              <a:gd name="connsiteX6224" fmla="*/ 1761649 w 6400800"/>
              <a:gd name="connsiteY6224" fmla="*/ 233839 h 514350"/>
              <a:gd name="connsiteX6225" fmla="*/ 1762601 w 6400800"/>
              <a:gd name="connsiteY6225" fmla="*/ 238601 h 514350"/>
              <a:gd name="connsiteX6226" fmla="*/ 1760696 w 6400800"/>
              <a:gd name="connsiteY6226" fmla="*/ 234791 h 514350"/>
              <a:gd name="connsiteX6227" fmla="*/ 1759744 w 6400800"/>
              <a:gd name="connsiteY6227" fmla="*/ 230981 h 514350"/>
              <a:gd name="connsiteX6228" fmla="*/ 1759744 w 6400800"/>
              <a:gd name="connsiteY6228" fmla="*/ 232886 h 514350"/>
              <a:gd name="connsiteX6229" fmla="*/ 1756886 w 6400800"/>
              <a:gd name="connsiteY6229" fmla="*/ 227171 h 514350"/>
              <a:gd name="connsiteX6230" fmla="*/ 1754981 w 6400800"/>
              <a:gd name="connsiteY6230" fmla="*/ 223361 h 514350"/>
              <a:gd name="connsiteX6231" fmla="*/ 1755934 w 6400800"/>
              <a:gd name="connsiteY6231" fmla="*/ 211931 h 514350"/>
              <a:gd name="connsiteX6232" fmla="*/ 1754981 w 6400800"/>
              <a:gd name="connsiteY6232" fmla="*/ 232886 h 514350"/>
              <a:gd name="connsiteX6233" fmla="*/ 1755934 w 6400800"/>
              <a:gd name="connsiteY6233" fmla="*/ 235744 h 514350"/>
              <a:gd name="connsiteX6234" fmla="*/ 1754981 w 6400800"/>
              <a:gd name="connsiteY6234" fmla="*/ 240506 h 514350"/>
              <a:gd name="connsiteX6235" fmla="*/ 1754981 w 6400800"/>
              <a:gd name="connsiteY6235" fmla="*/ 232886 h 514350"/>
              <a:gd name="connsiteX6236" fmla="*/ 1754029 w 6400800"/>
              <a:gd name="connsiteY6236" fmla="*/ 281464 h 514350"/>
              <a:gd name="connsiteX6237" fmla="*/ 1754981 w 6400800"/>
              <a:gd name="connsiteY6237" fmla="*/ 252889 h 514350"/>
              <a:gd name="connsiteX6238" fmla="*/ 1756886 w 6400800"/>
              <a:gd name="connsiteY6238" fmla="*/ 236696 h 514350"/>
              <a:gd name="connsiteX6239" fmla="*/ 1763554 w 6400800"/>
              <a:gd name="connsiteY6239" fmla="*/ 256699 h 514350"/>
              <a:gd name="connsiteX6240" fmla="*/ 1768316 w 6400800"/>
              <a:gd name="connsiteY6240" fmla="*/ 286226 h 514350"/>
              <a:gd name="connsiteX6241" fmla="*/ 1754981 w 6400800"/>
              <a:gd name="connsiteY6241" fmla="*/ 322421 h 514350"/>
              <a:gd name="connsiteX6242" fmla="*/ 1754029 w 6400800"/>
              <a:gd name="connsiteY6242" fmla="*/ 317659 h 514350"/>
              <a:gd name="connsiteX6243" fmla="*/ 1754029 w 6400800"/>
              <a:gd name="connsiteY6243" fmla="*/ 316706 h 514350"/>
              <a:gd name="connsiteX6244" fmla="*/ 1754029 w 6400800"/>
              <a:gd name="connsiteY6244" fmla="*/ 281464 h 514350"/>
              <a:gd name="connsiteX6245" fmla="*/ 1687354 w 6400800"/>
              <a:gd name="connsiteY6245" fmla="*/ 295751 h 514350"/>
              <a:gd name="connsiteX6246" fmla="*/ 1685449 w 6400800"/>
              <a:gd name="connsiteY6246" fmla="*/ 314801 h 514350"/>
              <a:gd name="connsiteX6247" fmla="*/ 1684496 w 6400800"/>
              <a:gd name="connsiteY6247" fmla="*/ 325279 h 514350"/>
              <a:gd name="connsiteX6248" fmla="*/ 1681639 w 6400800"/>
              <a:gd name="connsiteY6248" fmla="*/ 311944 h 514350"/>
              <a:gd name="connsiteX6249" fmla="*/ 1681639 w 6400800"/>
              <a:gd name="connsiteY6249" fmla="*/ 309086 h 514350"/>
              <a:gd name="connsiteX6250" fmla="*/ 1681639 w 6400800"/>
              <a:gd name="connsiteY6250" fmla="*/ 310039 h 514350"/>
              <a:gd name="connsiteX6251" fmla="*/ 1680686 w 6400800"/>
              <a:gd name="connsiteY6251" fmla="*/ 306229 h 514350"/>
              <a:gd name="connsiteX6252" fmla="*/ 1681639 w 6400800"/>
              <a:gd name="connsiteY6252" fmla="*/ 303371 h 514350"/>
              <a:gd name="connsiteX6253" fmla="*/ 1684496 w 6400800"/>
              <a:gd name="connsiteY6253" fmla="*/ 295751 h 514350"/>
              <a:gd name="connsiteX6254" fmla="*/ 1689259 w 6400800"/>
              <a:gd name="connsiteY6254" fmla="*/ 282416 h 514350"/>
              <a:gd name="connsiteX6255" fmla="*/ 1687354 w 6400800"/>
              <a:gd name="connsiteY6255" fmla="*/ 295751 h 514350"/>
              <a:gd name="connsiteX6256" fmla="*/ 1678781 w 6400800"/>
              <a:gd name="connsiteY6256" fmla="*/ 276701 h 514350"/>
              <a:gd name="connsiteX6257" fmla="*/ 1684496 w 6400800"/>
              <a:gd name="connsiteY6257" fmla="*/ 245269 h 514350"/>
              <a:gd name="connsiteX6258" fmla="*/ 1686401 w 6400800"/>
              <a:gd name="connsiteY6258" fmla="*/ 259556 h 514350"/>
              <a:gd name="connsiteX6259" fmla="*/ 1686401 w 6400800"/>
              <a:gd name="connsiteY6259" fmla="*/ 268129 h 514350"/>
              <a:gd name="connsiteX6260" fmla="*/ 1686401 w 6400800"/>
              <a:gd name="connsiteY6260" fmla="*/ 270986 h 514350"/>
              <a:gd name="connsiteX6261" fmla="*/ 1675924 w 6400800"/>
              <a:gd name="connsiteY6261" fmla="*/ 292894 h 514350"/>
              <a:gd name="connsiteX6262" fmla="*/ 1675924 w 6400800"/>
              <a:gd name="connsiteY6262" fmla="*/ 291941 h 514350"/>
              <a:gd name="connsiteX6263" fmla="*/ 1678781 w 6400800"/>
              <a:gd name="connsiteY6263" fmla="*/ 278606 h 514350"/>
              <a:gd name="connsiteX6264" fmla="*/ 1679734 w 6400800"/>
              <a:gd name="connsiteY6264" fmla="*/ 275749 h 514350"/>
              <a:gd name="connsiteX6265" fmla="*/ 1678781 w 6400800"/>
              <a:gd name="connsiteY6265" fmla="*/ 276701 h 514350"/>
              <a:gd name="connsiteX6266" fmla="*/ 1677829 w 6400800"/>
              <a:gd name="connsiteY6266" fmla="*/ 199549 h 514350"/>
              <a:gd name="connsiteX6267" fmla="*/ 1678781 w 6400800"/>
              <a:gd name="connsiteY6267" fmla="*/ 204311 h 514350"/>
              <a:gd name="connsiteX6268" fmla="*/ 1676876 w 6400800"/>
              <a:gd name="connsiteY6268" fmla="*/ 213836 h 514350"/>
              <a:gd name="connsiteX6269" fmla="*/ 1677829 w 6400800"/>
              <a:gd name="connsiteY6269" fmla="*/ 199549 h 514350"/>
              <a:gd name="connsiteX6270" fmla="*/ 1640681 w 6400800"/>
              <a:gd name="connsiteY6270" fmla="*/ 226219 h 514350"/>
              <a:gd name="connsiteX6271" fmla="*/ 1649254 w 6400800"/>
              <a:gd name="connsiteY6271" fmla="*/ 254794 h 514350"/>
              <a:gd name="connsiteX6272" fmla="*/ 1654016 w 6400800"/>
              <a:gd name="connsiteY6272" fmla="*/ 274796 h 514350"/>
              <a:gd name="connsiteX6273" fmla="*/ 1653064 w 6400800"/>
              <a:gd name="connsiteY6273" fmla="*/ 281464 h 514350"/>
              <a:gd name="connsiteX6274" fmla="*/ 1652111 w 6400800"/>
              <a:gd name="connsiteY6274" fmla="*/ 279559 h 514350"/>
              <a:gd name="connsiteX6275" fmla="*/ 1652111 w 6400800"/>
              <a:gd name="connsiteY6275" fmla="*/ 282416 h 514350"/>
              <a:gd name="connsiteX6276" fmla="*/ 1649254 w 6400800"/>
              <a:gd name="connsiteY6276" fmla="*/ 300514 h 514350"/>
              <a:gd name="connsiteX6277" fmla="*/ 1641634 w 6400800"/>
              <a:gd name="connsiteY6277" fmla="*/ 281464 h 514350"/>
              <a:gd name="connsiteX6278" fmla="*/ 1643539 w 6400800"/>
              <a:gd name="connsiteY6278" fmla="*/ 279559 h 514350"/>
              <a:gd name="connsiteX6279" fmla="*/ 1647349 w 6400800"/>
              <a:gd name="connsiteY6279" fmla="*/ 277654 h 514350"/>
              <a:gd name="connsiteX6280" fmla="*/ 1654016 w 6400800"/>
              <a:gd name="connsiteY6280" fmla="*/ 273844 h 514350"/>
              <a:gd name="connsiteX6281" fmla="*/ 1647349 w 6400800"/>
              <a:gd name="connsiteY6281" fmla="*/ 276701 h 514350"/>
              <a:gd name="connsiteX6282" fmla="*/ 1643539 w 6400800"/>
              <a:gd name="connsiteY6282" fmla="*/ 278606 h 514350"/>
              <a:gd name="connsiteX6283" fmla="*/ 1642586 w 6400800"/>
              <a:gd name="connsiteY6283" fmla="*/ 279559 h 514350"/>
              <a:gd name="connsiteX6284" fmla="*/ 1642586 w 6400800"/>
              <a:gd name="connsiteY6284" fmla="*/ 255746 h 514350"/>
              <a:gd name="connsiteX6285" fmla="*/ 1640681 w 6400800"/>
              <a:gd name="connsiteY6285" fmla="*/ 226219 h 514350"/>
              <a:gd name="connsiteX6286" fmla="*/ 1640681 w 6400800"/>
              <a:gd name="connsiteY6286" fmla="*/ 226219 h 514350"/>
              <a:gd name="connsiteX6287" fmla="*/ 1620679 w 6400800"/>
              <a:gd name="connsiteY6287" fmla="*/ 348139 h 514350"/>
              <a:gd name="connsiteX6288" fmla="*/ 1620679 w 6400800"/>
              <a:gd name="connsiteY6288" fmla="*/ 351949 h 514350"/>
              <a:gd name="connsiteX6289" fmla="*/ 1620679 w 6400800"/>
              <a:gd name="connsiteY6289" fmla="*/ 353854 h 514350"/>
              <a:gd name="connsiteX6290" fmla="*/ 1618774 w 6400800"/>
              <a:gd name="connsiteY6290" fmla="*/ 356711 h 514350"/>
              <a:gd name="connsiteX6291" fmla="*/ 1620679 w 6400800"/>
              <a:gd name="connsiteY6291" fmla="*/ 348139 h 514350"/>
              <a:gd name="connsiteX6292" fmla="*/ 1618774 w 6400800"/>
              <a:gd name="connsiteY6292" fmla="*/ 311944 h 514350"/>
              <a:gd name="connsiteX6293" fmla="*/ 1616869 w 6400800"/>
              <a:gd name="connsiteY6293" fmla="*/ 315754 h 514350"/>
              <a:gd name="connsiteX6294" fmla="*/ 1605439 w 6400800"/>
              <a:gd name="connsiteY6294" fmla="*/ 343376 h 514350"/>
              <a:gd name="connsiteX6295" fmla="*/ 1602581 w 6400800"/>
              <a:gd name="connsiteY6295" fmla="*/ 350996 h 514350"/>
              <a:gd name="connsiteX6296" fmla="*/ 1602581 w 6400800"/>
              <a:gd name="connsiteY6296" fmla="*/ 342424 h 514350"/>
              <a:gd name="connsiteX6297" fmla="*/ 1613059 w 6400800"/>
              <a:gd name="connsiteY6297" fmla="*/ 321469 h 514350"/>
              <a:gd name="connsiteX6298" fmla="*/ 1619726 w 6400800"/>
              <a:gd name="connsiteY6298" fmla="*/ 310039 h 514350"/>
              <a:gd name="connsiteX6299" fmla="*/ 1618774 w 6400800"/>
              <a:gd name="connsiteY6299" fmla="*/ 311944 h 514350"/>
              <a:gd name="connsiteX6300" fmla="*/ 1610201 w 6400800"/>
              <a:gd name="connsiteY6300" fmla="*/ 269081 h 514350"/>
              <a:gd name="connsiteX6301" fmla="*/ 1614011 w 6400800"/>
              <a:gd name="connsiteY6301" fmla="*/ 258604 h 514350"/>
              <a:gd name="connsiteX6302" fmla="*/ 1616869 w 6400800"/>
              <a:gd name="connsiteY6302" fmla="*/ 252889 h 514350"/>
              <a:gd name="connsiteX6303" fmla="*/ 1617821 w 6400800"/>
              <a:gd name="connsiteY6303" fmla="*/ 292894 h 514350"/>
              <a:gd name="connsiteX6304" fmla="*/ 1617821 w 6400800"/>
              <a:gd name="connsiteY6304" fmla="*/ 293846 h 514350"/>
              <a:gd name="connsiteX6305" fmla="*/ 1614011 w 6400800"/>
              <a:gd name="connsiteY6305" fmla="*/ 289084 h 514350"/>
              <a:gd name="connsiteX6306" fmla="*/ 1606391 w 6400800"/>
              <a:gd name="connsiteY6306" fmla="*/ 277654 h 514350"/>
              <a:gd name="connsiteX6307" fmla="*/ 1610201 w 6400800"/>
              <a:gd name="connsiteY6307" fmla="*/ 269081 h 514350"/>
              <a:gd name="connsiteX6308" fmla="*/ 1600676 w 6400800"/>
              <a:gd name="connsiteY6308" fmla="*/ 297656 h 514350"/>
              <a:gd name="connsiteX6309" fmla="*/ 1606391 w 6400800"/>
              <a:gd name="connsiteY6309" fmla="*/ 279559 h 514350"/>
              <a:gd name="connsiteX6310" fmla="*/ 1611154 w 6400800"/>
              <a:gd name="connsiteY6310" fmla="*/ 290989 h 514350"/>
              <a:gd name="connsiteX6311" fmla="*/ 1616869 w 6400800"/>
              <a:gd name="connsiteY6311" fmla="*/ 303371 h 514350"/>
              <a:gd name="connsiteX6312" fmla="*/ 1606391 w 6400800"/>
              <a:gd name="connsiteY6312" fmla="*/ 317659 h 514350"/>
              <a:gd name="connsiteX6313" fmla="*/ 1601629 w 6400800"/>
              <a:gd name="connsiteY6313" fmla="*/ 325279 h 514350"/>
              <a:gd name="connsiteX6314" fmla="*/ 1600676 w 6400800"/>
              <a:gd name="connsiteY6314" fmla="*/ 319564 h 514350"/>
              <a:gd name="connsiteX6315" fmla="*/ 1599724 w 6400800"/>
              <a:gd name="connsiteY6315" fmla="*/ 305276 h 514350"/>
              <a:gd name="connsiteX6316" fmla="*/ 1600676 w 6400800"/>
              <a:gd name="connsiteY6316" fmla="*/ 297656 h 514350"/>
              <a:gd name="connsiteX6317" fmla="*/ 1567339 w 6400800"/>
              <a:gd name="connsiteY6317" fmla="*/ 315754 h 514350"/>
              <a:gd name="connsiteX6318" fmla="*/ 1568291 w 6400800"/>
              <a:gd name="connsiteY6318" fmla="*/ 330041 h 514350"/>
              <a:gd name="connsiteX6319" fmla="*/ 1566386 w 6400800"/>
              <a:gd name="connsiteY6319" fmla="*/ 320516 h 514350"/>
              <a:gd name="connsiteX6320" fmla="*/ 1567339 w 6400800"/>
              <a:gd name="connsiteY6320" fmla="*/ 315754 h 514350"/>
              <a:gd name="connsiteX6321" fmla="*/ 1547336 w 6400800"/>
              <a:gd name="connsiteY6321" fmla="*/ 265271 h 514350"/>
              <a:gd name="connsiteX6322" fmla="*/ 1546384 w 6400800"/>
              <a:gd name="connsiteY6322" fmla="*/ 275749 h 514350"/>
              <a:gd name="connsiteX6323" fmla="*/ 1545431 w 6400800"/>
              <a:gd name="connsiteY6323" fmla="*/ 272891 h 514350"/>
              <a:gd name="connsiteX6324" fmla="*/ 1547336 w 6400800"/>
              <a:gd name="connsiteY6324" fmla="*/ 265271 h 514350"/>
              <a:gd name="connsiteX6325" fmla="*/ 1541621 w 6400800"/>
              <a:gd name="connsiteY6325" fmla="*/ 286226 h 514350"/>
              <a:gd name="connsiteX6326" fmla="*/ 1543526 w 6400800"/>
              <a:gd name="connsiteY6326" fmla="*/ 293846 h 514350"/>
              <a:gd name="connsiteX6327" fmla="*/ 1542574 w 6400800"/>
              <a:gd name="connsiteY6327" fmla="*/ 301466 h 514350"/>
              <a:gd name="connsiteX6328" fmla="*/ 1539716 w 6400800"/>
              <a:gd name="connsiteY6328" fmla="*/ 291941 h 514350"/>
              <a:gd name="connsiteX6329" fmla="*/ 1541621 w 6400800"/>
              <a:gd name="connsiteY6329" fmla="*/ 286226 h 514350"/>
              <a:gd name="connsiteX6330" fmla="*/ 1537811 w 6400800"/>
              <a:gd name="connsiteY6330" fmla="*/ 271939 h 514350"/>
              <a:gd name="connsiteX6331" fmla="*/ 1538764 w 6400800"/>
              <a:gd name="connsiteY6331" fmla="*/ 276701 h 514350"/>
              <a:gd name="connsiteX6332" fmla="*/ 1536859 w 6400800"/>
              <a:gd name="connsiteY6332" fmla="*/ 280511 h 514350"/>
              <a:gd name="connsiteX6333" fmla="*/ 1537811 w 6400800"/>
              <a:gd name="connsiteY6333" fmla="*/ 271939 h 514350"/>
              <a:gd name="connsiteX6334" fmla="*/ 1533049 w 6400800"/>
              <a:gd name="connsiteY6334" fmla="*/ 338614 h 514350"/>
              <a:gd name="connsiteX6335" fmla="*/ 1533049 w 6400800"/>
              <a:gd name="connsiteY6335" fmla="*/ 335756 h 514350"/>
              <a:gd name="connsiteX6336" fmla="*/ 1535906 w 6400800"/>
              <a:gd name="connsiteY6336" fmla="*/ 350044 h 514350"/>
              <a:gd name="connsiteX6337" fmla="*/ 1536859 w 6400800"/>
              <a:gd name="connsiteY6337" fmla="*/ 357664 h 514350"/>
              <a:gd name="connsiteX6338" fmla="*/ 1536859 w 6400800"/>
              <a:gd name="connsiteY6338" fmla="*/ 362426 h 514350"/>
              <a:gd name="connsiteX6339" fmla="*/ 1536859 w 6400800"/>
              <a:gd name="connsiteY6339" fmla="*/ 362426 h 514350"/>
              <a:gd name="connsiteX6340" fmla="*/ 1532096 w 6400800"/>
              <a:gd name="connsiteY6340" fmla="*/ 346234 h 514350"/>
              <a:gd name="connsiteX6341" fmla="*/ 1533049 w 6400800"/>
              <a:gd name="connsiteY6341" fmla="*/ 338614 h 514350"/>
              <a:gd name="connsiteX6342" fmla="*/ 1519714 w 6400800"/>
              <a:gd name="connsiteY6342" fmla="*/ 270986 h 514350"/>
              <a:gd name="connsiteX6343" fmla="*/ 1525429 w 6400800"/>
              <a:gd name="connsiteY6343" fmla="*/ 297656 h 514350"/>
              <a:gd name="connsiteX6344" fmla="*/ 1524476 w 6400800"/>
              <a:gd name="connsiteY6344" fmla="*/ 301466 h 514350"/>
              <a:gd name="connsiteX6345" fmla="*/ 1521619 w 6400800"/>
              <a:gd name="connsiteY6345" fmla="*/ 315754 h 514350"/>
              <a:gd name="connsiteX6346" fmla="*/ 1519714 w 6400800"/>
              <a:gd name="connsiteY6346" fmla="*/ 310991 h 514350"/>
              <a:gd name="connsiteX6347" fmla="*/ 1517809 w 6400800"/>
              <a:gd name="connsiteY6347" fmla="*/ 268129 h 514350"/>
              <a:gd name="connsiteX6348" fmla="*/ 1519714 w 6400800"/>
              <a:gd name="connsiteY6348" fmla="*/ 270986 h 514350"/>
              <a:gd name="connsiteX6349" fmla="*/ 1503521 w 6400800"/>
              <a:gd name="connsiteY6349" fmla="*/ 302419 h 514350"/>
              <a:gd name="connsiteX6350" fmla="*/ 1502569 w 6400800"/>
              <a:gd name="connsiteY6350" fmla="*/ 313849 h 514350"/>
              <a:gd name="connsiteX6351" fmla="*/ 1502569 w 6400800"/>
              <a:gd name="connsiteY6351" fmla="*/ 330041 h 514350"/>
              <a:gd name="connsiteX6352" fmla="*/ 1501616 w 6400800"/>
              <a:gd name="connsiteY6352" fmla="*/ 329089 h 514350"/>
              <a:gd name="connsiteX6353" fmla="*/ 1497806 w 6400800"/>
              <a:gd name="connsiteY6353" fmla="*/ 311944 h 514350"/>
              <a:gd name="connsiteX6354" fmla="*/ 1503521 w 6400800"/>
              <a:gd name="connsiteY6354" fmla="*/ 302419 h 514350"/>
              <a:gd name="connsiteX6355" fmla="*/ 1477804 w 6400800"/>
              <a:gd name="connsiteY6355" fmla="*/ 272891 h 514350"/>
              <a:gd name="connsiteX6356" fmla="*/ 1477804 w 6400800"/>
              <a:gd name="connsiteY6356" fmla="*/ 272891 h 514350"/>
              <a:gd name="connsiteX6357" fmla="*/ 1477804 w 6400800"/>
              <a:gd name="connsiteY6357" fmla="*/ 282416 h 514350"/>
              <a:gd name="connsiteX6358" fmla="*/ 1476851 w 6400800"/>
              <a:gd name="connsiteY6358" fmla="*/ 294799 h 514350"/>
              <a:gd name="connsiteX6359" fmla="*/ 1475899 w 6400800"/>
              <a:gd name="connsiteY6359" fmla="*/ 295751 h 514350"/>
              <a:gd name="connsiteX6360" fmla="*/ 1474946 w 6400800"/>
              <a:gd name="connsiteY6360" fmla="*/ 282416 h 514350"/>
              <a:gd name="connsiteX6361" fmla="*/ 1477804 w 6400800"/>
              <a:gd name="connsiteY6361" fmla="*/ 272891 h 514350"/>
              <a:gd name="connsiteX6362" fmla="*/ 1461611 w 6400800"/>
              <a:gd name="connsiteY6362" fmla="*/ 326231 h 514350"/>
              <a:gd name="connsiteX6363" fmla="*/ 1461611 w 6400800"/>
              <a:gd name="connsiteY6363" fmla="*/ 328136 h 514350"/>
              <a:gd name="connsiteX6364" fmla="*/ 1460659 w 6400800"/>
              <a:gd name="connsiteY6364" fmla="*/ 330041 h 514350"/>
              <a:gd name="connsiteX6365" fmla="*/ 1460659 w 6400800"/>
              <a:gd name="connsiteY6365" fmla="*/ 329089 h 514350"/>
              <a:gd name="connsiteX6366" fmla="*/ 1461611 w 6400800"/>
              <a:gd name="connsiteY6366" fmla="*/ 326231 h 514350"/>
              <a:gd name="connsiteX6367" fmla="*/ 1457801 w 6400800"/>
              <a:gd name="connsiteY6367" fmla="*/ 309086 h 514350"/>
              <a:gd name="connsiteX6368" fmla="*/ 1457801 w 6400800"/>
              <a:gd name="connsiteY6368" fmla="*/ 309086 h 514350"/>
              <a:gd name="connsiteX6369" fmla="*/ 1455896 w 6400800"/>
              <a:gd name="connsiteY6369" fmla="*/ 302419 h 514350"/>
              <a:gd name="connsiteX6370" fmla="*/ 1457801 w 6400800"/>
              <a:gd name="connsiteY6370" fmla="*/ 309086 h 514350"/>
              <a:gd name="connsiteX6371" fmla="*/ 1442561 w 6400800"/>
              <a:gd name="connsiteY6371" fmla="*/ 328136 h 514350"/>
              <a:gd name="connsiteX6372" fmla="*/ 1442561 w 6400800"/>
              <a:gd name="connsiteY6372" fmla="*/ 318611 h 514350"/>
              <a:gd name="connsiteX6373" fmla="*/ 1444466 w 6400800"/>
              <a:gd name="connsiteY6373" fmla="*/ 333851 h 514350"/>
              <a:gd name="connsiteX6374" fmla="*/ 1442561 w 6400800"/>
              <a:gd name="connsiteY6374" fmla="*/ 330041 h 514350"/>
              <a:gd name="connsiteX6375" fmla="*/ 1442561 w 6400800"/>
              <a:gd name="connsiteY6375" fmla="*/ 328136 h 514350"/>
              <a:gd name="connsiteX6376" fmla="*/ 1415891 w 6400800"/>
              <a:gd name="connsiteY6376" fmla="*/ 281464 h 514350"/>
              <a:gd name="connsiteX6377" fmla="*/ 1415891 w 6400800"/>
              <a:gd name="connsiteY6377" fmla="*/ 289084 h 514350"/>
              <a:gd name="connsiteX6378" fmla="*/ 1415891 w 6400800"/>
              <a:gd name="connsiteY6378" fmla="*/ 289084 h 514350"/>
              <a:gd name="connsiteX6379" fmla="*/ 1413034 w 6400800"/>
              <a:gd name="connsiteY6379" fmla="*/ 286226 h 514350"/>
              <a:gd name="connsiteX6380" fmla="*/ 1415891 w 6400800"/>
              <a:gd name="connsiteY6380" fmla="*/ 281464 h 514350"/>
              <a:gd name="connsiteX6381" fmla="*/ 1412081 w 6400800"/>
              <a:gd name="connsiteY6381" fmla="*/ 290036 h 514350"/>
              <a:gd name="connsiteX6382" fmla="*/ 1413986 w 6400800"/>
              <a:gd name="connsiteY6382" fmla="*/ 292894 h 514350"/>
              <a:gd name="connsiteX6383" fmla="*/ 1415891 w 6400800"/>
              <a:gd name="connsiteY6383" fmla="*/ 295751 h 514350"/>
              <a:gd name="connsiteX6384" fmla="*/ 1415891 w 6400800"/>
              <a:gd name="connsiteY6384" fmla="*/ 300514 h 514350"/>
              <a:gd name="connsiteX6385" fmla="*/ 1412081 w 6400800"/>
              <a:gd name="connsiteY6385" fmla="*/ 290036 h 514350"/>
              <a:gd name="connsiteX6386" fmla="*/ 1412081 w 6400800"/>
              <a:gd name="connsiteY6386" fmla="*/ 290036 h 514350"/>
              <a:gd name="connsiteX6387" fmla="*/ 1383506 w 6400800"/>
              <a:gd name="connsiteY6387" fmla="*/ 364331 h 514350"/>
              <a:gd name="connsiteX6388" fmla="*/ 1382554 w 6400800"/>
              <a:gd name="connsiteY6388" fmla="*/ 358616 h 514350"/>
              <a:gd name="connsiteX6389" fmla="*/ 1382554 w 6400800"/>
              <a:gd name="connsiteY6389" fmla="*/ 357664 h 514350"/>
              <a:gd name="connsiteX6390" fmla="*/ 1383506 w 6400800"/>
              <a:gd name="connsiteY6390" fmla="*/ 362426 h 514350"/>
              <a:gd name="connsiteX6391" fmla="*/ 1383506 w 6400800"/>
              <a:gd name="connsiteY6391" fmla="*/ 364331 h 514350"/>
              <a:gd name="connsiteX6392" fmla="*/ 1386364 w 6400800"/>
              <a:gd name="connsiteY6392" fmla="*/ 298609 h 514350"/>
              <a:gd name="connsiteX6393" fmla="*/ 1386364 w 6400800"/>
              <a:gd name="connsiteY6393" fmla="*/ 298609 h 514350"/>
              <a:gd name="connsiteX6394" fmla="*/ 1384459 w 6400800"/>
              <a:gd name="connsiteY6394" fmla="*/ 293846 h 514350"/>
              <a:gd name="connsiteX6395" fmla="*/ 1386364 w 6400800"/>
              <a:gd name="connsiteY6395" fmla="*/ 290989 h 514350"/>
              <a:gd name="connsiteX6396" fmla="*/ 1391126 w 6400800"/>
              <a:gd name="connsiteY6396" fmla="*/ 286226 h 514350"/>
              <a:gd name="connsiteX6397" fmla="*/ 1386364 w 6400800"/>
              <a:gd name="connsiteY6397" fmla="*/ 298609 h 514350"/>
              <a:gd name="connsiteX6398" fmla="*/ 1383506 w 6400800"/>
              <a:gd name="connsiteY6398" fmla="*/ 287179 h 514350"/>
              <a:gd name="connsiteX6399" fmla="*/ 1382554 w 6400800"/>
              <a:gd name="connsiteY6399" fmla="*/ 288131 h 514350"/>
              <a:gd name="connsiteX6400" fmla="*/ 1376839 w 6400800"/>
              <a:gd name="connsiteY6400" fmla="*/ 274796 h 514350"/>
              <a:gd name="connsiteX6401" fmla="*/ 1384459 w 6400800"/>
              <a:gd name="connsiteY6401" fmla="*/ 242411 h 514350"/>
              <a:gd name="connsiteX6402" fmla="*/ 1390174 w 6400800"/>
              <a:gd name="connsiteY6402" fmla="*/ 281464 h 514350"/>
              <a:gd name="connsiteX6403" fmla="*/ 1383506 w 6400800"/>
              <a:gd name="connsiteY6403" fmla="*/ 287179 h 514350"/>
              <a:gd name="connsiteX6404" fmla="*/ 1391126 w 6400800"/>
              <a:gd name="connsiteY6404" fmla="*/ 310991 h 514350"/>
              <a:gd name="connsiteX6405" fmla="*/ 1393031 w 6400800"/>
              <a:gd name="connsiteY6405" fmla="*/ 299561 h 514350"/>
              <a:gd name="connsiteX6406" fmla="*/ 1393031 w 6400800"/>
              <a:gd name="connsiteY6406" fmla="*/ 298609 h 514350"/>
              <a:gd name="connsiteX6407" fmla="*/ 1393984 w 6400800"/>
              <a:gd name="connsiteY6407" fmla="*/ 305276 h 514350"/>
              <a:gd name="connsiteX6408" fmla="*/ 1391126 w 6400800"/>
              <a:gd name="connsiteY6408" fmla="*/ 310991 h 514350"/>
              <a:gd name="connsiteX6409" fmla="*/ 1397794 w 6400800"/>
              <a:gd name="connsiteY6409" fmla="*/ 278606 h 514350"/>
              <a:gd name="connsiteX6410" fmla="*/ 1397794 w 6400800"/>
              <a:gd name="connsiteY6410" fmla="*/ 278606 h 514350"/>
              <a:gd name="connsiteX6411" fmla="*/ 1397794 w 6400800"/>
              <a:gd name="connsiteY6411" fmla="*/ 279559 h 514350"/>
              <a:gd name="connsiteX6412" fmla="*/ 1397794 w 6400800"/>
              <a:gd name="connsiteY6412" fmla="*/ 278606 h 514350"/>
              <a:gd name="connsiteX6413" fmla="*/ 1397794 w 6400800"/>
              <a:gd name="connsiteY6413" fmla="*/ 278606 h 514350"/>
              <a:gd name="connsiteX6414" fmla="*/ 1397794 w 6400800"/>
              <a:gd name="connsiteY6414" fmla="*/ 322421 h 514350"/>
              <a:gd name="connsiteX6415" fmla="*/ 1399699 w 6400800"/>
              <a:gd name="connsiteY6415" fmla="*/ 331946 h 514350"/>
              <a:gd name="connsiteX6416" fmla="*/ 1399699 w 6400800"/>
              <a:gd name="connsiteY6416" fmla="*/ 333851 h 514350"/>
              <a:gd name="connsiteX6417" fmla="*/ 1396841 w 6400800"/>
              <a:gd name="connsiteY6417" fmla="*/ 326231 h 514350"/>
              <a:gd name="connsiteX6418" fmla="*/ 1397794 w 6400800"/>
              <a:gd name="connsiteY6418" fmla="*/ 322421 h 514350"/>
              <a:gd name="connsiteX6419" fmla="*/ 1387316 w 6400800"/>
              <a:gd name="connsiteY6419" fmla="*/ 231934 h 514350"/>
              <a:gd name="connsiteX6420" fmla="*/ 1395889 w 6400800"/>
              <a:gd name="connsiteY6420" fmla="*/ 270986 h 514350"/>
              <a:gd name="connsiteX6421" fmla="*/ 1394936 w 6400800"/>
              <a:gd name="connsiteY6421" fmla="*/ 272891 h 514350"/>
              <a:gd name="connsiteX6422" fmla="*/ 1384459 w 6400800"/>
              <a:gd name="connsiteY6422" fmla="*/ 240506 h 514350"/>
              <a:gd name="connsiteX6423" fmla="*/ 1387316 w 6400800"/>
              <a:gd name="connsiteY6423" fmla="*/ 231934 h 514350"/>
              <a:gd name="connsiteX6424" fmla="*/ 1380649 w 6400800"/>
              <a:gd name="connsiteY6424" fmla="*/ 232886 h 514350"/>
              <a:gd name="connsiteX6425" fmla="*/ 1386364 w 6400800"/>
              <a:gd name="connsiteY6425" fmla="*/ 225266 h 514350"/>
              <a:gd name="connsiteX6426" fmla="*/ 1386364 w 6400800"/>
              <a:gd name="connsiteY6426" fmla="*/ 225266 h 514350"/>
              <a:gd name="connsiteX6427" fmla="*/ 1372076 w 6400800"/>
              <a:gd name="connsiteY6427" fmla="*/ 262414 h 514350"/>
              <a:gd name="connsiteX6428" fmla="*/ 1370171 w 6400800"/>
              <a:gd name="connsiteY6428" fmla="*/ 257651 h 514350"/>
              <a:gd name="connsiteX6429" fmla="*/ 1369219 w 6400800"/>
              <a:gd name="connsiteY6429" fmla="*/ 253841 h 514350"/>
              <a:gd name="connsiteX6430" fmla="*/ 1380649 w 6400800"/>
              <a:gd name="connsiteY6430" fmla="*/ 232886 h 514350"/>
              <a:gd name="connsiteX6431" fmla="*/ 1356836 w 6400800"/>
              <a:gd name="connsiteY6431" fmla="*/ 300514 h 514350"/>
              <a:gd name="connsiteX6432" fmla="*/ 1356836 w 6400800"/>
              <a:gd name="connsiteY6432" fmla="*/ 302419 h 514350"/>
              <a:gd name="connsiteX6433" fmla="*/ 1355884 w 6400800"/>
              <a:gd name="connsiteY6433" fmla="*/ 304324 h 514350"/>
              <a:gd name="connsiteX6434" fmla="*/ 1355884 w 6400800"/>
              <a:gd name="connsiteY6434" fmla="*/ 299561 h 514350"/>
              <a:gd name="connsiteX6435" fmla="*/ 1356836 w 6400800"/>
              <a:gd name="connsiteY6435" fmla="*/ 300514 h 514350"/>
              <a:gd name="connsiteX6436" fmla="*/ 1339691 w 6400800"/>
              <a:gd name="connsiteY6436" fmla="*/ 325279 h 514350"/>
              <a:gd name="connsiteX6437" fmla="*/ 1339691 w 6400800"/>
              <a:gd name="connsiteY6437" fmla="*/ 324326 h 514350"/>
              <a:gd name="connsiteX6438" fmla="*/ 1341596 w 6400800"/>
              <a:gd name="connsiteY6438" fmla="*/ 317659 h 514350"/>
              <a:gd name="connsiteX6439" fmla="*/ 1341596 w 6400800"/>
              <a:gd name="connsiteY6439" fmla="*/ 317659 h 514350"/>
              <a:gd name="connsiteX6440" fmla="*/ 1341596 w 6400800"/>
              <a:gd name="connsiteY6440" fmla="*/ 330994 h 514350"/>
              <a:gd name="connsiteX6441" fmla="*/ 1339691 w 6400800"/>
              <a:gd name="connsiteY6441" fmla="*/ 325279 h 514350"/>
              <a:gd name="connsiteX6442" fmla="*/ 1340644 w 6400800"/>
              <a:gd name="connsiteY6442" fmla="*/ 226219 h 514350"/>
              <a:gd name="connsiteX6443" fmla="*/ 1340644 w 6400800"/>
              <a:gd name="connsiteY6443" fmla="*/ 226219 h 514350"/>
              <a:gd name="connsiteX6444" fmla="*/ 1344454 w 6400800"/>
              <a:gd name="connsiteY6444" fmla="*/ 237649 h 514350"/>
              <a:gd name="connsiteX6445" fmla="*/ 1344454 w 6400800"/>
              <a:gd name="connsiteY6445" fmla="*/ 242411 h 514350"/>
              <a:gd name="connsiteX6446" fmla="*/ 1343501 w 6400800"/>
              <a:gd name="connsiteY6446" fmla="*/ 264319 h 514350"/>
              <a:gd name="connsiteX6447" fmla="*/ 1343501 w 6400800"/>
              <a:gd name="connsiteY6447" fmla="*/ 272891 h 514350"/>
              <a:gd name="connsiteX6448" fmla="*/ 1339691 w 6400800"/>
              <a:gd name="connsiteY6448" fmla="*/ 269081 h 514350"/>
              <a:gd name="connsiteX6449" fmla="*/ 1340644 w 6400800"/>
              <a:gd name="connsiteY6449" fmla="*/ 226219 h 514350"/>
              <a:gd name="connsiteX6450" fmla="*/ 1337786 w 6400800"/>
              <a:gd name="connsiteY6450" fmla="*/ 295751 h 514350"/>
              <a:gd name="connsiteX6451" fmla="*/ 1338739 w 6400800"/>
              <a:gd name="connsiteY6451" fmla="*/ 271939 h 514350"/>
              <a:gd name="connsiteX6452" fmla="*/ 1342549 w 6400800"/>
              <a:gd name="connsiteY6452" fmla="*/ 276701 h 514350"/>
              <a:gd name="connsiteX6453" fmla="*/ 1342549 w 6400800"/>
              <a:gd name="connsiteY6453" fmla="*/ 276701 h 514350"/>
              <a:gd name="connsiteX6454" fmla="*/ 1342549 w 6400800"/>
              <a:gd name="connsiteY6454" fmla="*/ 286226 h 514350"/>
              <a:gd name="connsiteX6455" fmla="*/ 1337786 w 6400800"/>
              <a:gd name="connsiteY6455" fmla="*/ 295751 h 514350"/>
              <a:gd name="connsiteX6456" fmla="*/ 1337786 w 6400800"/>
              <a:gd name="connsiteY6456" fmla="*/ 296704 h 514350"/>
              <a:gd name="connsiteX6457" fmla="*/ 1337786 w 6400800"/>
              <a:gd name="connsiteY6457" fmla="*/ 295751 h 514350"/>
              <a:gd name="connsiteX6458" fmla="*/ 1314926 w 6400800"/>
              <a:gd name="connsiteY6458" fmla="*/ 320516 h 514350"/>
              <a:gd name="connsiteX6459" fmla="*/ 1314926 w 6400800"/>
              <a:gd name="connsiteY6459" fmla="*/ 320516 h 514350"/>
              <a:gd name="connsiteX6460" fmla="*/ 1314926 w 6400800"/>
              <a:gd name="connsiteY6460" fmla="*/ 320516 h 514350"/>
              <a:gd name="connsiteX6461" fmla="*/ 1314926 w 6400800"/>
              <a:gd name="connsiteY6461" fmla="*/ 320516 h 514350"/>
              <a:gd name="connsiteX6462" fmla="*/ 1311116 w 6400800"/>
              <a:gd name="connsiteY6462" fmla="*/ 312896 h 514350"/>
              <a:gd name="connsiteX6463" fmla="*/ 1311116 w 6400800"/>
              <a:gd name="connsiteY6463" fmla="*/ 312896 h 514350"/>
              <a:gd name="connsiteX6464" fmla="*/ 1311116 w 6400800"/>
              <a:gd name="connsiteY6464" fmla="*/ 314801 h 514350"/>
              <a:gd name="connsiteX6465" fmla="*/ 1311116 w 6400800"/>
              <a:gd name="connsiteY6465" fmla="*/ 314801 h 514350"/>
              <a:gd name="connsiteX6466" fmla="*/ 1311116 w 6400800"/>
              <a:gd name="connsiteY6466" fmla="*/ 312896 h 514350"/>
              <a:gd name="connsiteX6467" fmla="*/ 1242536 w 6400800"/>
              <a:gd name="connsiteY6467" fmla="*/ 344329 h 514350"/>
              <a:gd name="connsiteX6468" fmla="*/ 1238726 w 6400800"/>
              <a:gd name="connsiteY6468" fmla="*/ 336709 h 514350"/>
              <a:gd name="connsiteX6469" fmla="*/ 1238726 w 6400800"/>
              <a:gd name="connsiteY6469" fmla="*/ 310991 h 514350"/>
              <a:gd name="connsiteX6470" fmla="*/ 1238726 w 6400800"/>
              <a:gd name="connsiteY6470" fmla="*/ 307181 h 514350"/>
              <a:gd name="connsiteX6471" fmla="*/ 1244441 w 6400800"/>
              <a:gd name="connsiteY6471" fmla="*/ 339566 h 514350"/>
              <a:gd name="connsiteX6472" fmla="*/ 1244441 w 6400800"/>
              <a:gd name="connsiteY6472" fmla="*/ 340519 h 514350"/>
              <a:gd name="connsiteX6473" fmla="*/ 1242536 w 6400800"/>
              <a:gd name="connsiteY6473" fmla="*/ 344329 h 514350"/>
              <a:gd name="connsiteX6474" fmla="*/ 1279684 w 6400800"/>
              <a:gd name="connsiteY6474" fmla="*/ 290989 h 514350"/>
              <a:gd name="connsiteX6475" fmla="*/ 1279684 w 6400800"/>
              <a:gd name="connsiteY6475" fmla="*/ 284321 h 514350"/>
              <a:gd name="connsiteX6476" fmla="*/ 1281589 w 6400800"/>
              <a:gd name="connsiteY6476" fmla="*/ 287179 h 514350"/>
              <a:gd name="connsiteX6477" fmla="*/ 1279684 w 6400800"/>
              <a:gd name="connsiteY6477" fmla="*/ 290989 h 514350"/>
              <a:gd name="connsiteX6478" fmla="*/ 1298734 w 6400800"/>
              <a:gd name="connsiteY6478" fmla="*/ 332899 h 514350"/>
              <a:gd name="connsiteX6479" fmla="*/ 1298734 w 6400800"/>
              <a:gd name="connsiteY6479" fmla="*/ 332899 h 514350"/>
              <a:gd name="connsiteX6480" fmla="*/ 1298734 w 6400800"/>
              <a:gd name="connsiteY6480" fmla="*/ 330994 h 514350"/>
              <a:gd name="connsiteX6481" fmla="*/ 1298734 w 6400800"/>
              <a:gd name="connsiteY6481" fmla="*/ 332899 h 514350"/>
              <a:gd name="connsiteX6482" fmla="*/ 1295876 w 6400800"/>
              <a:gd name="connsiteY6482" fmla="*/ 278606 h 514350"/>
              <a:gd name="connsiteX6483" fmla="*/ 1305401 w 6400800"/>
              <a:gd name="connsiteY6483" fmla="*/ 299561 h 514350"/>
              <a:gd name="connsiteX6484" fmla="*/ 1305401 w 6400800"/>
              <a:gd name="connsiteY6484" fmla="*/ 300514 h 514350"/>
              <a:gd name="connsiteX6485" fmla="*/ 1304449 w 6400800"/>
              <a:gd name="connsiteY6485" fmla="*/ 303371 h 514350"/>
              <a:gd name="connsiteX6486" fmla="*/ 1300639 w 6400800"/>
              <a:gd name="connsiteY6486" fmla="*/ 295751 h 514350"/>
              <a:gd name="connsiteX6487" fmla="*/ 1293971 w 6400800"/>
              <a:gd name="connsiteY6487" fmla="*/ 284321 h 514350"/>
              <a:gd name="connsiteX6488" fmla="*/ 1295876 w 6400800"/>
              <a:gd name="connsiteY6488" fmla="*/ 278606 h 514350"/>
              <a:gd name="connsiteX6489" fmla="*/ 1299686 w 6400800"/>
              <a:gd name="connsiteY6489" fmla="*/ 328136 h 514350"/>
              <a:gd name="connsiteX6490" fmla="*/ 1299686 w 6400800"/>
              <a:gd name="connsiteY6490" fmla="*/ 330041 h 514350"/>
              <a:gd name="connsiteX6491" fmla="*/ 1298734 w 6400800"/>
              <a:gd name="connsiteY6491" fmla="*/ 331946 h 514350"/>
              <a:gd name="connsiteX6492" fmla="*/ 1293019 w 6400800"/>
              <a:gd name="connsiteY6492" fmla="*/ 324326 h 514350"/>
              <a:gd name="connsiteX6493" fmla="*/ 1289209 w 6400800"/>
              <a:gd name="connsiteY6493" fmla="*/ 318611 h 514350"/>
              <a:gd name="connsiteX6494" fmla="*/ 1289209 w 6400800"/>
              <a:gd name="connsiteY6494" fmla="*/ 318611 h 514350"/>
              <a:gd name="connsiteX6495" fmla="*/ 1289209 w 6400800"/>
              <a:gd name="connsiteY6495" fmla="*/ 309086 h 514350"/>
              <a:gd name="connsiteX6496" fmla="*/ 1290161 w 6400800"/>
              <a:gd name="connsiteY6496" fmla="*/ 305276 h 514350"/>
              <a:gd name="connsiteX6497" fmla="*/ 1299686 w 6400800"/>
              <a:gd name="connsiteY6497" fmla="*/ 328136 h 514350"/>
              <a:gd name="connsiteX6498" fmla="*/ 1289209 w 6400800"/>
              <a:gd name="connsiteY6498" fmla="*/ 263366 h 514350"/>
              <a:gd name="connsiteX6499" fmla="*/ 1287304 w 6400800"/>
              <a:gd name="connsiteY6499" fmla="*/ 268129 h 514350"/>
              <a:gd name="connsiteX6500" fmla="*/ 1287304 w 6400800"/>
              <a:gd name="connsiteY6500" fmla="*/ 259556 h 514350"/>
              <a:gd name="connsiteX6501" fmla="*/ 1289209 w 6400800"/>
              <a:gd name="connsiteY6501" fmla="*/ 263366 h 514350"/>
              <a:gd name="connsiteX6502" fmla="*/ 1276826 w 6400800"/>
              <a:gd name="connsiteY6502" fmla="*/ 238601 h 514350"/>
              <a:gd name="connsiteX6503" fmla="*/ 1278731 w 6400800"/>
              <a:gd name="connsiteY6503" fmla="*/ 242411 h 514350"/>
              <a:gd name="connsiteX6504" fmla="*/ 1286351 w 6400800"/>
              <a:gd name="connsiteY6504" fmla="*/ 257651 h 514350"/>
              <a:gd name="connsiteX6505" fmla="*/ 1285399 w 6400800"/>
              <a:gd name="connsiteY6505" fmla="*/ 267176 h 514350"/>
              <a:gd name="connsiteX6506" fmla="*/ 1277779 w 6400800"/>
              <a:gd name="connsiteY6506" fmla="*/ 255746 h 514350"/>
              <a:gd name="connsiteX6507" fmla="*/ 1276826 w 6400800"/>
              <a:gd name="connsiteY6507" fmla="*/ 242411 h 514350"/>
              <a:gd name="connsiteX6508" fmla="*/ 1276826 w 6400800"/>
              <a:gd name="connsiteY6508" fmla="*/ 238601 h 514350"/>
              <a:gd name="connsiteX6509" fmla="*/ 1273016 w 6400800"/>
              <a:gd name="connsiteY6509" fmla="*/ 271939 h 514350"/>
              <a:gd name="connsiteX6510" fmla="*/ 1273969 w 6400800"/>
              <a:gd name="connsiteY6510" fmla="*/ 272891 h 514350"/>
              <a:gd name="connsiteX6511" fmla="*/ 1273016 w 6400800"/>
              <a:gd name="connsiteY6511" fmla="*/ 291941 h 514350"/>
              <a:gd name="connsiteX6512" fmla="*/ 1271111 w 6400800"/>
              <a:gd name="connsiteY6512" fmla="*/ 288131 h 514350"/>
              <a:gd name="connsiteX6513" fmla="*/ 1273016 w 6400800"/>
              <a:gd name="connsiteY6513" fmla="*/ 271939 h 514350"/>
              <a:gd name="connsiteX6514" fmla="*/ 1240631 w 6400800"/>
              <a:gd name="connsiteY6514" fmla="*/ 229076 h 514350"/>
              <a:gd name="connsiteX6515" fmla="*/ 1244441 w 6400800"/>
              <a:gd name="connsiteY6515" fmla="*/ 220504 h 514350"/>
              <a:gd name="connsiteX6516" fmla="*/ 1253966 w 6400800"/>
              <a:gd name="connsiteY6516" fmla="*/ 237649 h 514350"/>
              <a:gd name="connsiteX6517" fmla="*/ 1264444 w 6400800"/>
              <a:gd name="connsiteY6517" fmla="*/ 257651 h 514350"/>
              <a:gd name="connsiteX6518" fmla="*/ 1268254 w 6400800"/>
              <a:gd name="connsiteY6518" fmla="*/ 264319 h 514350"/>
              <a:gd name="connsiteX6519" fmla="*/ 1262539 w 6400800"/>
              <a:gd name="connsiteY6519" fmla="*/ 286226 h 514350"/>
              <a:gd name="connsiteX6520" fmla="*/ 1254919 w 6400800"/>
              <a:gd name="connsiteY6520" fmla="*/ 277654 h 514350"/>
              <a:gd name="connsiteX6521" fmla="*/ 1241584 w 6400800"/>
              <a:gd name="connsiteY6521" fmla="*/ 251936 h 514350"/>
              <a:gd name="connsiteX6522" fmla="*/ 1235869 w 6400800"/>
              <a:gd name="connsiteY6522" fmla="*/ 243364 h 514350"/>
              <a:gd name="connsiteX6523" fmla="*/ 1235869 w 6400800"/>
              <a:gd name="connsiteY6523" fmla="*/ 242411 h 514350"/>
              <a:gd name="connsiteX6524" fmla="*/ 1240631 w 6400800"/>
              <a:gd name="connsiteY6524" fmla="*/ 229076 h 514350"/>
              <a:gd name="connsiteX6525" fmla="*/ 1228249 w 6400800"/>
              <a:gd name="connsiteY6525" fmla="*/ 304324 h 514350"/>
              <a:gd name="connsiteX6526" fmla="*/ 1227296 w 6400800"/>
              <a:gd name="connsiteY6526" fmla="*/ 288131 h 514350"/>
              <a:gd name="connsiteX6527" fmla="*/ 1227296 w 6400800"/>
              <a:gd name="connsiteY6527" fmla="*/ 281464 h 514350"/>
              <a:gd name="connsiteX6528" fmla="*/ 1228249 w 6400800"/>
              <a:gd name="connsiteY6528" fmla="*/ 279559 h 514350"/>
              <a:gd name="connsiteX6529" fmla="*/ 1228249 w 6400800"/>
              <a:gd name="connsiteY6529" fmla="*/ 278606 h 514350"/>
              <a:gd name="connsiteX6530" fmla="*/ 1229201 w 6400800"/>
              <a:gd name="connsiteY6530" fmla="*/ 279559 h 514350"/>
              <a:gd name="connsiteX6531" fmla="*/ 1231106 w 6400800"/>
              <a:gd name="connsiteY6531" fmla="*/ 284321 h 514350"/>
              <a:gd name="connsiteX6532" fmla="*/ 1228249 w 6400800"/>
              <a:gd name="connsiteY6532" fmla="*/ 304324 h 514350"/>
              <a:gd name="connsiteX6533" fmla="*/ 1232059 w 6400800"/>
              <a:gd name="connsiteY6533" fmla="*/ 280511 h 514350"/>
              <a:gd name="connsiteX6534" fmla="*/ 1232059 w 6400800"/>
              <a:gd name="connsiteY6534" fmla="*/ 278606 h 514350"/>
              <a:gd name="connsiteX6535" fmla="*/ 1230154 w 6400800"/>
              <a:gd name="connsiteY6535" fmla="*/ 275749 h 514350"/>
              <a:gd name="connsiteX6536" fmla="*/ 1227296 w 6400800"/>
              <a:gd name="connsiteY6536" fmla="*/ 275749 h 514350"/>
              <a:gd name="connsiteX6537" fmla="*/ 1226344 w 6400800"/>
              <a:gd name="connsiteY6537" fmla="*/ 275749 h 514350"/>
              <a:gd name="connsiteX6538" fmla="*/ 1226344 w 6400800"/>
              <a:gd name="connsiteY6538" fmla="*/ 269081 h 514350"/>
              <a:gd name="connsiteX6539" fmla="*/ 1230154 w 6400800"/>
              <a:gd name="connsiteY6539" fmla="*/ 272891 h 514350"/>
              <a:gd name="connsiteX6540" fmla="*/ 1233011 w 6400800"/>
              <a:gd name="connsiteY6540" fmla="*/ 276701 h 514350"/>
              <a:gd name="connsiteX6541" fmla="*/ 1232059 w 6400800"/>
              <a:gd name="connsiteY6541" fmla="*/ 280511 h 514350"/>
              <a:gd name="connsiteX6542" fmla="*/ 1230154 w 6400800"/>
              <a:gd name="connsiteY6542" fmla="*/ 221456 h 514350"/>
              <a:gd name="connsiteX6543" fmla="*/ 1233964 w 6400800"/>
              <a:gd name="connsiteY6543" fmla="*/ 233839 h 514350"/>
              <a:gd name="connsiteX6544" fmla="*/ 1233964 w 6400800"/>
              <a:gd name="connsiteY6544" fmla="*/ 233839 h 514350"/>
              <a:gd name="connsiteX6545" fmla="*/ 1233011 w 6400800"/>
              <a:gd name="connsiteY6545" fmla="*/ 230029 h 514350"/>
              <a:gd name="connsiteX6546" fmla="*/ 1230154 w 6400800"/>
              <a:gd name="connsiteY6546" fmla="*/ 221456 h 514350"/>
              <a:gd name="connsiteX6547" fmla="*/ 1230154 w 6400800"/>
              <a:gd name="connsiteY6547" fmla="*/ 221456 h 514350"/>
              <a:gd name="connsiteX6548" fmla="*/ 1229201 w 6400800"/>
              <a:gd name="connsiteY6548" fmla="*/ 257651 h 514350"/>
              <a:gd name="connsiteX6549" fmla="*/ 1229201 w 6400800"/>
              <a:gd name="connsiteY6549" fmla="*/ 257651 h 514350"/>
              <a:gd name="connsiteX6550" fmla="*/ 1230154 w 6400800"/>
              <a:gd name="connsiteY6550" fmla="*/ 259556 h 514350"/>
              <a:gd name="connsiteX6551" fmla="*/ 1230154 w 6400800"/>
              <a:gd name="connsiteY6551" fmla="*/ 262414 h 514350"/>
              <a:gd name="connsiteX6552" fmla="*/ 1232059 w 6400800"/>
              <a:gd name="connsiteY6552" fmla="*/ 274796 h 514350"/>
              <a:gd name="connsiteX6553" fmla="*/ 1232059 w 6400800"/>
              <a:gd name="connsiteY6553" fmla="*/ 274796 h 514350"/>
              <a:gd name="connsiteX6554" fmla="*/ 1229201 w 6400800"/>
              <a:gd name="connsiteY6554" fmla="*/ 272891 h 514350"/>
              <a:gd name="connsiteX6555" fmla="*/ 1225391 w 6400800"/>
              <a:gd name="connsiteY6555" fmla="*/ 269081 h 514350"/>
              <a:gd name="connsiteX6556" fmla="*/ 1225391 w 6400800"/>
              <a:gd name="connsiteY6556" fmla="*/ 265271 h 514350"/>
              <a:gd name="connsiteX6557" fmla="*/ 1229201 w 6400800"/>
              <a:gd name="connsiteY6557" fmla="*/ 257651 h 514350"/>
              <a:gd name="connsiteX6558" fmla="*/ 1226344 w 6400800"/>
              <a:gd name="connsiteY6558" fmla="*/ 235744 h 514350"/>
              <a:gd name="connsiteX6559" fmla="*/ 1228249 w 6400800"/>
              <a:gd name="connsiteY6559" fmla="*/ 244316 h 514350"/>
              <a:gd name="connsiteX6560" fmla="*/ 1227296 w 6400800"/>
              <a:gd name="connsiteY6560" fmla="*/ 246221 h 514350"/>
              <a:gd name="connsiteX6561" fmla="*/ 1225391 w 6400800"/>
              <a:gd name="connsiteY6561" fmla="*/ 244316 h 514350"/>
              <a:gd name="connsiteX6562" fmla="*/ 1225391 w 6400800"/>
              <a:gd name="connsiteY6562" fmla="*/ 231934 h 514350"/>
              <a:gd name="connsiteX6563" fmla="*/ 1226344 w 6400800"/>
              <a:gd name="connsiteY6563" fmla="*/ 235744 h 514350"/>
              <a:gd name="connsiteX6564" fmla="*/ 1197769 w 6400800"/>
              <a:gd name="connsiteY6564" fmla="*/ 293846 h 514350"/>
              <a:gd name="connsiteX6565" fmla="*/ 1198721 w 6400800"/>
              <a:gd name="connsiteY6565" fmla="*/ 290036 h 514350"/>
              <a:gd name="connsiteX6566" fmla="*/ 1198721 w 6400800"/>
              <a:gd name="connsiteY6566" fmla="*/ 291941 h 514350"/>
              <a:gd name="connsiteX6567" fmla="*/ 1199674 w 6400800"/>
              <a:gd name="connsiteY6567" fmla="*/ 299561 h 514350"/>
              <a:gd name="connsiteX6568" fmla="*/ 1196816 w 6400800"/>
              <a:gd name="connsiteY6568" fmla="*/ 307181 h 514350"/>
              <a:gd name="connsiteX6569" fmla="*/ 1194911 w 6400800"/>
              <a:gd name="connsiteY6569" fmla="*/ 299561 h 514350"/>
              <a:gd name="connsiteX6570" fmla="*/ 1197769 w 6400800"/>
              <a:gd name="connsiteY6570" fmla="*/ 293846 h 514350"/>
              <a:gd name="connsiteX6571" fmla="*/ 1196816 w 6400800"/>
              <a:gd name="connsiteY6571" fmla="*/ 459581 h 514350"/>
              <a:gd name="connsiteX6572" fmla="*/ 1196816 w 6400800"/>
              <a:gd name="connsiteY6572" fmla="*/ 459581 h 514350"/>
              <a:gd name="connsiteX6573" fmla="*/ 1195864 w 6400800"/>
              <a:gd name="connsiteY6573" fmla="*/ 455771 h 514350"/>
              <a:gd name="connsiteX6574" fmla="*/ 1196816 w 6400800"/>
              <a:gd name="connsiteY6574" fmla="*/ 459581 h 514350"/>
              <a:gd name="connsiteX6575" fmla="*/ 1190149 w 6400800"/>
              <a:gd name="connsiteY6575" fmla="*/ 324326 h 514350"/>
              <a:gd name="connsiteX6576" fmla="*/ 1190149 w 6400800"/>
              <a:gd name="connsiteY6576" fmla="*/ 324326 h 514350"/>
              <a:gd name="connsiteX6577" fmla="*/ 1189196 w 6400800"/>
              <a:gd name="connsiteY6577" fmla="*/ 320516 h 514350"/>
              <a:gd name="connsiteX6578" fmla="*/ 1190149 w 6400800"/>
              <a:gd name="connsiteY6578" fmla="*/ 324326 h 514350"/>
              <a:gd name="connsiteX6579" fmla="*/ 1170146 w 6400800"/>
              <a:gd name="connsiteY6579" fmla="*/ 270986 h 514350"/>
              <a:gd name="connsiteX6580" fmla="*/ 1170146 w 6400800"/>
              <a:gd name="connsiteY6580" fmla="*/ 268129 h 514350"/>
              <a:gd name="connsiteX6581" fmla="*/ 1170146 w 6400800"/>
              <a:gd name="connsiteY6581" fmla="*/ 264319 h 514350"/>
              <a:gd name="connsiteX6582" fmla="*/ 1172051 w 6400800"/>
              <a:gd name="connsiteY6582" fmla="*/ 235744 h 514350"/>
              <a:gd name="connsiteX6583" fmla="*/ 1174909 w 6400800"/>
              <a:gd name="connsiteY6583" fmla="*/ 245269 h 514350"/>
              <a:gd name="connsiteX6584" fmla="*/ 1176814 w 6400800"/>
              <a:gd name="connsiteY6584" fmla="*/ 260509 h 514350"/>
              <a:gd name="connsiteX6585" fmla="*/ 1177766 w 6400800"/>
              <a:gd name="connsiteY6585" fmla="*/ 285274 h 514350"/>
              <a:gd name="connsiteX6586" fmla="*/ 1177766 w 6400800"/>
              <a:gd name="connsiteY6586" fmla="*/ 308134 h 514350"/>
              <a:gd name="connsiteX6587" fmla="*/ 1176814 w 6400800"/>
              <a:gd name="connsiteY6587" fmla="*/ 305276 h 514350"/>
              <a:gd name="connsiteX6588" fmla="*/ 1168241 w 6400800"/>
              <a:gd name="connsiteY6588" fmla="*/ 287179 h 514350"/>
              <a:gd name="connsiteX6589" fmla="*/ 1170146 w 6400800"/>
              <a:gd name="connsiteY6589" fmla="*/ 270986 h 514350"/>
              <a:gd name="connsiteX6590" fmla="*/ 1170146 w 6400800"/>
              <a:gd name="connsiteY6590" fmla="*/ 309086 h 514350"/>
              <a:gd name="connsiteX6591" fmla="*/ 1173956 w 6400800"/>
              <a:gd name="connsiteY6591" fmla="*/ 321469 h 514350"/>
              <a:gd name="connsiteX6592" fmla="*/ 1172051 w 6400800"/>
              <a:gd name="connsiteY6592" fmla="*/ 327184 h 514350"/>
              <a:gd name="connsiteX6593" fmla="*/ 1170146 w 6400800"/>
              <a:gd name="connsiteY6593" fmla="*/ 322421 h 514350"/>
              <a:gd name="connsiteX6594" fmla="*/ 1170146 w 6400800"/>
              <a:gd name="connsiteY6594" fmla="*/ 318611 h 514350"/>
              <a:gd name="connsiteX6595" fmla="*/ 1168241 w 6400800"/>
              <a:gd name="connsiteY6595" fmla="*/ 303371 h 514350"/>
              <a:gd name="connsiteX6596" fmla="*/ 1170146 w 6400800"/>
              <a:gd name="connsiteY6596" fmla="*/ 309086 h 514350"/>
              <a:gd name="connsiteX6597" fmla="*/ 1164431 w 6400800"/>
              <a:gd name="connsiteY6597" fmla="*/ 236696 h 514350"/>
              <a:gd name="connsiteX6598" fmla="*/ 1161574 w 6400800"/>
              <a:gd name="connsiteY6598" fmla="*/ 253841 h 514350"/>
              <a:gd name="connsiteX6599" fmla="*/ 1161574 w 6400800"/>
              <a:gd name="connsiteY6599" fmla="*/ 251936 h 514350"/>
              <a:gd name="connsiteX6600" fmla="*/ 1161574 w 6400800"/>
              <a:gd name="connsiteY6600" fmla="*/ 250984 h 514350"/>
              <a:gd name="connsiteX6601" fmla="*/ 1164431 w 6400800"/>
              <a:gd name="connsiteY6601" fmla="*/ 236696 h 514350"/>
              <a:gd name="connsiteX6602" fmla="*/ 1140619 w 6400800"/>
              <a:gd name="connsiteY6602" fmla="*/ 290036 h 514350"/>
              <a:gd name="connsiteX6603" fmla="*/ 1139666 w 6400800"/>
              <a:gd name="connsiteY6603" fmla="*/ 291941 h 514350"/>
              <a:gd name="connsiteX6604" fmla="*/ 1137761 w 6400800"/>
              <a:gd name="connsiteY6604" fmla="*/ 283369 h 514350"/>
              <a:gd name="connsiteX6605" fmla="*/ 1140619 w 6400800"/>
              <a:gd name="connsiteY6605" fmla="*/ 290036 h 514350"/>
              <a:gd name="connsiteX6606" fmla="*/ 1114901 w 6400800"/>
              <a:gd name="connsiteY6606" fmla="*/ 339566 h 514350"/>
              <a:gd name="connsiteX6607" fmla="*/ 1117759 w 6400800"/>
              <a:gd name="connsiteY6607" fmla="*/ 315754 h 514350"/>
              <a:gd name="connsiteX6608" fmla="*/ 1119664 w 6400800"/>
              <a:gd name="connsiteY6608" fmla="*/ 325279 h 514350"/>
              <a:gd name="connsiteX6609" fmla="*/ 1121569 w 6400800"/>
              <a:gd name="connsiteY6609" fmla="*/ 334804 h 514350"/>
              <a:gd name="connsiteX6610" fmla="*/ 1120616 w 6400800"/>
              <a:gd name="connsiteY6610" fmla="*/ 341471 h 514350"/>
              <a:gd name="connsiteX6611" fmla="*/ 1120616 w 6400800"/>
              <a:gd name="connsiteY6611" fmla="*/ 342424 h 514350"/>
              <a:gd name="connsiteX6612" fmla="*/ 1118711 w 6400800"/>
              <a:gd name="connsiteY6612" fmla="*/ 348139 h 514350"/>
              <a:gd name="connsiteX6613" fmla="*/ 1114901 w 6400800"/>
              <a:gd name="connsiteY6613" fmla="*/ 341471 h 514350"/>
              <a:gd name="connsiteX6614" fmla="*/ 1114901 w 6400800"/>
              <a:gd name="connsiteY6614" fmla="*/ 339566 h 514350"/>
              <a:gd name="connsiteX6615" fmla="*/ 1111091 w 6400800"/>
              <a:gd name="connsiteY6615" fmla="*/ 219551 h 514350"/>
              <a:gd name="connsiteX6616" fmla="*/ 1112044 w 6400800"/>
              <a:gd name="connsiteY6616" fmla="*/ 222409 h 514350"/>
              <a:gd name="connsiteX6617" fmla="*/ 1112996 w 6400800"/>
              <a:gd name="connsiteY6617" fmla="*/ 230029 h 514350"/>
              <a:gd name="connsiteX6618" fmla="*/ 1112996 w 6400800"/>
              <a:gd name="connsiteY6618" fmla="*/ 230029 h 514350"/>
              <a:gd name="connsiteX6619" fmla="*/ 1111091 w 6400800"/>
              <a:gd name="connsiteY6619" fmla="*/ 219551 h 514350"/>
              <a:gd name="connsiteX6620" fmla="*/ 1111091 w 6400800"/>
              <a:gd name="connsiteY6620" fmla="*/ 219551 h 514350"/>
              <a:gd name="connsiteX6621" fmla="*/ 1110139 w 6400800"/>
              <a:gd name="connsiteY6621" fmla="*/ 217646 h 514350"/>
              <a:gd name="connsiteX6622" fmla="*/ 1110139 w 6400800"/>
              <a:gd name="connsiteY6622" fmla="*/ 217646 h 514350"/>
              <a:gd name="connsiteX6623" fmla="*/ 1109186 w 6400800"/>
              <a:gd name="connsiteY6623" fmla="*/ 215741 h 514350"/>
              <a:gd name="connsiteX6624" fmla="*/ 1110139 w 6400800"/>
              <a:gd name="connsiteY6624" fmla="*/ 217646 h 514350"/>
              <a:gd name="connsiteX6625" fmla="*/ 1101566 w 6400800"/>
              <a:gd name="connsiteY6625" fmla="*/ 236696 h 514350"/>
              <a:gd name="connsiteX6626" fmla="*/ 1111091 w 6400800"/>
              <a:gd name="connsiteY6626" fmla="*/ 278606 h 514350"/>
              <a:gd name="connsiteX6627" fmla="*/ 1109186 w 6400800"/>
              <a:gd name="connsiteY6627" fmla="*/ 293846 h 514350"/>
              <a:gd name="connsiteX6628" fmla="*/ 1106329 w 6400800"/>
              <a:gd name="connsiteY6628" fmla="*/ 309086 h 514350"/>
              <a:gd name="connsiteX6629" fmla="*/ 1106329 w 6400800"/>
              <a:gd name="connsiteY6629" fmla="*/ 308134 h 514350"/>
              <a:gd name="connsiteX6630" fmla="*/ 1105376 w 6400800"/>
              <a:gd name="connsiteY6630" fmla="*/ 295751 h 514350"/>
              <a:gd name="connsiteX6631" fmla="*/ 1105376 w 6400800"/>
              <a:gd name="connsiteY6631" fmla="*/ 300514 h 514350"/>
              <a:gd name="connsiteX6632" fmla="*/ 1099661 w 6400800"/>
              <a:gd name="connsiteY6632" fmla="*/ 272891 h 514350"/>
              <a:gd name="connsiteX6633" fmla="*/ 1094899 w 6400800"/>
              <a:gd name="connsiteY6633" fmla="*/ 249079 h 514350"/>
              <a:gd name="connsiteX6634" fmla="*/ 1101566 w 6400800"/>
              <a:gd name="connsiteY6634" fmla="*/ 236696 h 514350"/>
              <a:gd name="connsiteX6635" fmla="*/ 1027271 w 6400800"/>
              <a:gd name="connsiteY6635" fmla="*/ 325279 h 514350"/>
              <a:gd name="connsiteX6636" fmla="*/ 1030129 w 6400800"/>
              <a:gd name="connsiteY6636" fmla="*/ 310991 h 514350"/>
              <a:gd name="connsiteX6637" fmla="*/ 1034891 w 6400800"/>
              <a:gd name="connsiteY6637" fmla="*/ 297656 h 514350"/>
              <a:gd name="connsiteX6638" fmla="*/ 1039654 w 6400800"/>
              <a:gd name="connsiteY6638" fmla="*/ 288131 h 514350"/>
              <a:gd name="connsiteX6639" fmla="*/ 1042511 w 6400800"/>
              <a:gd name="connsiteY6639" fmla="*/ 299561 h 514350"/>
              <a:gd name="connsiteX6640" fmla="*/ 1039654 w 6400800"/>
              <a:gd name="connsiteY6640" fmla="*/ 305276 h 514350"/>
              <a:gd name="connsiteX6641" fmla="*/ 1028224 w 6400800"/>
              <a:gd name="connsiteY6641" fmla="*/ 330994 h 514350"/>
              <a:gd name="connsiteX6642" fmla="*/ 1027271 w 6400800"/>
              <a:gd name="connsiteY6642" fmla="*/ 325279 h 514350"/>
              <a:gd name="connsiteX6643" fmla="*/ 1040606 w 6400800"/>
              <a:gd name="connsiteY6643" fmla="*/ 374809 h 514350"/>
              <a:gd name="connsiteX6644" fmla="*/ 1039654 w 6400800"/>
              <a:gd name="connsiteY6644" fmla="*/ 370999 h 514350"/>
              <a:gd name="connsiteX6645" fmla="*/ 1045369 w 6400800"/>
              <a:gd name="connsiteY6645" fmla="*/ 355759 h 514350"/>
              <a:gd name="connsiteX6646" fmla="*/ 1047274 w 6400800"/>
              <a:gd name="connsiteY6646" fmla="*/ 364331 h 514350"/>
              <a:gd name="connsiteX6647" fmla="*/ 1048226 w 6400800"/>
              <a:gd name="connsiteY6647" fmla="*/ 386239 h 514350"/>
              <a:gd name="connsiteX6648" fmla="*/ 1044416 w 6400800"/>
              <a:gd name="connsiteY6648" fmla="*/ 384334 h 514350"/>
              <a:gd name="connsiteX6649" fmla="*/ 1040606 w 6400800"/>
              <a:gd name="connsiteY6649" fmla="*/ 374809 h 514350"/>
              <a:gd name="connsiteX6650" fmla="*/ 1046321 w 6400800"/>
              <a:gd name="connsiteY6650" fmla="*/ 389096 h 514350"/>
              <a:gd name="connsiteX6651" fmla="*/ 1048226 w 6400800"/>
              <a:gd name="connsiteY6651" fmla="*/ 391001 h 514350"/>
              <a:gd name="connsiteX6652" fmla="*/ 1048226 w 6400800"/>
              <a:gd name="connsiteY6652" fmla="*/ 392906 h 514350"/>
              <a:gd name="connsiteX6653" fmla="*/ 1046321 w 6400800"/>
              <a:gd name="connsiteY6653" fmla="*/ 389096 h 514350"/>
              <a:gd name="connsiteX6654" fmla="*/ 1056799 w 6400800"/>
              <a:gd name="connsiteY6654" fmla="*/ 292894 h 514350"/>
              <a:gd name="connsiteX6655" fmla="*/ 1061561 w 6400800"/>
              <a:gd name="connsiteY6655" fmla="*/ 282416 h 514350"/>
              <a:gd name="connsiteX6656" fmla="*/ 1066324 w 6400800"/>
              <a:gd name="connsiteY6656" fmla="*/ 271939 h 514350"/>
              <a:gd name="connsiteX6657" fmla="*/ 1066324 w 6400800"/>
              <a:gd name="connsiteY6657" fmla="*/ 273844 h 514350"/>
              <a:gd name="connsiteX6658" fmla="*/ 1067276 w 6400800"/>
              <a:gd name="connsiteY6658" fmla="*/ 278606 h 514350"/>
              <a:gd name="connsiteX6659" fmla="*/ 1063466 w 6400800"/>
              <a:gd name="connsiteY6659" fmla="*/ 285274 h 514350"/>
              <a:gd name="connsiteX6660" fmla="*/ 1057751 w 6400800"/>
              <a:gd name="connsiteY6660" fmla="*/ 295751 h 514350"/>
              <a:gd name="connsiteX6661" fmla="*/ 1056799 w 6400800"/>
              <a:gd name="connsiteY6661" fmla="*/ 292894 h 514350"/>
              <a:gd name="connsiteX6662" fmla="*/ 1059656 w 6400800"/>
              <a:gd name="connsiteY6662" fmla="*/ 360521 h 514350"/>
              <a:gd name="connsiteX6663" fmla="*/ 1059656 w 6400800"/>
              <a:gd name="connsiteY6663" fmla="*/ 360521 h 514350"/>
              <a:gd name="connsiteX6664" fmla="*/ 1059656 w 6400800"/>
              <a:gd name="connsiteY6664" fmla="*/ 360521 h 514350"/>
              <a:gd name="connsiteX6665" fmla="*/ 1059656 w 6400800"/>
              <a:gd name="connsiteY6665" fmla="*/ 360521 h 514350"/>
              <a:gd name="connsiteX6666" fmla="*/ 1064419 w 6400800"/>
              <a:gd name="connsiteY6666" fmla="*/ 383381 h 514350"/>
              <a:gd name="connsiteX6667" fmla="*/ 1062514 w 6400800"/>
              <a:gd name="connsiteY6667" fmla="*/ 379571 h 514350"/>
              <a:gd name="connsiteX6668" fmla="*/ 1063466 w 6400800"/>
              <a:gd name="connsiteY6668" fmla="*/ 374809 h 514350"/>
              <a:gd name="connsiteX6669" fmla="*/ 1064419 w 6400800"/>
              <a:gd name="connsiteY6669" fmla="*/ 378619 h 514350"/>
              <a:gd name="connsiteX6670" fmla="*/ 1064419 w 6400800"/>
              <a:gd name="connsiteY6670" fmla="*/ 380524 h 514350"/>
              <a:gd name="connsiteX6671" fmla="*/ 1065371 w 6400800"/>
              <a:gd name="connsiteY6671" fmla="*/ 386239 h 514350"/>
              <a:gd name="connsiteX6672" fmla="*/ 1064419 w 6400800"/>
              <a:gd name="connsiteY6672" fmla="*/ 383381 h 514350"/>
              <a:gd name="connsiteX6673" fmla="*/ 1069181 w 6400800"/>
              <a:gd name="connsiteY6673" fmla="*/ 330994 h 514350"/>
              <a:gd name="connsiteX6674" fmla="*/ 1063466 w 6400800"/>
              <a:gd name="connsiteY6674" fmla="*/ 312896 h 514350"/>
              <a:gd name="connsiteX6675" fmla="*/ 1069181 w 6400800"/>
              <a:gd name="connsiteY6675" fmla="*/ 300514 h 514350"/>
              <a:gd name="connsiteX6676" fmla="*/ 1070134 w 6400800"/>
              <a:gd name="connsiteY6676" fmla="*/ 326231 h 514350"/>
              <a:gd name="connsiteX6677" fmla="*/ 1069181 w 6400800"/>
              <a:gd name="connsiteY6677" fmla="*/ 330994 h 514350"/>
              <a:gd name="connsiteX6678" fmla="*/ 1077754 w 6400800"/>
              <a:gd name="connsiteY6678" fmla="*/ 262414 h 514350"/>
              <a:gd name="connsiteX6679" fmla="*/ 1075849 w 6400800"/>
              <a:gd name="connsiteY6679" fmla="*/ 264319 h 514350"/>
              <a:gd name="connsiteX6680" fmla="*/ 1073944 w 6400800"/>
              <a:gd name="connsiteY6680" fmla="*/ 256699 h 514350"/>
              <a:gd name="connsiteX6681" fmla="*/ 1074896 w 6400800"/>
              <a:gd name="connsiteY6681" fmla="*/ 256699 h 514350"/>
              <a:gd name="connsiteX6682" fmla="*/ 1075849 w 6400800"/>
              <a:gd name="connsiteY6682" fmla="*/ 256699 h 514350"/>
              <a:gd name="connsiteX6683" fmla="*/ 1077754 w 6400800"/>
              <a:gd name="connsiteY6683" fmla="*/ 262414 h 514350"/>
              <a:gd name="connsiteX6684" fmla="*/ 1045369 w 6400800"/>
              <a:gd name="connsiteY6684" fmla="*/ 175736 h 514350"/>
              <a:gd name="connsiteX6685" fmla="*/ 1054894 w 6400800"/>
              <a:gd name="connsiteY6685" fmla="*/ 153829 h 514350"/>
              <a:gd name="connsiteX6686" fmla="*/ 1055846 w 6400800"/>
              <a:gd name="connsiteY6686" fmla="*/ 155734 h 514350"/>
              <a:gd name="connsiteX6687" fmla="*/ 1059656 w 6400800"/>
              <a:gd name="connsiteY6687" fmla="*/ 171926 h 514350"/>
              <a:gd name="connsiteX6688" fmla="*/ 1064419 w 6400800"/>
              <a:gd name="connsiteY6688" fmla="*/ 193834 h 514350"/>
              <a:gd name="connsiteX6689" fmla="*/ 1069181 w 6400800"/>
              <a:gd name="connsiteY6689" fmla="*/ 215741 h 514350"/>
              <a:gd name="connsiteX6690" fmla="*/ 1076801 w 6400800"/>
              <a:gd name="connsiteY6690" fmla="*/ 253841 h 514350"/>
              <a:gd name="connsiteX6691" fmla="*/ 1074896 w 6400800"/>
              <a:gd name="connsiteY6691" fmla="*/ 252889 h 514350"/>
              <a:gd name="connsiteX6692" fmla="*/ 1067276 w 6400800"/>
              <a:gd name="connsiteY6692" fmla="*/ 216694 h 514350"/>
              <a:gd name="connsiteX6693" fmla="*/ 1068229 w 6400800"/>
              <a:gd name="connsiteY6693" fmla="*/ 257651 h 514350"/>
              <a:gd name="connsiteX6694" fmla="*/ 1067276 w 6400800"/>
              <a:gd name="connsiteY6694" fmla="*/ 259556 h 514350"/>
              <a:gd name="connsiteX6695" fmla="*/ 1065371 w 6400800"/>
              <a:gd name="connsiteY6695" fmla="*/ 252889 h 514350"/>
              <a:gd name="connsiteX6696" fmla="*/ 1066324 w 6400800"/>
              <a:gd name="connsiteY6696" fmla="*/ 261461 h 514350"/>
              <a:gd name="connsiteX6697" fmla="*/ 1055846 w 6400800"/>
              <a:gd name="connsiteY6697" fmla="*/ 278606 h 514350"/>
              <a:gd name="connsiteX6698" fmla="*/ 1054894 w 6400800"/>
              <a:gd name="connsiteY6698" fmla="*/ 280511 h 514350"/>
              <a:gd name="connsiteX6699" fmla="*/ 1053941 w 6400800"/>
              <a:gd name="connsiteY6699" fmla="*/ 277654 h 514350"/>
              <a:gd name="connsiteX6700" fmla="*/ 1043464 w 6400800"/>
              <a:gd name="connsiteY6700" fmla="*/ 245269 h 514350"/>
              <a:gd name="connsiteX6701" fmla="*/ 1035844 w 6400800"/>
              <a:gd name="connsiteY6701" fmla="*/ 220504 h 514350"/>
              <a:gd name="connsiteX6702" fmla="*/ 1032034 w 6400800"/>
              <a:gd name="connsiteY6702" fmla="*/ 209074 h 514350"/>
              <a:gd name="connsiteX6703" fmla="*/ 1045369 w 6400800"/>
              <a:gd name="connsiteY6703" fmla="*/ 175736 h 514350"/>
              <a:gd name="connsiteX6704" fmla="*/ 1019651 w 6400800"/>
              <a:gd name="connsiteY6704" fmla="*/ 267176 h 514350"/>
              <a:gd name="connsiteX6705" fmla="*/ 1023461 w 6400800"/>
              <a:gd name="connsiteY6705" fmla="*/ 221456 h 514350"/>
              <a:gd name="connsiteX6706" fmla="*/ 1024414 w 6400800"/>
              <a:gd name="connsiteY6706" fmla="*/ 218599 h 514350"/>
              <a:gd name="connsiteX6707" fmla="*/ 1032034 w 6400800"/>
              <a:gd name="connsiteY6707" fmla="*/ 253841 h 514350"/>
              <a:gd name="connsiteX6708" fmla="*/ 1038701 w 6400800"/>
              <a:gd name="connsiteY6708" fmla="*/ 283369 h 514350"/>
              <a:gd name="connsiteX6709" fmla="*/ 1037749 w 6400800"/>
              <a:gd name="connsiteY6709" fmla="*/ 284321 h 514350"/>
              <a:gd name="connsiteX6710" fmla="*/ 1031081 w 6400800"/>
              <a:gd name="connsiteY6710" fmla="*/ 294799 h 514350"/>
              <a:gd name="connsiteX6711" fmla="*/ 1025366 w 6400800"/>
              <a:gd name="connsiteY6711" fmla="*/ 306229 h 514350"/>
              <a:gd name="connsiteX6712" fmla="*/ 1023461 w 6400800"/>
              <a:gd name="connsiteY6712" fmla="*/ 284321 h 514350"/>
              <a:gd name="connsiteX6713" fmla="*/ 1022509 w 6400800"/>
              <a:gd name="connsiteY6713" fmla="*/ 269081 h 514350"/>
              <a:gd name="connsiteX6714" fmla="*/ 1019651 w 6400800"/>
              <a:gd name="connsiteY6714" fmla="*/ 284321 h 514350"/>
              <a:gd name="connsiteX6715" fmla="*/ 1015841 w 6400800"/>
              <a:gd name="connsiteY6715" fmla="*/ 314801 h 514350"/>
              <a:gd name="connsiteX6716" fmla="*/ 1015841 w 6400800"/>
              <a:gd name="connsiteY6716" fmla="*/ 315754 h 514350"/>
              <a:gd name="connsiteX6717" fmla="*/ 1015841 w 6400800"/>
              <a:gd name="connsiteY6717" fmla="*/ 315754 h 514350"/>
              <a:gd name="connsiteX6718" fmla="*/ 1022509 w 6400800"/>
              <a:gd name="connsiteY6718" fmla="*/ 251936 h 514350"/>
              <a:gd name="connsiteX6719" fmla="*/ 1019651 w 6400800"/>
              <a:gd name="connsiteY6719" fmla="*/ 267176 h 514350"/>
              <a:gd name="connsiteX6720" fmla="*/ 1011079 w 6400800"/>
              <a:gd name="connsiteY6720" fmla="*/ 364331 h 514350"/>
              <a:gd name="connsiteX6721" fmla="*/ 1012031 w 6400800"/>
              <a:gd name="connsiteY6721" fmla="*/ 355759 h 514350"/>
              <a:gd name="connsiteX6722" fmla="*/ 1013936 w 6400800"/>
              <a:gd name="connsiteY6722" fmla="*/ 342424 h 514350"/>
              <a:gd name="connsiteX6723" fmla="*/ 1013936 w 6400800"/>
              <a:gd name="connsiteY6723" fmla="*/ 342424 h 514350"/>
              <a:gd name="connsiteX6724" fmla="*/ 1012031 w 6400800"/>
              <a:gd name="connsiteY6724" fmla="*/ 364331 h 514350"/>
              <a:gd name="connsiteX6725" fmla="*/ 1011079 w 6400800"/>
              <a:gd name="connsiteY6725" fmla="*/ 366236 h 514350"/>
              <a:gd name="connsiteX6726" fmla="*/ 1011079 w 6400800"/>
              <a:gd name="connsiteY6726" fmla="*/ 366236 h 514350"/>
              <a:gd name="connsiteX6727" fmla="*/ 1011079 w 6400800"/>
              <a:gd name="connsiteY6727" fmla="*/ 364331 h 514350"/>
              <a:gd name="connsiteX6728" fmla="*/ 1004411 w 6400800"/>
              <a:gd name="connsiteY6728" fmla="*/ 257651 h 514350"/>
              <a:gd name="connsiteX6729" fmla="*/ 1001554 w 6400800"/>
              <a:gd name="connsiteY6729" fmla="*/ 281464 h 514350"/>
              <a:gd name="connsiteX6730" fmla="*/ 996791 w 6400800"/>
              <a:gd name="connsiteY6730" fmla="*/ 271939 h 514350"/>
              <a:gd name="connsiteX6731" fmla="*/ 1004411 w 6400800"/>
              <a:gd name="connsiteY6731" fmla="*/ 257651 h 514350"/>
              <a:gd name="connsiteX6732" fmla="*/ 991076 w 6400800"/>
              <a:gd name="connsiteY6732" fmla="*/ 283369 h 514350"/>
              <a:gd name="connsiteX6733" fmla="*/ 995839 w 6400800"/>
              <a:gd name="connsiteY6733" fmla="*/ 273844 h 514350"/>
              <a:gd name="connsiteX6734" fmla="*/ 999649 w 6400800"/>
              <a:gd name="connsiteY6734" fmla="*/ 291941 h 514350"/>
              <a:gd name="connsiteX6735" fmla="*/ 995839 w 6400800"/>
              <a:gd name="connsiteY6735" fmla="*/ 326231 h 514350"/>
              <a:gd name="connsiteX6736" fmla="*/ 993934 w 6400800"/>
              <a:gd name="connsiteY6736" fmla="*/ 330994 h 514350"/>
              <a:gd name="connsiteX6737" fmla="*/ 992981 w 6400800"/>
              <a:gd name="connsiteY6737" fmla="*/ 320516 h 514350"/>
              <a:gd name="connsiteX6738" fmla="*/ 991076 w 6400800"/>
              <a:gd name="connsiteY6738" fmla="*/ 338614 h 514350"/>
              <a:gd name="connsiteX6739" fmla="*/ 990124 w 6400800"/>
              <a:gd name="connsiteY6739" fmla="*/ 341471 h 514350"/>
              <a:gd name="connsiteX6740" fmla="*/ 981551 w 6400800"/>
              <a:gd name="connsiteY6740" fmla="*/ 365284 h 514350"/>
              <a:gd name="connsiteX6741" fmla="*/ 980599 w 6400800"/>
              <a:gd name="connsiteY6741" fmla="*/ 363379 h 514350"/>
              <a:gd name="connsiteX6742" fmla="*/ 977741 w 6400800"/>
              <a:gd name="connsiteY6742" fmla="*/ 331946 h 514350"/>
              <a:gd name="connsiteX6743" fmla="*/ 975836 w 6400800"/>
              <a:gd name="connsiteY6743" fmla="*/ 311944 h 514350"/>
              <a:gd name="connsiteX6744" fmla="*/ 991076 w 6400800"/>
              <a:gd name="connsiteY6744" fmla="*/ 283369 h 514350"/>
              <a:gd name="connsiteX6745" fmla="*/ 960596 w 6400800"/>
              <a:gd name="connsiteY6745" fmla="*/ 298609 h 514350"/>
              <a:gd name="connsiteX6746" fmla="*/ 968216 w 6400800"/>
              <a:gd name="connsiteY6746" fmla="*/ 280511 h 514350"/>
              <a:gd name="connsiteX6747" fmla="*/ 967264 w 6400800"/>
              <a:gd name="connsiteY6747" fmla="*/ 294799 h 514350"/>
              <a:gd name="connsiteX6748" fmla="*/ 961549 w 6400800"/>
              <a:gd name="connsiteY6748" fmla="*/ 304324 h 514350"/>
              <a:gd name="connsiteX6749" fmla="*/ 961549 w 6400800"/>
              <a:gd name="connsiteY6749" fmla="*/ 303371 h 514350"/>
              <a:gd name="connsiteX6750" fmla="*/ 960596 w 6400800"/>
              <a:gd name="connsiteY6750" fmla="*/ 301466 h 514350"/>
              <a:gd name="connsiteX6751" fmla="*/ 960596 w 6400800"/>
              <a:gd name="connsiteY6751" fmla="*/ 298609 h 514350"/>
              <a:gd name="connsiteX6752" fmla="*/ 939641 w 6400800"/>
              <a:gd name="connsiteY6752" fmla="*/ 258604 h 514350"/>
              <a:gd name="connsiteX6753" fmla="*/ 939641 w 6400800"/>
              <a:gd name="connsiteY6753" fmla="*/ 258604 h 514350"/>
              <a:gd name="connsiteX6754" fmla="*/ 943451 w 6400800"/>
              <a:gd name="connsiteY6754" fmla="*/ 246221 h 514350"/>
              <a:gd name="connsiteX6755" fmla="*/ 943451 w 6400800"/>
              <a:gd name="connsiteY6755" fmla="*/ 251936 h 514350"/>
              <a:gd name="connsiteX6756" fmla="*/ 939641 w 6400800"/>
              <a:gd name="connsiteY6756" fmla="*/ 258604 h 514350"/>
              <a:gd name="connsiteX6757" fmla="*/ 939641 w 6400800"/>
              <a:gd name="connsiteY6757" fmla="*/ 258604 h 514350"/>
              <a:gd name="connsiteX6758" fmla="*/ 944404 w 6400800"/>
              <a:gd name="connsiteY6758" fmla="*/ 280511 h 514350"/>
              <a:gd name="connsiteX6759" fmla="*/ 943451 w 6400800"/>
              <a:gd name="connsiteY6759" fmla="*/ 273844 h 514350"/>
              <a:gd name="connsiteX6760" fmla="*/ 944404 w 6400800"/>
              <a:gd name="connsiteY6760" fmla="*/ 270986 h 514350"/>
              <a:gd name="connsiteX6761" fmla="*/ 944404 w 6400800"/>
              <a:gd name="connsiteY6761" fmla="*/ 271939 h 514350"/>
              <a:gd name="connsiteX6762" fmla="*/ 944404 w 6400800"/>
              <a:gd name="connsiteY6762" fmla="*/ 275749 h 514350"/>
              <a:gd name="connsiteX6763" fmla="*/ 944404 w 6400800"/>
              <a:gd name="connsiteY6763" fmla="*/ 280511 h 514350"/>
              <a:gd name="connsiteX6764" fmla="*/ 944404 w 6400800"/>
              <a:gd name="connsiteY6764" fmla="*/ 270986 h 514350"/>
              <a:gd name="connsiteX6765" fmla="*/ 944404 w 6400800"/>
              <a:gd name="connsiteY6765" fmla="*/ 270986 h 514350"/>
              <a:gd name="connsiteX6766" fmla="*/ 944404 w 6400800"/>
              <a:gd name="connsiteY6766" fmla="*/ 270986 h 514350"/>
              <a:gd name="connsiteX6767" fmla="*/ 944404 w 6400800"/>
              <a:gd name="connsiteY6767" fmla="*/ 270986 h 514350"/>
              <a:gd name="connsiteX6768" fmla="*/ 933926 w 6400800"/>
              <a:gd name="connsiteY6768" fmla="*/ 227171 h 514350"/>
              <a:gd name="connsiteX6769" fmla="*/ 958691 w 6400800"/>
              <a:gd name="connsiteY6769" fmla="*/ 138589 h 514350"/>
              <a:gd name="connsiteX6770" fmla="*/ 958691 w 6400800"/>
              <a:gd name="connsiteY6770" fmla="*/ 146209 h 514350"/>
              <a:gd name="connsiteX6771" fmla="*/ 953929 w 6400800"/>
              <a:gd name="connsiteY6771" fmla="*/ 203359 h 514350"/>
              <a:gd name="connsiteX6772" fmla="*/ 950119 w 6400800"/>
              <a:gd name="connsiteY6772" fmla="*/ 242411 h 514350"/>
              <a:gd name="connsiteX6773" fmla="*/ 948214 w 6400800"/>
              <a:gd name="connsiteY6773" fmla="*/ 246221 h 514350"/>
              <a:gd name="connsiteX6774" fmla="*/ 947261 w 6400800"/>
              <a:gd name="connsiteY6774" fmla="*/ 240506 h 514350"/>
              <a:gd name="connsiteX6775" fmla="*/ 949166 w 6400800"/>
              <a:gd name="connsiteY6775" fmla="*/ 233839 h 514350"/>
              <a:gd name="connsiteX6776" fmla="*/ 946309 w 6400800"/>
              <a:gd name="connsiteY6776" fmla="*/ 238601 h 514350"/>
              <a:gd name="connsiteX6777" fmla="*/ 944404 w 6400800"/>
              <a:gd name="connsiteY6777" fmla="*/ 230029 h 514350"/>
              <a:gd name="connsiteX6778" fmla="*/ 944404 w 6400800"/>
              <a:gd name="connsiteY6778" fmla="*/ 241459 h 514350"/>
              <a:gd name="connsiteX6779" fmla="*/ 939641 w 6400800"/>
              <a:gd name="connsiteY6779" fmla="*/ 251936 h 514350"/>
              <a:gd name="connsiteX6780" fmla="*/ 938689 w 6400800"/>
              <a:gd name="connsiteY6780" fmla="*/ 248126 h 514350"/>
              <a:gd name="connsiteX6781" fmla="*/ 936784 w 6400800"/>
              <a:gd name="connsiteY6781" fmla="*/ 241459 h 514350"/>
              <a:gd name="connsiteX6782" fmla="*/ 943451 w 6400800"/>
              <a:gd name="connsiteY6782" fmla="*/ 217646 h 514350"/>
              <a:gd name="connsiteX6783" fmla="*/ 934879 w 6400800"/>
              <a:gd name="connsiteY6783" fmla="*/ 235744 h 514350"/>
              <a:gd name="connsiteX6784" fmla="*/ 932974 w 6400800"/>
              <a:gd name="connsiteY6784" fmla="*/ 230029 h 514350"/>
              <a:gd name="connsiteX6785" fmla="*/ 933926 w 6400800"/>
              <a:gd name="connsiteY6785" fmla="*/ 227171 h 514350"/>
              <a:gd name="connsiteX6786" fmla="*/ 921544 w 6400800"/>
              <a:gd name="connsiteY6786" fmla="*/ 452914 h 514350"/>
              <a:gd name="connsiteX6787" fmla="*/ 920591 w 6400800"/>
              <a:gd name="connsiteY6787" fmla="*/ 451961 h 514350"/>
              <a:gd name="connsiteX6788" fmla="*/ 919639 w 6400800"/>
              <a:gd name="connsiteY6788" fmla="*/ 438626 h 514350"/>
              <a:gd name="connsiteX6789" fmla="*/ 921544 w 6400800"/>
              <a:gd name="connsiteY6789" fmla="*/ 452914 h 514350"/>
              <a:gd name="connsiteX6790" fmla="*/ 912019 w 6400800"/>
              <a:gd name="connsiteY6790" fmla="*/ 210979 h 514350"/>
              <a:gd name="connsiteX6791" fmla="*/ 915829 w 6400800"/>
              <a:gd name="connsiteY6791" fmla="*/ 227171 h 514350"/>
              <a:gd name="connsiteX6792" fmla="*/ 914876 w 6400800"/>
              <a:gd name="connsiteY6792" fmla="*/ 230029 h 514350"/>
              <a:gd name="connsiteX6793" fmla="*/ 912971 w 6400800"/>
              <a:gd name="connsiteY6793" fmla="*/ 236696 h 514350"/>
              <a:gd name="connsiteX6794" fmla="*/ 912019 w 6400800"/>
              <a:gd name="connsiteY6794" fmla="*/ 232886 h 514350"/>
              <a:gd name="connsiteX6795" fmla="*/ 912019 w 6400800"/>
              <a:gd name="connsiteY6795" fmla="*/ 228124 h 514350"/>
              <a:gd name="connsiteX6796" fmla="*/ 911066 w 6400800"/>
              <a:gd name="connsiteY6796" fmla="*/ 210979 h 514350"/>
              <a:gd name="connsiteX6797" fmla="*/ 911066 w 6400800"/>
              <a:gd name="connsiteY6797" fmla="*/ 204311 h 514350"/>
              <a:gd name="connsiteX6798" fmla="*/ 912019 w 6400800"/>
              <a:gd name="connsiteY6798" fmla="*/ 210979 h 514350"/>
              <a:gd name="connsiteX6799" fmla="*/ 833914 w 6400800"/>
              <a:gd name="connsiteY6799" fmla="*/ 333851 h 514350"/>
              <a:gd name="connsiteX6800" fmla="*/ 834866 w 6400800"/>
              <a:gd name="connsiteY6800" fmla="*/ 331946 h 514350"/>
              <a:gd name="connsiteX6801" fmla="*/ 834866 w 6400800"/>
              <a:gd name="connsiteY6801" fmla="*/ 337661 h 514350"/>
              <a:gd name="connsiteX6802" fmla="*/ 833914 w 6400800"/>
              <a:gd name="connsiteY6802" fmla="*/ 333851 h 514350"/>
              <a:gd name="connsiteX6803" fmla="*/ 847249 w 6400800"/>
              <a:gd name="connsiteY6803" fmla="*/ 304324 h 514350"/>
              <a:gd name="connsiteX6804" fmla="*/ 846296 w 6400800"/>
              <a:gd name="connsiteY6804" fmla="*/ 301466 h 514350"/>
              <a:gd name="connsiteX6805" fmla="*/ 846296 w 6400800"/>
              <a:gd name="connsiteY6805" fmla="*/ 299561 h 514350"/>
              <a:gd name="connsiteX6806" fmla="*/ 851059 w 6400800"/>
              <a:gd name="connsiteY6806" fmla="*/ 286226 h 514350"/>
              <a:gd name="connsiteX6807" fmla="*/ 847249 w 6400800"/>
              <a:gd name="connsiteY6807" fmla="*/ 304324 h 514350"/>
              <a:gd name="connsiteX6808" fmla="*/ 880586 w 6400800"/>
              <a:gd name="connsiteY6808" fmla="*/ 300514 h 514350"/>
              <a:gd name="connsiteX6809" fmla="*/ 876776 w 6400800"/>
              <a:gd name="connsiteY6809" fmla="*/ 319564 h 514350"/>
              <a:gd name="connsiteX6810" fmla="*/ 872966 w 6400800"/>
              <a:gd name="connsiteY6810" fmla="*/ 343376 h 514350"/>
              <a:gd name="connsiteX6811" fmla="*/ 869156 w 6400800"/>
              <a:gd name="connsiteY6811" fmla="*/ 350996 h 514350"/>
              <a:gd name="connsiteX6812" fmla="*/ 868204 w 6400800"/>
              <a:gd name="connsiteY6812" fmla="*/ 349091 h 514350"/>
              <a:gd name="connsiteX6813" fmla="*/ 867251 w 6400800"/>
              <a:gd name="connsiteY6813" fmla="*/ 348139 h 514350"/>
              <a:gd name="connsiteX6814" fmla="*/ 867251 w 6400800"/>
              <a:gd name="connsiteY6814" fmla="*/ 335756 h 514350"/>
              <a:gd name="connsiteX6815" fmla="*/ 866299 w 6400800"/>
              <a:gd name="connsiteY6815" fmla="*/ 301466 h 514350"/>
              <a:gd name="connsiteX6816" fmla="*/ 863441 w 6400800"/>
              <a:gd name="connsiteY6816" fmla="*/ 272891 h 514350"/>
              <a:gd name="connsiteX6817" fmla="*/ 861536 w 6400800"/>
              <a:gd name="connsiteY6817" fmla="*/ 257651 h 514350"/>
              <a:gd name="connsiteX6818" fmla="*/ 862489 w 6400800"/>
              <a:gd name="connsiteY6818" fmla="*/ 255746 h 514350"/>
              <a:gd name="connsiteX6819" fmla="*/ 862489 w 6400800"/>
              <a:gd name="connsiteY6819" fmla="*/ 255746 h 514350"/>
              <a:gd name="connsiteX6820" fmla="*/ 876776 w 6400800"/>
              <a:gd name="connsiteY6820" fmla="*/ 286226 h 514350"/>
              <a:gd name="connsiteX6821" fmla="*/ 881539 w 6400800"/>
              <a:gd name="connsiteY6821" fmla="*/ 296704 h 514350"/>
              <a:gd name="connsiteX6822" fmla="*/ 880586 w 6400800"/>
              <a:gd name="connsiteY6822" fmla="*/ 300514 h 514350"/>
              <a:gd name="connsiteX6823" fmla="*/ 885349 w 6400800"/>
              <a:gd name="connsiteY6823" fmla="*/ 318611 h 514350"/>
              <a:gd name="connsiteX6824" fmla="*/ 884396 w 6400800"/>
              <a:gd name="connsiteY6824" fmla="*/ 319564 h 514350"/>
              <a:gd name="connsiteX6825" fmla="*/ 883444 w 6400800"/>
              <a:gd name="connsiteY6825" fmla="*/ 320516 h 514350"/>
              <a:gd name="connsiteX6826" fmla="*/ 884396 w 6400800"/>
              <a:gd name="connsiteY6826" fmla="*/ 303371 h 514350"/>
              <a:gd name="connsiteX6827" fmla="*/ 887254 w 6400800"/>
              <a:gd name="connsiteY6827" fmla="*/ 310039 h 514350"/>
              <a:gd name="connsiteX6828" fmla="*/ 885349 w 6400800"/>
              <a:gd name="connsiteY6828" fmla="*/ 318611 h 514350"/>
              <a:gd name="connsiteX6829" fmla="*/ 900589 w 6400800"/>
              <a:gd name="connsiteY6829" fmla="*/ 246221 h 514350"/>
              <a:gd name="connsiteX6830" fmla="*/ 900589 w 6400800"/>
              <a:gd name="connsiteY6830" fmla="*/ 246221 h 514350"/>
              <a:gd name="connsiteX6831" fmla="*/ 898684 w 6400800"/>
              <a:gd name="connsiteY6831" fmla="*/ 234791 h 514350"/>
              <a:gd name="connsiteX6832" fmla="*/ 897731 w 6400800"/>
              <a:gd name="connsiteY6832" fmla="*/ 252889 h 514350"/>
              <a:gd name="connsiteX6833" fmla="*/ 897731 w 6400800"/>
              <a:gd name="connsiteY6833" fmla="*/ 253841 h 514350"/>
              <a:gd name="connsiteX6834" fmla="*/ 894874 w 6400800"/>
              <a:gd name="connsiteY6834" fmla="*/ 250031 h 514350"/>
              <a:gd name="connsiteX6835" fmla="*/ 897731 w 6400800"/>
              <a:gd name="connsiteY6835" fmla="*/ 254794 h 514350"/>
              <a:gd name="connsiteX6836" fmla="*/ 897731 w 6400800"/>
              <a:gd name="connsiteY6836" fmla="*/ 257651 h 514350"/>
              <a:gd name="connsiteX6837" fmla="*/ 896779 w 6400800"/>
              <a:gd name="connsiteY6837" fmla="*/ 264319 h 514350"/>
              <a:gd name="connsiteX6838" fmla="*/ 896779 w 6400800"/>
              <a:gd name="connsiteY6838" fmla="*/ 264319 h 514350"/>
              <a:gd name="connsiteX6839" fmla="*/ 896779 w 6400800"/>
              <a:gd name="connsiteY6839" fmla="*/ 264319 h 514350"/>
              <a:gd name="connsiteX6840" fmla="*/ 896779 w 6400800"/>
              <a:gd name="connsiteY6840" fmla="*/ 265271 h 514350"/>
              <a:gd name="connsiteX6841" fmla="*/ 896779 w 6400800"/>
              <a:gd name="connsiteY6841" fmla="*/ 270986 h 514350"/>
              <a:gd name="connsiteX6842" fmla="*/ 896779 w 6400800"/>
              <a:gd name="connsiteY6842" fmla="*/ 272891 h 514350"/>
              <a:gd name="connsiteX6843" fmla="*/ 895826 w 6400800"/>
              <a:gd name="connsiteY6843" fmla="*/ 285274 h 514350"/>
              <a:gd name="connsiteX6844" fmla="*/ 895826 w 6400800"/>
              <a:gd name="connsiteY6844" fmla="*/ 287179 h 514350"/>
              <a:gd name="connsiteX6845" fmla="*/ 891064 w 6400800"/>
              <a:gd name="connsiteY6845" fmla="*/ 279559 h 514350"/>
              <a:gd name="connsiteX6846" fmla="*/ 873919 w 6400800"/>
              <a:gd name="connsiteY6846" fmla="*/ 250984 h 514350"/>
              <a:gd name="connsiteX6847" fmla="*/ 869156 w 6400800"/>
              <a:gd name="connsiteY6847" fmla="*/ 243364 h 514350"/>
              <a:gd name="connsiteX6848" fmla="*/ 869156 w 6400800"/>
              <a:gd name="connsiteY6848" fmla="*/ 242411 h 514350"/>
              <a:gd name="connsiteX6849" fmla="*/ 878681 w 6400800"/>
              <a:gd name="connsiteY6849" fmla="*/ 215741 h 514350"/>
              <a:gd name="connsiteX6850" fmla="*/ 887254 w 6400800"/>
              <a:gd name="connsiteY6850" fmla="*/ 200501 h 514350"/>
              <a:gd name="connsiteX6851" fmla="*/ 895826 w 6400800"/>
              <a:gd name="connsiteY6851" fmla="*/ 223361 h 514350"/>
              <a:gd name="connsiteX6852" fmla="*/ 901541 w 6400800"/>
              <a:gd name="connsiteY6852" fmla="*/ 240506 h 514350"/>
              <a:gd name="connsiteX6853" fmla="*/ 900589 w 6400800"/>
              <a:gd name="connsiteY6853" fmla="*/ 246221 h 514350"/>
              <a:gd name="connsiteX6854" fmla="*/ 891064 w 6400800"/>
              <a:gd name="connsiteY6854" fmla="*/ 190976 h 514350"/>
              <a:gd name="connsiteX6855" fmla="*/ 892969 w 6400800"/>
              <a:gd name="connsiteY6855" fmla="*/ 187166 h 514350"/>
              <a:gd name="connsiteX6856" fmla="*/ 896779 w 6400800"/>
              <a:gd name="connsiteY6856" fmla="*/ 202406 h 514350"/>
              <a:gd name="connsiteX6857" fmla="*/ 891064 w 6400800"/>
              <a:gd name="connsiteY6857" fmla="*/ 190976 h 514350"/>
              <a:gd name="connsiteX6858" fmla="*/ 904399 w 6400800"/>
              <a:gd name="connsiteY6858" fmla="*/ 181451 h 514350"/>
              <a:gd name="connsiteX6859" fmla="*/ 904399 w 6400800"/>
              <a:gd name="connsiteY6859" fmla="*/ 183356 h 514350"/>
              <a:gd name="connsiteX6860" fmla="*/ 903446 w 6400800"/>
              <a:gd name="connsiteY6860" fmla="*/ 210979 h 514350"/>
              <a:gd name="connsiteX6861" fmla="*/ 903446 w 6400800"/>
              <a:gd name="connsiteY6861" fmla="*/ 210026 h 514350"/>
              <a:gd name="connsiteX6862" fmla="*/ 894874 w 6400800"/>
              <a:gd name="connsiteY6862" fmla="*/ 188119 h 514350"/>
              <a:gd name="connsiteX6863" fmla="*/ 903446 w 6400800"/>
              <a:gd name="connsiteY6863" fmla="*/ 173831 h 514350"/>
              <a:gd name="connsiteX6864" fmla="*/ 904399 w 6400800"/>
              <a:gd name="connsiteY6864" fmla="*/ 181451 h 514350"/>
              <a:gd name="connsiteX6865" fmla="*/ 888206 w 6400800"/>
              <a:gd name="connsiteY6865" fmla="*/ 137636 h 514350"/>
              <a:gd name="connsiteX6866" fmla="*/ 890111 w 6400800"/>
              <a:gd name="connsiteY6866" fmla="*/ 132874 h 514350"/>
              <a:gd name="connsiteX6867" fmla="*/ 898684 w 6400800"/>
              <a:gd name="connsiteY6867" fmla="*/ 161449 h 514350"/>
              <a:gd name="connsiteX6868" fmla="*/ 893921 w 6400800"/>
              <a:gd name="connsiteY6868" fmla="*/ 168116 h 514350"/>
              <a:gd name="connsiteX6869" fmla="*/ 885349 w 6400800"/>
              <a:gd name="connsiteY6869" fmla="*/ 180499 h 514350"/>
              <a:gd name="connsiteX6870" fmla="*/ 874871 w 6400800"/>
              <a:gd name="connsiteY6870" fmla="*/ 163354 h 514350"/>
              <a:gd name="connsiteX6871" fmla="*/ 888206 w 6400800"/>
              <a:gd name="connsiteY6871" fmla="*/ 137636 h 514350"/>
              <a:gd name="connsiteX6872" fmla="*/ 872966 w 6400800"/>
              <a:gd name="connsiteY6872" fmla="*/ 169069 h 514350"/>
              <a:gd name="connsiteX6873" fmla="*/ 881539 w 6400800"/>
              <a:gd name="connsiteY6873" fmla="*/ 188119 h 514350"/>
              <a:gd name="connsiteX6874" fmla="*/ 878681 w 6400800"/>
              <a:gd name="connsiteY6874" fmla="*/ 191929 h 514350"/>
              <a:gd name="connsiteX6875" fmla="*/ 856774 w 6400800"/>
              <a:gd name="connsiteY6875" fmla="*/ 226219 h 514350"/>
              <a:gd name="connsiteX6876" fmla="*/ 851059 w 6400800"/>
              <a:gd name="connsiteY6876" fmla="*/ 217646 h 514350"/>
              <a:gd name="connsiteX6877" fmla="*/ 872966 w 6400800"/>
              <a:gd name="connsiteY6877" fmla="*/ 169069 h 514350"/>
              <a:gd name="connsiteX6878" fmla="*/ 847249 w 6400800"/>
              <a:gd name="connsiteY6878" fmla="*/ 225266 h 514350"/>
              <a:gd name="connsiteX6879" fmla="*/ 848201 w 6400800"/>
              <a:gd name="connsiteY6879" fmla="*/ 223361 h 514350"/>
              <a:gd name="connsiteX6880" fmla="*/ 852011 w 6400800"/>
              <a:gd name="connsiteY6880" fmla="*/ 232886 h 514350"/>
              <a:gd name="connsiteX6881" fmla="*/ 845344 w 6400800"/>
              <a:gd name="connsiteY6881" fmla="*/ 243364 h 514350"/>
              <a:gd name="connsiteX6882" fmla="*/ 837724 w 6400800"/>
              <a:gd name="connsiteY6882" fmla="*/ 256699 h 514350"/>
              <a:gd name="connsiteX6883" fmla="*/ 836771 w 6400800"/>
              <a:gd name="connsiteY6883" fmla="*/ 250984 h 514350"/>
              <a:gd name="connsiteX6884" fmla="*/ 847249 w 6400800"/>
              <a:gd name="connsiteY6884" fmla="*/ 225266 h 514350"/>
              <a:gd name="connsiteX6885" fmla="*/ 835819 w 6400800"/>
              <a:gd name="connsiteY6885" fmla="*/ 195739 h 514350"/>
              <a:gd name="connsiteX6886" fmla="*/ 835819 w 6400800"/>
              <a:gd name="connsiteY6886" fmla="*/ 195739 h 514350"/>
              <a:gd name="connsiteX6887" fmla="*/ 840581 w 6400800"/>
              <a:gd name="connsiteY6887" fmla="*/ 206216 h 514350"/>
              <a:gd name="connsiteX6888" fmla="*/ 833914 w 6400800"/>
              <a:gd name="connsiteY6888" fmla="*/ 219551 h 514350"/>
              <a:gd name="connsiteX6889" fmla="*/ 832961 w 6400800"/>
              <a:gd name="connsiteY6889" fmla="*/ 221456 h 514350"/>
              <a:gd name="connsiteX6890" fmla="*/ 835819 w 6400800"/>
              <a:gd name="connsiteY6890" fmla="*/ 195739 h 514350"/>
              <a:gd name="connsiteX6891" fmla="*/ 826294 w 6400800"/>
              <a:gd name="connsiteY6891" fmla="*/ 274796 h 514350"/>
              <a:gd name="connsiteX6892" fmla="*/ 828199 w 6400800"/>
              <a:gd name="connsiteY6892" fmla="*/ 270986 h 514350"/>
              <a:gd name="connsiteX6893" fmla="*/ 828199 w 6400800"/>
              <a:gd name="connsiteY6893" fmla="*/ 272891 h 514350"/>
              <a:gd name="connsiteX6894" fmla="*/ 826294 w 6400800"/>
              <a:gd name="connsiteY6894" fmla="*/ 276701 h 514350"/>
              <a:gd name="connsiteX6895" fmla="*/ 826294 w 6400800"/>
              <a:gd name="connsiteY6895" fmla="*/ 274796 h 514350"/>
              <a:gd name="connsiteX6896" fmla="*/ 812006 w 6400800"/>
              <a:gd name="connsiteY6896" fmla="*/ 448151 h 514350"/>
              <a:gd name="connsiteX6897" fmla="*/ 812006 w 6400800"/>
              <a:gd name="connsiteY6897" fmla="*/ 448151 h 514350"/>
              <a:gd name="connsiteX6898" fmla="*/ 812006 w 6400800"/>
              <a:gd name="connsiteY6898" fmla="*/ 448151 h 514350"/>
              <a:gd name="connsiteX6899" fmla="*/ 812006 w 6400800"/>
              <a:gd name="connsiteY6899" fmla="*/ 448151 h 514350"/>
              <a:gd name="connsiteX6900" fmla="*/ 785336 w 6400800"/>
              <a:gd name="connsiteY6900" fmla="*/ 330041 h 514350"/>
              <a:gd name="connsiteX6901" fmla="*/ 782479 w 6400800"/>
              <a:gd name="connsiteY6901" fmla="*/ 325279 h 514350"/>
              <a:gd name="connsiteX6902" fmla="*/ 782479 w 6400800"/>
              <a:gd name="connsiteY6902" fmla="*/ 315754 h 514350"/>
              <a:gd name="connsiteX6903" fmla="*/ 786289 w 6400800"/>
              <a:gd name="connsiteY6903" fmla="*/ 326231 h 514350"/>
              <a:gd name="connsiteX6904" fmla="*/ 785336 w 6400800"/>
              <a:gd name="connsiteY6904" fmla="*/ 330041 h 514350"/>
              <a:gd name="connsiteX6905" fmla="*/ 797719 w 6400800"/>
              <a:gd name="connsiteY6905" fmla="*/ 271939 h 514350"/>
              <a:gd name="connsiteX6906" fmla="*/ 803434 w 6400800"/>
              <a:gd name="connsiteY6906" fmla="*/ 286226 h 514350"/>
              <a:gd name="connsiteX6907" fmla="*/ 802481 w 6400800"/>
              <a:gd name="connsiteY6907" fmla="*/ 288131 h 514350"/>
              <a:gd name="connsiteX6908" fmla="*/ 792956 w 6400800"/>
              <a:gd name="connsiteY6908" fmla="*/ 310039 h 514350"/>
              <a:gd name="connsiteX6909" fmla="*/ 792956 w 6400800"/>
              <a:gd name="connsiteY6909" fmla="*/ 309086 h 514350"/>
              <a:gd name="connsiteX6910" fmla="*/ 787241 w 6400800"/>
              <a:gd name="connsiteY6910" fmla="*/ 296704 h 514350"/>
              <a:gd name="connsiteX6911" fmla="*/ 795814 w 6400800"/>
              <a:gd name="connsiteY6911" fmla="*/ 266224 h 514350"/>
              <a:gd name="connsiteX6912" fmla="*/ 797719 w 6400800"/>
              <a:gd name="connsiteY6912" fmla="*/ 271939 h 514350"/>
              <a:gd name="connsiteX6913" fmla="*/ 790099 w 6400800"/>
              <a:gd name="connsiteY6913" fmla="*/ 253841 h 514350"/>
              <a:gd name="connsiteX6914" fmla="*/ 793909 w 6400800"/>
              <a:gd name="connsiteY6914" fmla="*/ 261461 h 514350"/>
              <a:gd name="connsiteX6915" fmla="*/ 793909 w 6400800"/>
              <a:gd name="connsiteY6915" fmla="*/ 262414 h 514350"/>
              <a:gd name="connsiteX6916" fmla="*/ 784384 w 6400800"/>
              <a:gd name="connsiteY6916" fmla="*/ 286226 h 514350"/>
              <a:gd name="connsiteX6917" fmla="*/ 785336 w 6400800"/>
              <a:gd name="connsiteY6917" fmla="*/ 273844 h 514350"/>
              <a:gd name="connsiteX6918" fmla="*/ 790099 w 6400800"/>
              <a:gd name="connsiteY6918" fmla="*/ 253841 h 514350"/>
              <a:gd name="connsiteX6919" fmla="*/ 773906 w 6400800"/>
              <a:gd name="connsiteY6919" fmla="*/ 236696 h 514350"/>
              <a:gd name="connsiteX6920" fmla="*/ 776764 w 6400800"/>
              <a:gd name="connsiteY6920" fmla="*/ 213836 h 514350"/>
              <a:gd name="connsiteX6921" fmla="*/ 783431 w 6400800"/>
              <a:gd name="connsiteY6921" fmla="*/ 229076 h 514350"/>
              <a:gd name="connsiteX6922" fmla="*/ 780574 w 6400800"/>
              <a:gd name="connsiteY6922" fmla="*/ 235744 h 514350"/>
              <a:gd name="connsiteX6923" fmla="*/ 777716 w 6400800"/>
              <a:gd name="connsiteY6923" fmla="*/ 231934 h 514350"/>
              <a:gd name="connsiteX6924" fmla="*/ 780574 w 6400800"/>
              <a:gd name="connsiteY6924" fmla="*/ 236696 h 514350"/>
              <a:gd name="connsiteX6925" fmla="*/ 773906 w 6400800"/>
              <a:gd name="connsiteY6925" fmla="*/ 255746 h 514350"/>
              <a:gd name="connsiteX6926" fmla="*/ 773906 w 6400800"/>
              <a:gd name="connsiteY6926" fmla="*/ 236696 h 514350"/>
              <a:gd name="connsiteX6927" fmla="*/ 724376 w 6400800"/>
              <a:gd name="connsiteY6927" fmla="*/ 219551 h 514350"/>
              <a:gd name="connsiteX6928" fmla="*/ 726281 w 6400800"/>
              <a:gd name="connsiteY6928" fmla="*/ 203359 h 514350"/>
              <a:gd name="connsiteX6929" fmla="*/ 726281 w 6400800"/>
              <a:gd name="connsiteY6929" fmla="*/ 229076 h 514350"/>
              <a:gd name="connsiteX6930" fmla="*/ 723424 w 6400800"/>
              <a:gd name="connsiteY6930" fmla="*/ 223361 h 514350"/>
              <a:gd name="connsiteX6931" fmla="*/ 724376 w 6400800"/>
              <a:gd name="connsiteY6931" fmla="*/ 219551 h 514350"/>
              <a:gd name="connsiteX6932" fmla="*/ 723424 w 6400800"/>
              <a:gd name="connsiteY6932" fmla="*/ 224314 h 514350"/>
              <a:gd name="connsiteX6933" fmla="*/ 724376 w 6400800"/>
              <a:gd name="connsiteY6933" fmla="*/ 235744 h 514350"/>
              <a:gd name="connsiteX6934" fmla="*/ 726281 w 6400800"/>
              <a:gd name="connsiteY6934" fmla="*/ 250984 h 514350"/>
              <a:gd name="connsiteX6935" fmla="*/ 726281 w 6400800"/>
              <a:gd name="connsiteY6935" fmla="*/ 251936 h 514350"/>
              <a:gd name="connsiteX6936" fmla="*/ 727234 w 6400800"/>
              <a:gd name="connsiteY6936" fmla="*/ 276701 h 514350"/>
              <a:gd name="connsiteX6937" fmla="*/ 727234 w 6400800"/>
              <a:gd name="connsiteY6937" fmla="*/ 288131 h 514350"/>
              <a:gd name="connsiteX6938" fmla="*/ 725329 w 6400800"/>
              <a:gd name="connsiteY6938" fmla="*/ 284321 h 514350"/>
              <a:gd name="connsiteX6939" fmla="*/ 717709 w 6400800"/>
              <a:gd name="connsiteY6939" fmla="*/ 260509 h 514350"/>
              <a:gd name="connsiteX6940" fmla="*/ 723424 w 6400800"/>
              <a:gd name="connsiteY6940" fmla="*/ 224314 h 514350"/>
              <a:gd name="connsiteX6941" fmla="*/ 710089 w 6400800"/>
              <a:gd name="connsiteY6941" fmla="*/ 308134 h 514350"/>
              <a:gd name="connsiteX6942" fmla="*/ 711041 w 6400800"/>
              <a:gd name="connsiteY6942" fmla="*/ 320516 h 514350"/>
              <a:gd name="connsiteX6943" fmla="*/ 717709 w 6400800"/>
              <a:gd name="connsiteY6943" fmla="*/ 373856 h 514350"/>
              <a:gd name="connsiteX6944" fmla="*/ 711041 w 6400800"/>
              <a:gd name="connsiteY6944" fmla="*/ 389096 h 514350"/>
              <a:gd name="connsiteX6945" fmla="*/ 709136 w 6400800"/>
              <a:gd name="connsiteY6945" fmla="*/ 383381 h 514350"/>
              <a:gd name="connsiteX6946" fmla="*/ 711041 w 6400800"/>
              <a:gd name="connsiteY6946" fmla="*/ 372904 h 514350"/>
              <a:gd name="connsiteX6947" fmla="*/ 713899 w 6400800"/>
              <a:gd name="connsiteY6947" fmla="*/ 352901 h 514350"/>
              <a:gd name="connsiteX6948" fmla="*/ 707231 w 6400800"/>
              <a:gd name="connsiteY6948" fmla="*/ 372904 h 514350"/>
              <a:gd name="connsiteX6949" fmla="*/ 706279 w 6400800"/>
              <a:gd name="connsiteY6949" fmla="*/ 374809 h 514350"/>
              <a:gd name="connsiteX6950" fmla="*/ 701516 w 6400800"/>
              <a:gd name="connsiteY6950" fmla="*/ 357664 h 514350"/>
              <a:gd name="connsiteX6951" fmla="*/ 701516 w 6400800"/>
              <a:gd name="connsiteY6951" fmla="*/ 357664 h 514350"/>
              <a:gd name="connsiteX6952" fmla="*/ 710089 w 6400800"/>
              <a:gd name="connsiteY6952" fmla="*/ 308134 h 514350"/>
              <a:gd name="connsiteX6953" fmla="*/ 676751 w 6400800"/>
              <a:gd name="connsiteY6953" fmla="*/ 253841 h 514350"/>
              <a:gd name="connsiteX6954" fmla="*/ 676751 w 6400800"/>
              <a:gd name="connsiteY6954" fmla="*/ 246221 h 514350"/>
              <a:gd name="connsiteX6955" fmla="*/ 679609 w 6400800"/>
              <a:gd name="connsiteY6955" fmla="*/ 220504 h 514350"/>
              <a:gd name="connsiteX6956" fmla="*/ 682466 w 6400800"/>
              <a:gd name="connsiteY6956" fmla="*/ 181451 h 514350"/>
              <a:gd name="connsiteX6957" fmla="*/ 682466 w 6400800"/>
              <a:gd name="connsiteY6957" fmla="*/ 178594 h 514350"/>
              <a:gd name="connsiteX6958" fmla="*/ 696754 w 6400800"/>
              <a:gd name="connsiteY6958" fmla="*/ 231934 h 514350"/>
              <a:gd name="connsiteX6959" fmla="*/ 705326 w 6400800"/>
              <a:gd name="connsiteY6959" fmla="*/ 267176 h 514350"/>
              <a:gd name="connsiteX6960" fmla="*/ 703421 w 6400800"/>
              <a:gd name="connsiteY6960" fmla="*/ 273844 h 514350"/>
              <a:gd name="connsiteX6961" fmla="*/ 694849 w 6400800"/>
              <a:gd name="connsiteY6961" fmla="*/ 307181 h 514350"/>
              <a:gd name="connsiteX6962" fmla="*/ 692944 w 6400800"/>
              <a:gd name="connsiteY6962" fmla="*/ 313849 h 514350"/>
              <a:gd name="connsiteX6963" fmla="*/ 690086 w 6400800"/>
              <a:gd name="connsiteY6963" fmla="*/ 322421 h 514350"/>
              <a:gd name="connsiteX6964" fmla="*/ 673894 w 6400800"/>
              <a:gd name="connsiteY6964" fmla="*/ 274796 h 514350"/>
              <a:gd name="connsiteX6965" fmla="*/ 676751 w 6400800"/>
              <a:gd name="connsiteY6965" fmla="*/ 253841 h 514350"/>
              <a:gd name="connsiteX6966" fmla="*/ 668179 w 6400800"/>
              <a:gd name="connsiteY6966" fmla="*/ 331946 h 514350"/>
              <a:gd name="connsiteX6967" fmla="*/ 668179 w 6400800"/>
              <a:gd name="connsiteY6967" fmla="*/ 330041 h 514350"/>
              <a:gd name="connsiteX6968" fmla="*/ 669131 w 6400800"/>
              <a:gd name="connsiteY6968" fmla="*/ 334804 h 514350"/>
              <a:gd name="connsiteX6969" fmla="*/ 671989 w 6400800"/>
              <a:gd name="connsiteY6969" fmla="*/ 346234 h 514350"/>
              <a:gd name="connsiteX6970" fmla="*/ 674846 w 6400800"/>
              <a:gd name="connsiteY6970" fmla="*/ 359569 h 514350"/>
              <a:gd name="connsiteX6971" fmla="*/ 676751 w 6400800"/>
              <a:gd name="connsiteY6971" fmla="*/ 370999 h 514350"/>
              <a:gd name="connsiteX6972" fmla="*/ 675799 w 6400800"/>
              <a:gd name="connsiteY6972" fmla="*/ 373856 h 514350"/>
              <a:gd name="connsiteX6973" fmla="*/ 674846 w 6400800"/>
              <a:gd name="connsiteY6973" fmla="*/ 377666 h 514350"/>
              <a:gd name="connsiteX6974" fmla="*/ 670084 w 6400800"/>
              <a:gd name="connsiteY6974" fmla="*/ 368141 h 514350"/>
              <a:gd name="connsiteX6975" fmla="*/ 664369 w 6400800"/>
              <a:gd name="connsiteY6975" fmla="*/ 358616 h 514350"/>
              <a:gd name="connsiteX6976" fmla="*/ 668179 w 6400800"/>
              <a:gd name="connsiteY6976" fmla="*/ 331946 h 514350"/>
              <a:gd name="connsiteX6977" fmla="*/ 656749 w 6400800"/>
              <a:gd name="connsiteY6977" fmla="*/ 266224 h 514350"/>
              <a:gd name="connsiteX6978" fmla="*/ 656749 w 6400800"/>
              <a:gd name="connsiteY6978" fmla="*/ 267176 h 514350"/>
              <a:gd name="connsiteX6979" fmla="*/ 656749 w 6400800"/>
              <a:gd name="connsiteY6979" fmla="*/ 269081 h 514350"/>
              <a:gd name="connsiteX6980" fmla="*/ 656749 w 6400800"/>
              <a:gd name="connsiteY6980" fmla="*/ 266224 h 514350"/>
              <a:gd name="connsiteX6981" fmla="*/ 608171 w 6400800"/>
              <a:gd name="connsiteY6981" fmla="*/ 318611 h 514350"/>
              <a:gd name="connsiteX6982" fmla="*/ 611981 w 6400800"/>
              <a:gd name="connsiteY6982" fmla="*/ 279559 h 514350"/>
              <a:gd name="connsiteX6983" fmla="*/ 613886 w 6400800"/>
              <a:gd name="connsiteY6983" fmla="*/ 288131 h 514350"/>
              <a:gd name="connsiteX6984" fmla="*/ 615791 w 6400800"/>
              <a:gd name="connsiteY6984" fmla="*/ 327184 h 514350"/>
              <a:gd name="connsiteX6985" fmla="*/ 615791 w 6400800"/>
              <a:gd name="connsiteY6985" fmla="*/ 331946 h 514350"/>
              <a:gd name="connsiteX6986" fmla="*/ 615791 w 6400800"/>
              <a:gd name="connsiteY6986" fmla="*/ 337661 h 514350"/>
              <a:gd name="connsiteX6987" fmla="*/ 613886 w 6400800"/>
              <a:gd name="connsiteY6987" fmla="*/ 333851 h 514350"/>
              <a:gd name="connsiteX6988" fmla="*/ 607219 w 6400800"/>
              <a:gd name="connsiteY6988" fmla="*/ 321469 h 514350"/>
              <a:gd name="connsiteX6989" fmla="*/ 608171 w 6400800"/>
              <a:gd name="connsiteY6989" fmla="*/ 318611 h 514350"/>
              <a:gd name="connsiteX6990" fmla="*/ 606266 w 6400800"/>
              <a:gd name="connsiteY6990" fmla="*/ 341471 h 514350"/>
              <a:gd name="connsiteX6991" fmla="*/ 615791 w 6400800"/>
              <a:gd name="connsiteY6991" fmla="*/ 364331 h 514350"/>
              <a:gd name="connsiteX6992" fmla="*/ 615791 w 6400800"/>
              <a:gd name="connsiteY6992" fmla="*/ 365284 h 514350"/>
              <a:gd name="connsiteX6993" fmla="*/ 611029 w 6400800"/>
              <a:gd name="connsiteY6993" fmla="*/ 375761 h 514350"/>
              <a:gd name="connsiteX6994" fmla="*/ 608171 w 6400800"/>
              <a:gd name="connsiteY6994" fmla="*/ 363379 h 514350"/>
              <a:gd name="connsiteX6995" fmla="*/ 605314 w 6400800"/>
              <a:gd name="connsiteY6995" fmla="*/ 350996 h 514350"/>
              <a:gd name="connsiteX6996" fmla="*/ 606266 w 6400800"/>
              <a:gd name="connsiteY6996" fmla="*/ 341471 h 514350"/>
              <a:gd name="connsiteX6997" fmla="*/ 606266 w 6400800"/>
              <a:gd name="connsiteY6997" fmla="*/ 424339 h 514350"/>
              <a:gd name="connsiteX6998" fmla="*/ 609124 w 6400800"/>
              <a:gd name="connsiteY6998" fmla="*/ 433864 h 514350"/>
              <a:gd name="connsiteX6999" fmla="*/ 607219 w 6400800"/>
              <a:gd name="connsiteY6999" fmla="*/ 436721 h 514350"/>
              <a:gd name="connsiteX7000" fmla="*/ 601504 w 6400800"/>
              <a:gd name="connsiteY7000" fmla="*/ 435769 h 514350"/>
              <a:gd name="connsiteX7001" fmla="*/ 606266 w 6400800"/>
              <a:gd name="connsiteY7001" fmla="*/ 424339 h 514350"/>
              <a:gd name="connsiteX7002" fmla="*/ 599599 w 6400800"/>
              <a:gd name="connsiteY7002" fmla="*/ 401479 h 514350"/>
              <a:gd name="connsiteX7003" fmla="*/ 599599 w 6400800"/>
              <a:gd name="connsiteY7003" fmla="*/ 401479 h 514350"/>
              <a:gd name="connsiteX7004" fmla="*/ 599599 w 6400800"/>
              <a:gd name="connsiteY7004" fmla="*/ 403384 h 514350"/>
              <a:gd name="connsiteX7005" fmla="*/ 599599 w 6400800"/>
              <a:gd name="connsiteY7005" fmla="*/ 401479 h 514350"/>
              <a:gd name="connsiteX7006" fmla="*/ 587216 w 6400800"/>
              <a:gd name="connsiteY7006" fmla="*/ 300514 h 514350"/>
              <a:gd name="connsiteX7007" fmla="*/ 591979 w 6400800"/>
              <a:gd name="connsiteY7007" fmla="*/ 310039 h 514350"/>
              <a:gd name="connsiteX7008" fmla="*/ 591026 w 6400800"/>
              <a:gd name="connsiteY7008" fmla="*/ 316706 h 514350"/>
              <a:gd name="connsiteX7009" fmla="*/ 591026 w 6400800"/>
              <a:gd name="connsiteY7009" fmla="*/ 316706 h 514350"/>
              <a:gd name="connsiteX7010" fmla="*/ 590074 w 6400800"/>
              <a:gd name="connsiteY7010" fmla="*/ 319564 h 514350"/>
              <a:gd name="connsiteX7011" fmla="*/ 587216 w 6400800"/>
              <a:gd name="connsiteY7011" fmla="*/ 311944 h 514350"/>
              <a:gd name="connsiteX7012" fmla="*/ 586264 w 6400800"/>
              <a:gd name="connsiteY7012" fmla="*/ 299561 h 514350"/>
              <a:gd name="connsiteX7013" fmla="*/ 587216 w 6400800"/>
              <a:gd name="connsiteY7013" fmla="*/ 300514 h 514350"/>
              <a:gd name="connsiteX7014" fmla="*/ 553879 w 6400800"/>
              <a:gd name="connsiteY7014" fmla="*/ 257651 h 514350"/>
              <a:gd name="connsiteX7015" fmla="*/ 555784 w 6400800"/>
              <a:gd name="connsiteY7015" fmla="*/ 233839 h 514350"/>
              <a:gd name="connsiteX7016" fmla="*/ 558641 w 6400800"/>
              <a:gd name="connsiteY7016" fmla="*/ 249079 h 514350"/>
              <a:gd name="connsiteX7017" fmla="*/ 556736 w 6400800"/>
              <a:gd name="connsiteY7017" fmla="*/ 247174 h 514350"/>
              <a:gd name="connsiteX7018" fmla="*/ 558641 w 6400800"/>
              <a:gd name="connsiteY7018" fmla="*/ 250984 h 514350"/>
              <a:gd name="connsiteX7019" fmla="*/ 570071 w 6400800"/>
              <a:gd name="connsiteY7019" fmla="*/ 297656 h 514350"/>
              <a:gd name="connsiteX7020" fmla="*/ 571976 w 6400800"/>
              <a:gd name="connsiteY7020" fmla="*/ 303371 h 514350"/>
              <a:gd name="connsiteX7021" fmla="*/ 569119 w 6400800"/>
              <a:gd name="connsiteY7021" fmla="*/ 312896 h 514350"/>
              <a:gd name="connsiteX7022" fmla="*/ 564356 w 6400800"/>
              <a:gd name="connsiteY7022" fmla="*/ 295751 h 514350"/>
              <a:gd name="connsiteX7023" fmla="*/ 553879 w 6400800"/>
              <a:gd name="connsiteY7023" fmla="*/ 266224 h 514350"/>
              <a:gd name="connsiteX7024" fmla="*/ 553879 w 6400800"/>
              <a:gd name="connsiteY7024" fmla="*/ 257651 h 514350"/>
              <a:gd name="connsiteX7025" fmla="*/ 551974 w 6400800"/>
              <a:gd name="connsiteY7025" fmla="*/ 295751 h 514350"/>
              <a:gd name="connsiteX7026" fmla="*/ 551974 w 6400800"/>
              <a:gd name="connsiteY7026" fmla="*/ 295751 h 514350"/>
              <a:gd name="connsiteX7027" fmla="*/ 552926 w 6400800"/>
              <a:gd name="connsiteY7027" fmla="*/ 298609 h 514350"/>
              <a:gd name="connsiteX7028" fmla="*/ 556736 w 6400800"/>
              <a:gd name="connsiteY7028" fmla="*/ 317659 h 514350"/>
              <a:gd name="connsiteX7029" fmla="*/ 557689 w 6400800"/>
              <a:gd name="connsiteY7029" fmla="*/ 321469 h 514350"/>
              <a:gd name="connsiteX7030" fmla="*/ 557689 w 6400800"/>
              <a:gd name="connsiteY7030" fmla="*/ 322421 h 514350"/>
              <a:gd name="connsiteX7031" fmla="*/ 557689 w 6400800"/>
              <a:gd name="connsiteY7031" fmla="*/ 326231 h 514350"/>
              <a:gd name="connsiteX7032" fmla="*/ 552926 w 6400800"/>
              <a:gd name="connsiteY7032" fmla="*/ 306229 h 514350"/>
              <a:gd name="connsiteX7033" fmla="*/ 551974 w 6400800"/>
              <a:gd name="connsiteY7033" fmla="*/ 295751 h 514350"/>
              <a:gd name="connsiteX7034" fmla="*/ 529114 w 6400800"/>
              <a:gd name="connsiteY7034" fmla="*/ 290036 h 514350"/>
              <a:gd name="connsiteX7035" fmla="*/ 529114 w 6400800"/>
              <a:gd name="connsiteY7035" fmla="*/ 290036 h 514350"/>
              <a:gd name="connsiteX7036" fmla="*/ 529114 w 6400800"/>
              <a:gd name="connsiteY7036" fmla="*/ 290036 h 514350"/>
              <a:gd name="connsiteX7037" fmla="*/ 529114 w 6400800"/>
              <a:gd name="connsiteY7037" fmla="*/ 290036 h 514350"/>
              <a:gd name="connsiteX7038" fmla="*/ 522446 w 6400800"/>
              <a:gd name="connsiteY7038" fmla="*/ 336709 h 514350"/>
              <a:gd name="connsiteX7039" fmla="*/ 523399 w 6400800"/>
              <a:gd name="connsiteY7039" fmla="*/ 329089 h 514350"/>
              <a:gd name="connsiteX7040" fmla="*/ 526256 w 6400800"/>
              <a:gd name="connsiteY7040" fmla="*/ 336709 h 514350"/>
              <a:gd name="connsiteX7041" fmla="*/ 531019 w 6400800"/>
              <a:gd name="connsiteY7041" fmla="*/ 350996 h 514350"/>
              <a:gd name="connsiteX7042" fmla="*/ 531971 w 6400800"/>
              <a:gd name="connsiteY7042" fmla="*/ 374809 h 514350"/>
              <a:gd name="connsiteX7043" fmla="*/ 533876 w 6400800"/>
              <a:gd name="connsiteY7043" fmla="*/ 403384 h 514350"/>
              <a:gd name="connsiteX7044" fmla="*/ 528161 w 6400800"/>
              <a:gd name="connsiteY7044" fmla="*/ 394811 h 514350"/>
              <a:gd name="connsiteX7045" fmla="*/ 532924 w 6400800"/>
              <a:gd name="connsiteY7045" fmla="*/ 410051 h 514350"/>
              <a:gd name="connsiteX7046" fmla="*/ 534829 w 6400800"/>
              <a:gd name="connsiteY7046" fmla="*/ 417671 h 514350"/>
              <a:gd name="connsiteX7047" fmla="*/ 535781 w 6400800"/>
              <a:gd name="connsiteY7047" fmla="*/ 430054 h 514350"/>
              <a:gd name="connsiteX7048" fmla="*/ 523399 w 6400800"/>
              <a:gd name="connsiteY7048" fmla="*/ 428149 h 514350"/>
              <a:gd name="connsiteX7049" fmla="*/ 522446 w 6400800"/>
              <a:gd name="connsiteY7049" fmla="*/ 427196 h 514350"/>
              <a:gd name="connsiteX7050" fmla="*/ 522446 w 6400800"/>
              <a:gd name="connsiteY7050" fmla="*/ 423386 h 514350"/>
              <a:gd name="connsiteX7051" fmla="*/ 527209 w 6400800"/>
              <a:gd name="connsiteY7051" fmla="*/ 410051 h 514350"/>
              <a:gd name="connsiteX7052" fmla="*/ 522446 w 6400800"/>
              <a:gd name="connsiteY7052" fmla="*/ 418624 h 514350"/>
              <a:gd name="connsiteX7053" fmla="*/ 521494 w 6400800"/>
              <a:gd name="connsiteY7053" fmla="*/ 405289 h 514350"/>
              <a:gd name="connsiteX7054" fmla="*/ 517684 w 6400800"/>
              <a:gd name="connsiteY7054" fmla="*/ 369094 h 514350"/>
              <a:gd name="connsiteX7055" fmla="*/ 522446 w 6400800"/>
              <a:gd name="connsiteY7055" fmla="*/ 336709 h 514350"/>
              <a:gd name="connsiteX7056" fmla="*/ 512921 w 6400800"/>
              <a:gd name="connsiteY7056" fmla="*/ 271939 h 514350"/>
              <a:gd name="connsiteX7057" fmla="*/ 509111 w 6400800"/>
              <a:gd name="connsiteY7057" fmla="*/ 287179 h 514350"/>
              <a:gd name="connsiteX7058" fmla="*/ 509111 w 6400800"/>
              <a:gd name="connsiteY7058" fmla="*/ 288131 h 514350"/>
              <a:gd name="connsiteX7059" fmla="*/ 507206 w 6400800"/>
              <a:gd name="connsiteY7059" fmla="*/ 275749 h 514350"/>
              <a:gd name="connsiteX7060" fmla="*/ 508159 w 6400800"/>
              <a:gd name="connsiteY7060" fmla="*/ 262414 h 514350"/>
              <a:gd name="connsiteX7061" fmla="*/ 509111 w 6400800"/>
              <a:gd name="connsiteY7061" fmla="*/ 262414 h 514350"/>
              <a:gd name="connsiteX7062" fmla="*/ 512921 w 6400800"/>
              <a:gd name="connsiteY7062" fmla="*/ 271939 h 514350"/>
              <a:gd name="connsiteX7063" fmla="*/ 497681 w 6400800"/>
              <a:gd name="connsiteY7063" fmla="*/ 207169 h 514350"/>
              <a:gd name="connsiteX7064" fmla="*/ 506254 w 6400800"/>
              <a:gd name="connsiteY7064" fmla="*/ 245269 h 514350"/>
              <a:gd name="connsiteX7065" fmla="*/ 509111 w 6400800"/>
              <a:gd name="connsiteY7065" fmla="*/ 256699 h 514350"/>
              <a:gd name="connsiteX7066" fmla="*/ 506254 w 6400800"/>
              <a:gd name="connsiteY7066" fmla="*/ 256699 h 514350"/>
              <a:gd name="connsiteX7067" fmla="*/ 505301 w 6400800"/>
              <a:gd name="connsiteY7067" fmla="*/ 256699 h 514350"/>
              <a:gd name="connsiteX7068" fmla="*/ 505301 w 6400800"/>
              <a:gd name="connsiteY7068" fmla="*/ 256699 h 514350"/>
              <a:gd name="connsiteX7069" fmla="*/ 497681 w 6400800"/>
              <a:gd name="connsiteY7069" fmla="*/ 207169 h 514350"/>
              <a:gd name="connsiteX7070" fmla="*/ 497681 w 6400800"/>
              <a:gd name="connsiteY7070" fmla="*/ 207169 h 514350"/>
              <a:gd name="connsiteX7071" fmla="*/ 487204 w 6400800"/>
              <a:gd name="connsiteY7071" fmla="*/ 419576 h 514350"/>
              <a:gd name="connsiteX7072" fmla="*/ 486251 w 6400800"/>
              <a:gd name="connsiteY7072" fmla="*/ 422434 h 514350"/>
              <a:gd name="connsiteX7073" fmla="*/ 483394 w 6400800"/>
              <a:gd name="connsiteY7073" fmla="*/ 422434 h 514350"/>
              <a:gd name="connsiteX7074" fmla="*/ 483394 w 6400800"/>
              <a:gd name="connsiteY7074" fmla="*/ 418624 h 514350"/>
              <a:gd name="connsiteX7075" fmla="*/ 481489 w 6400800"/>
              <a:gd name="connsiteY7075" fmla="*/ 401479 h 514350"/>
              <a:gd name="connsiteX7076" fmla="*/ 487204 w 6400800"/>
              <a:gd name="connsiteY7076" fmla="*/ 419576 h 514350"/>
              <a:gd name="connsiteX7077" fmla="*/ 437674 w 6400800"/>
              <a:gd name="connsiteY7077" fmla="*/ 390049 h 514350"/>
              <a:gd name="connsiteX7078" fmla="*/ 437674 w 6400800"/>
              <a:gd name="connsiteY7078" fmla="*/ 390049 h 514350"/>
              <a:gd name="connsiteX7079" fmla="*/ 437674 w 6400800"/>
              <a:gd name="connsiteY7079" fmla="*/ 388144 h 514350"/>
              <a:gd name="connsiteX7080" fmla="*/ 437674 w 6400800"/>
              <a:gd name="connsiteY7080" fmla="*/ 388144 h 514350"/>
              <a:gd name="connsiteX7081" fmla="*/ 437674 w 6400800"/>
              <a:gd name="connsiteY7081" fmla="*/ 390049 h 514350"/>
              <a:gd name="connsiteX7082" fmla="*/ 437674 w 6400800"/>
              <a:gd name="connsiteY7082" fmla="*/ 390049 h 514350"/>
              <a:gd name="connsiteX7083" fmla="*/ 448151 w 6400800"/>
              <a:gd name="connsiteY7083" fmla="*/ 362426 h 514350"/>
              <a:gd name="connsiteX7084" fmla="*/ 446246 w 6400800"/>
              <a:gd name="connsiteY7084" fmla="*/ 356711 h 514350"/>
              <a:gd name="connsiteX7085" fmla="*/ 449104 w 6400800"/>
              <a:gd name="connsiteY7085" fmla="*/ 347186 h 514350"/>
              <a:gd name="connsiteX7086" fmla="*/ 448151 w 6400800"/>
              <a:gd name="connsiteY7086" fmla="*/ 362426 h 514350"/>
              <a:gd name="connsiteX7087" fmla="*/ 436721 w 6400800"/>
              <a:gd name="connsiteY7087" fmla="*/ 227171 h 514350"/>
              <a:gd name="connsiteX7088" fmla="*/ 440531 w 6400800"/>
              <a:gd name="connsiteY7088" fmla="*/ 246221 h 514350"/>
              <a:gd name="connsiteX7089" fmla="*/ 434816 w 6400800"/>
              <a:gd name="connsiteY7089" fmla="*/ 234791 h 514350"/>
              <a:gd name="connsiteX7090" fmla="*/ 436721 w 6400800"/>
              <a:gd name="connsiteY7090" fmla="*/ 227171 h 514350"/>
              <a:gd name="connsiteX7091" fmla="*/ 428149 w 6400800"/>
              <a:gd name="connsiteY7091" fmla="*/ 280511 h 514350"/>
              <a:gd name="connsiteX7092" fmla="*/ 431959 w 6400800"/>
              <a:gd name="connsiteY7092" fmla="*/ 253841 h 514350"/>
              <a:gd name="connsiteX7093" fmla="*/ 432911 w 6400800"/>
              <a:gd name="connsiteY7093" fmla="*/ 258604 h 514350"/>
              <a:gd name="connsiteX7094" fmla="*/ 438626 w 6400800"/>
              <a:gd name="connsiteY7094" fmla="*/ 284321 h 514350"/>
              <a:gd name="connsiteX7095" fmla="*/ 439579 w 6400800"/>
              <a:gd name="connsiteY7095" fmla="*/ 290036 h 514350"/>
              <a:gd name="connsiteX7096" fmla="*/ 432911 w 6400800"/>
              <a:gd name="connsiteY7096" fmla="*/ 281464 h 514350"/>
              <a:gd name="connsiteX7097" fmla="*/ 439579 w 6400800"/>
              <a:gd name="connsiteY7097" fmla="*/ 295751 h 514350"/>
              <a:gd name="connsiteX7098" fmla="*/ 441484 w 6400800"/>
              <a:gd name="connsiteY7098" fmla="*/ 299561 h 514350"/>
              <a:gd name="connsiteX7099" fmla="*/ 443389 w 6400800"/>
              <a:gd name="connsiteY7099" fmla="*/ 312896 h 514350"/>
              <a:gd name="connsiteX7100" fmla="*/ 446246 w 6400800"/>
              <a:gd name="connsiteY7100" fmla="*/ 328136 h 514350"/>
              <a:gd name="connsiteX7101" fmla="*/ 447199 w 6400800"/>
              <a:gd name="connsiteY7101" fmla="*/ 335756 h 514350"/>
              <a:gd name="connsiteX7102" fmla="*/ 445294 w 6400800"/>
              <a:gd name="connsiteY7102" fmla="*/ 341471 h 514350"/>
              <a:gd name="connsiteX7103" fmla="*/ 442436 w 6400800"/>
              <a:gd name="connsiteY7103" fmla="*/ 349091 h 514350"/>
              <a:gd name="connsiteX7104" fmla="*/ 434816 w 6400800"/>
              <a:gd name="connsiteY7104" fmla="*/ 331946 h 514350"/>
              <a:gd name="connsiteX7105" fmla="*/ 434816 w 6400800"/>
              <a:gd name="connsiteY7105" fmla="*/ 317659 h 514350"/>
              <a:gd name="connsiteX7106" fmla="*/ 432911 w 6400800"/>
              <a:gd name="connsiteY7106" fmla="*/ 328136 h 514350"/>
              <a:gd name="connsiteX7107" fmla="*/ 423386 w 6400800"/>
              <a:gd name="connsiteY7107" fmla="*/ 303371 h 514350"/>
              <a:gd name="connsiteX7108" fmla="*/ 428149 w 6400800"/>
              <a:gd name="connsiteY7108" fmla="*/ 280511 h 514350"/>
              <a:gd name="connsiteX7109" fmla="*/ 418624 w 6400800"/>
              <a:gd name="connsiteY7109" fmla="*/ 345281 h 514350"/>
              <a:gd name="connsiteX7110" fmla="*/ 422434 w 6400800"/>
              <a:gd name="connsiteY7110" fmla="*/ 322421 h 514350"/>
              <a:gd name="connsiteX7111" fmla="*/ 427196 w 6400800"/>
              <a:gd name="connsiteY7111" fmla="*/ 339566 h 514350"/>
              <a:gd name="connsiteX7112" fmla="*/ 430054 w 6400800"/>
              <a:gd name="connsiteY7112" fmla="*/ 350996 h 514350"/>
              <a:gd name="connsiteX7113" fmla="*/ 428149 w 6400800"/>
              <a:gd name="connsiteY7113" fmla="*/ 362426 h 514350"/>
              <a:gd name="connsiteX7114" fmla="*/ 426244 w 6400800"/>
              <a:gd name="connsiteY7114" fmla="*/ 356711 h 514350"/>
              <a:gd name="connsiteX7115" fmla="*/ 420529 w 6400800"/>
              <a:gd name="connsiteY7115" fmla="*/ 344329 h 514350"/>
              <a:gd name="connsiteX7116" fmla="*/ 422434 w 6400800"/>
              <a:gd name="connsiteY7116" fmla="*/ 357664 h 514350"/>
              <a:gd name="connsiteX7117" fmla="*/ 424339 w 6400800"/>
              <a:gd name="connsiteY7117" fmla="*/ 372904 h 514350"/>
              <a:gd name="connsiteX7118" fmla="*/ 425291 w 6400800"/>
              <a:gd name="connsiteY7118" fmla="*/ 377666 h 514350"/>
              <a:gd name="connsiteX7119" fmla="*/ 424339 w 6400800"/>
              <a:gd name="connsiteY7119" fmla="*/ 375761 h 514350"/>
              <a:gd name="connsiteX7120" fmla="*/ 424339 w 6400800"/>
              <a:gd name="connsiteY7120" fmla="*/ 374809 h 514350"/>
              <a:gd name="connsiteX7121" fmla="*/ 418624 w 6400800"/>
              <a:gd name="connsiteY7121" fmla="*/ 351949 h 514350"/>
              <a:gd name="connsiteX7122" fmla="*/ 418624 w 6400800"/>
              <a:gd name="connsiteY7122" fmla="*/ 345281 h 514350"/>
              <a:gd name="connsiteX7123" fmla="*/ 406241 w 6400800"/>
              <a:gd name="connsiteY7123" fmla="*/ 261461 h 514350"/>
              <a:gd name="connsiteX7124" fmla="*/ 411956 w 6400800"/>
              <a:gd name="connsiteY7124" fmla="*/ 285274 h 514350"/>
              <a:gd name="connsiteX7125" fmla="*/ 407194 w 6400800"/>
              <a:gd name="connsiteY7125" fmla="*/ 310039 h 514350"/>
              <a:gd name="connsiteX7126" fmla="*/ 405289 w 6400800"/>
              <a:gd name="connsiteY7126" fmla="*/ 302419 h 514350"/>
              <a:gd name="connsiteX7127" fmla="*/ 406241 w 6400800"/>
              <a:gd name="connsiteY7127" fmla="*/ 261461 h 514350"/>
              <a:gd name="connsiteX7128" fmla="*/ 382429 w 6400800"/>
              <a:gd name="connsiteY7128" fmla="*/ 290036 h 514350"/>
              <a:gd name="connsiteX7129" fmla="*/ 381476 w 6400800"/>
              <a:gd name="connsiteY7129" fmla="*/ 293846 h 514350"/>
              <a:gd name="connsiteX7130" fmla="*/ 381476 w 6400800"/>
              <a:gd name="connsiteY7130" fmla="*/ 285274 h 514350"/>
              <a:gd name="connsiteX7131" fmla="*/ 382429 w 6400800"/>
              <a:gd name="connsiteY7131" fmla="*/ 290036 h 514350"/>
              <a:gd name="connsiteX7132" fmla="*/ 361474 w 6400800"/>
              <a:gd name="connsiteY7132" fmla="*/ 394811 h 514350"/>
              <a:gd name="connsiteX7133" fmla="*/ 361474 w 6400800"/>
              <a:gd name="connsiteY7133" fmla="*/ 404336 h 514350"/>
              <a:gd name="connsiteX7134" fmla="*/ 361474 w 6400800"/>
              <a:gd name="connsiteY7134" fmla="*/ 407194 h 514350"/>
              <a:gd name="connsiteX7135" fmla="*/ 354806 w 6400800"/>
              <a:gd name="connsiteY7135" fmla="*/ 383381 h 514350"/>
              <a:gd name="connsiteX7136" fmla="*/ 354806 w 6400800"/>
              <a:gd name="connsiteY7136" fmla="*/ 382429 h 514350"/>
              <a:gd name="connsiteX7137" fmla="*/ 352901 w 6400800"/>
              <a:gd name="connsiteY7137" fmla="*/ 373856 h 514350"/>
              <a:gd name="connsiteX7138" fmla="*/ 361474 w 6400800"/>
              <a:gd name="connsiteY7138" fmla="*/ 394811 h 514350"/>
              <a:gd name="connsiteX7139" fmla="*/ 347186 w 6400800"/>
              <a:gd name="connsiteY7139" fmla="*/ 307181 h 514350"/>
              <a:gd name="connsiteX7140" fmla="*/ 349091 w 6400800"/>
              <a:gd name="connsiteY7140" fmla="*/ 311944 h 514350"/>
              <a:gd name="connsiteX7141" fmla="*/ 347186 w 6400800"/>
              <a:gd name="connsiteY7141" fmla="*/ 309086 h 514350"/>
              <a:gd name="connsiteX7142" fmla="*/ 347186 w 6400800"/>
              <a:gd name="connsiteY7142" fmla="*/ 307181 h 514350"/>
              <a:gd name="connsiteX7143" fmla="*/ 347186 w 6400800"/>
              <a:gd name="connsiteY7143" fmla="*/ 429101 h 514350"/>
              <a:gd name="connsiteX7144" fmla="*/ 348139 w 6400800"/>
              <a:gd name="connsiteY7144" fmla="*/ 432911 h 514350"/>
              <a:gd name="connsiteX7145" fmla="*/ 346234 w 6400800"/>
              <a:gd name="connsiteY7145" fmla="*/ 432911 h 514350"/>
              <a:gd name="connsiteX7146" fmla="*/ 347186 w 6400800"/>
              <a:gd name="connsiteY7146" fmla="*/ 429101 h 514350"/>
              <a:gd name="connsiteX7147" fmla="*/ 310991 w 6400800"/>
              <a:gd name="connsiteY7147" fmla="*/ 439579 h 514350"/>
              <a:gd name="connsiteX7148" fmla="*/ 311944 w 6400800"/>
              <a:gd name="connsiteY7148" fmla="*/ 424339 h 514350"/>
              <a:gd name="connsiteX7149" fmla="*/ 317659 w 6400800"/>
              <a:gd name="connsiteY7149" fmla="*/ 438626 h 514350"/>
              <a:gd name="connsiteX7150" fmla="*/ 310991 w 6400800"/>
              <a:gd name="connsiteY7150" fmla="*/ 439579 h 514350"/>
              <a:gd name="connsiteX7151" fmla="*/ 302419 w 6400800"/>
              <a:gd name="connsiteY7151" fmla="*/ 230981 h 514350"/>
              <a:gd name="connsiteX7152" fmla="*/ 304324 w 6400800"/>
              <a:gd name="connsiteY7152" fmla="*/ 237649 h 514350"/>
              <a:gd name="connsiteX7153" fmla="*/ 307181 w 6400800"/>
              <a:gd name="connsiteY7153" fmla="*/ 252889 h 514350"/>
              <a:gd name="connsiteX7154" fmla="*/ 300514 w 6400800"/>
              <a:gd name="connsiteY7154" fmla="*/ 244316 h 514350"/>
              <a:gd name="connsiteX7155" fmla="*/ 302419 w 6400800"/>
              <a:gd name="connsiteY7155" fmla="*/ 230981 h 514350"/>
              <a:gd name="connsiteX7156" fmla="*/ 295751 w 6400800"/>
              <a:gd name="connsiteY7156" fmla="*/ 269081 h 514350"/>
              <a:gd name="connsiteX7157" fmla="*/ 297656 w 6400800"/>
              <a:gd name="connsiteY7157" fmla="*/ 262414 h 514350"/>
              <a:gd name="connsiteX7158" fmla="*/ 295751 w 6400800"/>
              <a:gd name="connsiteY7158" fmla="*/ 265271 h 514350"/>
              <a:gd name="connsiteX7159" fmla="*/ 297656 w 6400800"/>
              <a:gd name="connsiteY7159" fmla="*/ 251936 h 514350"/>
              <a:gd name="connsiteX7160" fmla="*/ 299561 w 6400800"/>
              <a:gd name="connsiteY7160" fmla="*/ 243364 h 514350"/>
              <a:gd name="connsiteX7161" fmla="*/ 301466 w 6400800"/>
              <a:gd name="connsiteY7161" fmla="*/ 247174 h 514350"/>
              <a:gd name="connsiteX7162" fmla="*/ 310039 w 6400800"/>
              <a:gd name="connsiteY7162" fmla="*/ 270986 h 514350"/>
              <a:gd name="connsiteX7163" fmla="*/ 319564 w 6400800"/>
              <a:gd name="connsiteY7163" fmla="*/ 312896 h 514350"/>
              <a:gd name="connsiteX7164" fmla="*/ 330041 w 6400800"/>
              <a:gd name="connsiteY7164" fmla="*/ 358616 h 514350"/>
              <a:gd name="connsiteX7165" fmla="*/ 330041 w 6400800"/>
              <a:gd name="connsiteY7165" fmla="*/ 362426 h 514350"/>
              <a:gd name="connsiteX7166" fmla="*/ 327184 w 6400800"/>
              <a:gd name="connsiteY7166" fmla="*/ 404336 h 514350"/>
              <a:gd name="connsiteX7167" fmla="*/ 327184 w 6400800"/>
              <a:gd name="connsiteY7167" fmla="*/ 404336 h 514350"/>
              <a:gd name="connsiteX7168" fmla="*/ 321469 w 6400800"/>
              <a:gd name="connsiteY7168" fmla="*/ 392906 h 514350"/>
              <a:gd name="connsiteX7169" fmla="*/ 310991 w 6400800"/>
              <a:gd name="connsiteY7169" fmla="*/ 362426 h 514350"/>
              <a:gd name="connsiteX7170" fmla="*/ 296704 w 6400800"/>
              <a:gd name="connsiteY7170" fmla="*/ 318611 h 514350"/>
              <a:gd name="connsiteX7171" fmla="*/ 291941 w 6400800"/>
              <a:gd name="connsiteY7171" fmla="*/ 302419 h 514350"/>
              <a:gd name="connsiteX7172" fmla="*/ 295751 w 6400800"/>
              <a:gd name="connsiteY7172" fmla="*/ 269081 h 514350"/>
              <a:gd name="connsiteX7173" fmla="*/ 283369 w 6400800"/>
              <a:gd name="connsiteY7173" fmla="*/ 378619 h 514350"/>
              <a:gd name="connsiteX7174" fmla="*/ 284321 w 6400800"/>
              <a:gd name="connsiteY7174" fmla="*/ 365284 h 514350"/>
              <a:gd name="connsiteX7175" fmla="*/ 285274 w 6400800"/>
              <a:gd name="connsiteY7175" fmla="*/ 363379 h 514350"/>
              <a:gd name="connsiteX7176" fmla="*/ 295751 w 6400800"/>
              <a:gd name="connsiteY7176" fmla="*/ 387191 h 514350"/>
              <a:gd name="connsiteX7177" fmla="*/ 302419 w 6400800"/>
              <a:gd name="connsiteY7177" fmla="*/ 400526 h 514350"/>
              <a:gd name="connsiteX7178" fmla="*/ 303371 w 6400800"/>
              <a:gd name="connsiteY7178" fmla="*/ 404336 h 514350"/>
              <a:gd name="connsiteX7179" fmla="*/ 301466 w 6400800"/>
              <a:gd name="connsiteY7179" fmla="*/ 412909 h 514350"/>
              <a:gd name="connsiteX7180" fmla="*/ 295751 w 6400800"/>
              <a:gd name="connsiteY7180" fmla="*/ 442436 h 514350"/>
              <a:gd name="connsiteX7181" fmla="*/ 283369 w 6400800"/>
              <a:gd name="connsiteY7181" fmla="*/ 444341 h 514350"/>
              <a:gd name="connsiteX7182" fmla="*/ 281464 w 6400800"/>
              <a:gd name="connsiteY7182" fmla="*/ 435769 h 514350"/>
              <a:gd name="connsiteX7183" fmla="*/ 281464 w 6400800"/>
              <a:gd name="connsiteY7183" fmla="*/ 407194 h 514350"/>
              <a:gd name="connsiteX7184" fmla="*/ 283369 w 6400800"/>
              <a:gd name="connsiteY7184" fmla="*/ 378619 h 514350"/>
              <a:gd name="connsiteX7185" fmla="*/ 237649 w 6400800"/>
              <a:gd name="connsiteY7185" fmla="*/ 415766 h 514350"/>
              <a:gd name="connsiteX7186" fmla="*/ 228124 w 6400800"/>
              <a:gd name="connsiteY7186" fmla="*/ 395764 h 514350"/>
              <a:gd name="connsiteX7187" fmla="*/ 229076 w 6400800"/>
              <a:gd name="connsiteY7187" fmla="*/ 383381 h 514350"/>
              <a:gd name="connsiteX7188" fmla="*/ 239554 w 6400800"/>
              <a:gd name="connsiteY7188" fmla="*/ 406241 h 514350"/>
              <a:gd name="connsiteX7189" fmla="*/ 237649 w 6400800"/>
              <a:gd name="connsiteY7189" fmla="*/ 415766 h 514350"/>
              <a:gd name="connsiteX7190" fmla="*/ 247174 w 6400800"/>
              <a:gd name="connsiteY7190" fmla="*/ 431006 h 514350"/>
              <a:gd name="connsiteX7191" fmla="*/ 248126 w 6400800"/>
              <a:gd name="connsiteY7191" fmla="*/ 425291 h 514350"/>
              <a:gd name="connsiteX7192" fmla="*/ 248126 w 6400800"/>
              <a:gd name="connsiteY7192" fmla="*/ 425291 h 514350"/>
              <a:gd name="connsiteX7193" fmla="*/ 247174 w 6400800"/>
              <a:gd name="connsiteY7193" fmla="*/ 431006 h 514350"/>
              <a:gd name="connsiteX7194" fmla="*/ 264319 w 6400800"/>
              <a:gd name="connsiteY7194" fmla="*/ 204311 h 514350"/>
              <a:gd name="connsiteX7195" fmla="*/ 270986 w 6400800"/>
              <a:gd name="connsiteY7195" fmla="*/ 185261 h 514350"/>
              <a:gd name="connsiteX7196" fmla="*/ 267176 w 6400800"/>
              <a:gd name="connsiteY7196" fmla="*/ 214789 h 514350"/>
              <a:gd name="connsiteX7197" fmla="*/ 266224 w 6400800"/>
              <a:gd name="connsiteY7197" fmla="*/ 210026 h 514350"/>
              <a:gd name="connsiteX7198" fmla="*/ 264319 w 6400800"/>
              <a:gd name="connsiteY7198" fmla="*/ 204311 h 514350"/>
              <a:gd name="connsiteX7199" fmla="*/ 264319 w 6400800"/>
              <a:gd name="connsiteY7199" fmla="*/ 204311 h 514350"/>
              <a:gd name="connsiteX7200" fmla="*/ 254794 w 6400800"/>
              <a:gd name="connsiteY7200" fmla="*/ 235744 h 514350"/>
              <a:gd name="connsiteX7201" fmla="*/ 258604 w 6400800"/>
              <a:gd name="connsiteY7201" fmla="*/ 220504 h 514350"/>
              <a:gd name="connsiteX7202" fmla="*/ 261461 w 6400800"/>
              <a:gd name="connsiteY7202" fmla="*/ 242411 h 514350"/>
              <a:gd name="connsiteX7203" fmla="*/ 262414 w 6400800"/>
              <a:gd name="connsiteY7203" fmla="*/ 245269 h 514350"/>
              <a:gd name="connsiteX7204" fmla="*/ 260509 w 6400800"/>
              <a:gd name="connsiteY7204" fmla="*/ 270034 h 514350"/>
              <a:gd name="connsiteX7205" fmla="*/ 257651 w 6400800"/>
              <a:gd name="connsiteY7205" fmla="*/ 264319 h 514350"/>
              <a:gd name="connsiteX7206" fmla="*/ 250984 w 6400800"/>
              <a:gd name="connsiteY7206" fmla="*/ 249079 h 514350"/>
              <a:gd name="connsiteX7207" fmla="*/ 254794 w 6400800"/>
              <a:gd name="connsiteY7207" fmla="*/ 235744 h 514350"/>
              <a:gd name="connsiteX7208" fmla="*/ 245269 w 6400800"/>
              <a:gd name="connsiteY7208" fmla="*/ 276701 h 514350"/>
              <a:gd name="connsiteX7209" fmla="*/ 249079 w 6400800"/>
              <a:gd name="connsiteY7209" fmla="*/ 260509 h 514350"/>
              <a:gd name="connsiteX7210" fmla="*/ 250984 w 6400800"/>
              <a:gd name="connsiteY7210" fmla="*/ 268129 h 514350"/>
              <a:gd name="connsiteX7211" fmla="*/ 258604 w 6400800"/>
              <a:gd name="connsiteY7211" fmla="*/ 292894 h 514350"/>
              <a:gd name="connsiteX7212" fmla="*/ 259556 w 6400800"/>
              <a:gd name="connsiteY7212" fmla="*/ 294799 h 514350"/>
              <a:gd name="connsiteX7213" fmla="*/ 259556 w 6400800"/>
              <a:gd name="connsiteY7213" fmla="*/ 297656 h 514350"/>
              <a:gd name="connsiteX7214" fmla="*/ 257651 w 6400800"/>
              <a:gd name="connsiteY7214" fmla="*/ 333851 h 514350"/>
              <a:gd name="connsiteX7215" fmla="*/ 250984 w 6400800"/>
              <a:gd name="connsiteY7215" fmla="*/ 309086 h 514350"/>
              <a:gd name="connsiteX7216" fmla="*/ 253841 w 6400800"/>
              <a:gd name="connsiteY7216" fmla="*/ 301466 h 514350"/>
              <a:gd name="connsiteX7217" fmla="*/ 250984 w 6400800"/>
              <a:gd name="connsiteY7217" fmla="*/ 307181 h 514350"/>
              <a:gd name="connsiteX7218" fmla="*/ 244316 w 6400800"/>
              <a:gd name="connsiteY7218" fmla="*/ 284321 h 514350"/>
              <a:gd name="connsiteX7219" fmla="*/ 245269 w 6400800"/>
              <a:gd name="connsiteY7219" fmla="*/ 276701 h 514350"/>
              <a:gd name="connsiteX7220" fmla="*/ 236696 w 6400800"/>
              <a:gd name="connsiteY7220" fmla="*/ 325279 h 514350"/>
              <a:gd name="connsiteX7221" fmla="*/ 237649 w 6400800"/>
              <a:gd name="connsiteY7221" fmla="*/ 322421 h 514350"/>
              <a:gd name="connsiteX7222" fmla="*/ 238601 w 6400800"/>
              <a:gd name="connsiteY7222" fmla="*/ 329089 h 514350"/>
              <a:gd name="connsiteX7223" fmla="*/ 235744 w 6400800"/>
              <a:gd name="connsiteY7223" fmla="*/ 335756 h 514350"/>
              <a:gd name="connsiteX7224" fmla="*/ 236696 w 6400800"/>
              <a:gd name="connsiteY7224" fmla="*/ 325279 h 514350"/>
              <a:gd name="connsiteX7225" fmla="*/ 234791 w 6400800"/>
              <a:gd name="connsiteY7225" fmla="*/ 353854 h 514350"/>
              <a:gd name="connsiteX7226" fmla="*/ 240506 w 6400800"/>
              <a:gd name="connsiteY7226" fmla="*/ 337661 h 514350"/>
              <a:gd name="connsiteX7227" fmla="*/ 241459 w 6400800"/>
              <a:gd name="connsiteY7227" fmla="*/ 342424 h 514350"/>
              <a:gd name="connsiteX7228" fmla="*/ 248126 w 6400800"/>
              <a:gd name="connsiteY7228" fmla="*/ 372904 h 514350"/>
              <a:gd name="connsiteX7229" fmla="*/ 247174 w 6400800"/>
              <a:gd name="connsiteY7229" fmla="*/ 378619 h 514350"/>
              <a:gd name="connsiteX7230" fmla="*/ 242411 w 6400800"/>
              <a:gd name="connsiteY7230" fmla="*/ 369094 h 514350"/>
              <a:gd name="connsiteX7231" fmla="*/ 234791 w 6400800"/>
              <a:gd name="connsiteY7231" fmla="*/ 353854 h 514350"/>
              <a:gd name="connsiteX7232" fmla="*/ 234791 w 6400800"/>
              <a:gd name="connsiteY7232" fmla="*/ 353854 h 514350"/>
              <a:gd name="connsiteX7233" fmla="*/ 222409 w 6400800"/>
              <a:gd name="connsiteY7233" fmla="*/ 297656 h 514350"/>
              <a:gd name="connsiteX7234" fmla="*/ 227171 w 6400800"/>
              <a:gd name="connsiteY7234" fmla="*/ 278606 h 514350"/>
              <a:gd name="connsiteX7235" fmla="*/ 228124 w 6400800"/>
              <a:gd name="connsiteY7235" fmla="*/ 284321 h 514350"/>
              <a:gd name="connsiteX7236" fmla="*/ 230029 w 6400800"/>
              <a:gd name="connsiteY7236" fmla="*/ 290989 h 514350"/>
              <a:gd name="connsiteX7237" fmla="*/ 222409 w 6400800"/>
              <a:gd name="connsiteY7237" fmla="*/ 324326 h 514350"/>
              <a:gd name="connsiteX7238" fmla="*/ 221456 w 6400800"/>
              <a:gd name="connsiteY7238" fmla="*/ 330041 h 514350"/>
              <a:gd name="connsiteX7239" fmla="*/ 220504 w 6400800"/>
              <a:gd name="connsiteY7239" fmla="*/ 329089 h 514350"/>
              <a:gd name="connsiteX7240" fmla="*/ 218599 w 6400800"/>
              <a:gd name="connsiteY7240" fmla="*/ 312896 h 514350"/>
              <a:gd name="connsiteX7241" fmla="*/ 222409 w 6400800"/>
              <a:gd name="connsiteY7241" fmla="*/ 297656 h 514350"/>
              <a:gd name="connsiteX7242" fmla="*/ 169069 w 6400800"/>
              <a:gd name="connsiteY7242" fmla="*/ 411956 h 514350"/>
              <a:gd name="connsiteX7243" fmla="*/ 169069 w 6400800"/>
              <a:gd name="connsiteY7243" fmla="*/ 412909 h 514350"/>
              <a:gd name="connsiteX7244" fmla="*/ 165259 w 6400800"/>
              <a:gd name="connsiteY7244" fmla="*/ 396716 h 514350"/>
              <a:gd name="connsiteX7245" fmla="*/ 164306 w 6400800"/>
              <a:gd name="connsiteY7245" fmla="*/ 375761 h 514350"/>
              <a:gd name="connsiteX7246" fmla="*/ 161449 w 6400800"/>
              <a:gd name="connsiteY7246" fmla="*/ 345281 h 514350"/>
              <a:gd name="connsiteX7247" fmla="*/ 158591 w 6400800"/>
              <a:gd name="connsiteY7247" fmla="*/ 321469 h 514350"/>
              <a:gd name="connsiteX7248" fmla="*/ 159544 w 6400800"/>
              <a:gd name="connsiteY7248" fmla="*/ 323374 h 514350"/>
              <a:gd name="connsiteX7249" fmla="*/ 162401 w 6400800"/>
              <a:gd name="connsiteY7249" fmla="*/ 328136 h 514350"/>
              <a:gd name="connsiteX7250" fmla="*/ 167164 w 6400800"/>
              <a:gd name="connsiteY7250" fmla="*/ 376714 h 514350"/>
              <a:gd name="connsiteX7251" fmla="*/ 170021 w 6400800"/>
              <a:gd name="connsiteY7251" fmla="*/ 402431 h 514350"/>
              <a:gd name="connsiteX7252" fmla="*/ 169069 w 6400800"/>
              <a:gd name="connsiteY7252" fmla="*/ 411956 h 514350"/>
              <a:gd name="connsiteX7253" fmla="*/ 209074 w 6400800"/>
              <a:gd name="connsiteY7253" fmla="*/ 350044 h 514350"/>
              <a:gd name="connsiteX7254" fmla="*/ 209074 w 6400800"/>
              <a:gd name="connsiteY7254" fmla="*/ 359569 h 514350"/>
              <a:gd name="connsiteX7255" fmla="*/ 207169 w 6400800"/>
              <a:gd name="connsiteY7255" fmla="*/ 356711 h 514350"/>
              <a:gd name="connsiteX7256" fmla="*/ 209074 w 6400800"/>
              <a:gd name="connsiteY7256" fmla="*/ 350044 h 514350"/>
              <a:gd name="connsiteX7257" fmla="*/ 170974 w 6400800"/>
              <a:gd name="connsiteY7257" fmla="*/ 259556 h 514350"/>
              <a:gd name="connsiteX7258" fmla="*/ 178594 w 6400800"/>
              <a:gd name="connsiteY7258" fmla="*/ 274796 h 514350"/>
              <a:gd name="connsiteX7259" fmla="*/ 187166 w 6400800"/>
              <a:gd name="connsiteY7259" fmla="*/ 291941 h 514350"/>
              <a:gd name="connsiteX7260" fmla="*/ 205264 w 6400800"/>
              <a:gd name="connsiteY7260" fmla="*/ 330041 h 514350"/>
              <a:gd name="connsiteX7261" fmla="*/ 200501 w 6400800"/>
              <a:gd name="connsiteY7261" fmla="*/ 343376 h 514350"/>
              <a:gd name="connsiteX7262" fmla="*/ 199549 w 6400800"/>
              <a:gd name="connsiteY7262" fmla="*/ 342424 h 514350"/>
              <a:gd name="connsiteX7263" fmla="*/ 180499 w 6400800"/>
              <a:gd name="connsiteY7263" fmla="*/ 310039 h 514350"/>
              <a:gd name="connsiteX7264" fmla="*/ 176689 w 6400800"/>
              <a:gd name="connsiteY7264" fmla="*/ 296704 h 514350"/>
              <a:gd name="connsiteX7265" fmla="*/ 176689 w 6400800"/>
              <a:gd name="connsiteY7265" fmla="*/ 305276 h 514350"/>
              <a:gd name="connsiteX7266" fmla="*/ 172879 w 6400800"/>
              <a:gd name="connsiteY7266" fmla="*/ 299561 h 514350"/>
              <a:gd name="connsiteX7267" fmla="*/ 171926 w 6400800"/>
              <a:gd name="connsiteY7267" fmla="*/ 298609 h 514350"/>
              <a:gd name="connsiteX7268" fmla="*/ 168116 w 6400800"/>
              <a:gd name="connsiteY7268" fmla="*/ 279559 h 514350"/>
              <a:gd name="connsiteX7269" fmla="*/ 158591 w 6400800"/>
              <a:gd name="connsiteY7269" fmla="*/ 235744 h 514350"/>
              <a:gd name="connsiteX7270" fmla="*/ 170974 w 6400800"/>
              <a:gd name="connsiteY7270" fmla="*/ 259556 h 514350"/>
              <a:gd name="connsiteX7271" fmla="*/ 161449 w 6400800"/>
              <a:gd name="connsiteY7271" fmla="*/ 307181 h 514350"/>
              <a:gd name="connsiteX7272" fmla="*/ 156686 w 6400800"/>
              <a:gd name="connsiteY7272" fmla="*/ 301466 h 514350"/>
              <a:gd name="connsiteX7273" fmla="*/ 155734 w 6400800"/>
              <a:gd name="connsiteY7273" fmla="*/ 297656 h 514350"/>
              <a:gd name="connsiteX7274" fmla="*/ 161449 w 6400800"/>
              <a:gd name="connsiteY7274" fmla="*/ 307181 h 514350"/>
              <a:gd name="connsiteX7275" fmla="*/ 130969 w 6400800"/>
              <a:gd name="connsiteY7275" fmla="*/ 280511 h 514350"/>
              <a:gd name="connsiteX7276" fmla="*/ 133826 w 6400800"/>
              <a:gd name="connsiteY7276" fmla="*/ 284321 h 514350"/>
              <a:gd name="connsiteX7277" fmla="*/ 145256 w 6400800"/>
              <a:gd name="connsiteY7277" fmla="*/ 301466 h 514350"/>
              <a:gd name="connsiteX7278" fmla="*/ 150971 w 6400800"/>
              <a:gd name="connsiteY7278" fmla="*/ 310039 h 514350"/>
              <a:gd name="connsiteX7279" fmla="*/ 150019 w 6400800"/>
              <a:gd name="connsiteY7279" fmla="*/ 341471 h 514350"/>
              <a:gd name="connsiteX7280" fmla="*/ 149066 w 6400800"/>
              <a:gd name="connsiteY7280" fmla="*/ 339566 h 514350"/>
              <a:gd name="connsiteX7281" fmla="*/ 145256 w 6400800"/>
              <a:gd name="connsiteY7281" fmla="*/ 328136 h 514350"/>
              <a:gd name="connsiteX7282" fmla="*/ 140494 w 6400800"/>
              <a:gd name="connsiteY7282" fmla="*/ 317659 h 514350"/>
              <a:gd name="connsiteX7283" fmla="*/ 132874 w 6400800"/>
              <a:gd name="connsiteY7283" fmla="*/ 301466 h 514350"/>
              <a:gd name="connsiteX7284" fmla="*/ 127159 w 6400800"/>
              <a:gd name="connsiteY7284" fmla="*/ 290989 h 514350"/>
              <a:gd name="connsiteX7285" fmla="*/ 130969 w 6400800"/>
              <a:gd name="connsiteY7285" fmla="*/ 280511 h 514350"/>
              <a:gd name="connsiteX7286" fmla="*/ 121444 w 6400800"/>
              <a:gd name="connsiteY7286" fmla="*/ 318611 h 514350"/>
              <a:gd name="connsiteX7287" fmla="*/ 127159 w 6400800"/>
              <a:gd name="connsiteY7287" fmla="*/ 294799 h 514350"/>
              <a:gd name="connsiteX7288" fmla="*/ 127159 w 6400800"/>
              <a:gd name="connsiteY7288" fmla="*/ 293846 h 514350"/>
              <a:gd name="connsiteX7289" fmla="*/ 129064 w 6400800"/>
              <a:gd name="connsiteY7289" fmla="*/ 303371 h 514350"/>
              <a:gd name="connsiteX7290" fmla="*/ 133826 w 6400800"/>
              <a:gd name="connsiteY7290" fmla="*/ 320516 h 514350"/>
              <a:gd name="connsiteX7291" fmla="*/ 138589 w 6400800"/>
              <a:gd name="connsiteY7291" fmla="*/ 342424 h 514350"/>
              <a:gd name="connsiteX7292" fmla="*/ 143351 w 6400800"/>
              <a:gd name="connsiteY7292" fmla="*/ 369094 h 514350"/>
              <a:gd name="connsiteX7293" fmla="*/ 148114 w 6400800"/>
              <a:gd name="connsiteY7293" fmla="*/ 398621 h 514350"/>
              <a:gd name="connsiteX7294" fmla="*/ 149066 w 6400800"/>
              <a:gd name="connsiteY7294" fmla="*/ 403384 h 514350"/>
              <a:gd name="connsiteX7295" fmla="*/ 149066 w 6400800"/>
              <a:gd name="connsiteY7295" fmla="*/ 411004 h 514350"/>
              <a:gd name="connsiteX7296" fmla="*/ 149066 w 6400800"/>
              <a:gd name="connsiteY7296" fmla="*/ 416719 h 514350"/>
              <a:gd name="connsiteX7297" fmla="*/ 138589 w 6400800"/>
              <a:gd name="connsiteY7297" fmla="*/ 388144 h 514350"/>
              <a:gd name="connsiteX7298" fmla="*/ 129064 w 6400800"/>
              <a:gd name="connsiteY7298" fmla="*/ 363379 h 514350"/>
              <a:gd name="connsiteX7299" fmla="*/ 131921 w 6400800"/>
              <a:gd name="connsiteY7299" fmla="*/ 358616 h 514350"/>
              <a:gd name="connsiteX7300" fmla="*/ 129064 w 6400800"/>
              <a:gd name="connsiteY7300" fmla="*/ 361474 h 514350"/>
              <a:gd name="connsiteX7301" fmla="*/ 124301 w 6400800"/>
              <a:gd name="connsiteY7301" fmla="*/ 350044 h 514350"/>
              <a:gd name="connsiteX7302" fmla="*/ 125254 w 6400800"/>
              <a:gd name="connsiteY7302" fmla="*/ 344329 h 514350"/>
              <a:gd name="connsiteX7303" fmla="*/ 129064 w 6400800"/>
              <a:gd name="connsiteY7303" fmla="*/ 328136 h 514350"/>
              <a:gd name="connsiteX7304" fmla="*/ 121444 w 6400800"/>
              <a:gd name="connsiteY7304" fmla="*/ 343376 h 514350"/>
              <a:gd name="connsiteX7305" fmla="*/ 121444 w 6400800"/>
              <a:gd name="connsiteY7305" fmla="*/ 343376 h 514350"/>
              <a:gd name="connsiteX7306" fmla="*/ 120491 w 6400800"/>
              <a:gd name="connsiteY7306" fmla="*/ 341471 h 514350"/>
              <a:gd name="connsiteX7307" fmla="*/ 117634 w 6400800"/>
              <a:gd name="connsiteY7307" fmla="*/ 334804 h 514350"/>
              <a:gd name="connsiteX7308" fmla="*/ 121444 w 6400800"/>
              <a:gd name="connsiteY7308" fmla="*/ 318611 h 514350"/>
              <a:gd name="connsiteX7309" fmla="*/ 116681 w 6400800"/>
              <a:gd name="connsiteY7309" fmla="*/ 393859 h 514350"/>
              <a:gd name="connsiteX7310" fmla="*/ 127159 w 6400800"/>
              <a:gd name="connsiteY7310" fmla="*/ 419576 h 514350"/>
              <a:gd name="connsiteX7311" fmla="*/ 113824 w 6400800"/>
              <a:gd name="connsiteY7311" fmla="*/ 414814 h 514350"/>
              <a:gd name="connsiteX7312" fmla="*/ 116681 w 6400800"/>
              <a:gd name="connsiteY7312" fmla="*/ 393859 h 514350"/>
              <a:gd name="connsiteX7313" fmla="*/ 91916 w 6400800"/>
              <a:gd name="connsiteY7313" fmla="*/ 341471 h 514350"/>
              <a:gd name="connsiteX7314" fmla="*/ 92869 w 6400800"/>
              <a:gd name="connsiteY7314" fmla="*/ 335756 h 514350"/>
              <a:gd name="connsiteX7315" fmla="*/ 94774 w 6400800"/>
              <a:gd name="connsiteY7315" fmla="*/ 340519 h 514350"/>
              <a:gd name="connsiteX7316" fmla="*/ 102394 w 6400800"/>
              <a:gd name="connsiteY7316" fmla="*/ 358616 h 514350"/>
              <a:gd name="connsiteX7317" fmla="*/ 96679 w 6400800"/>
              <a:gd name="connsiteY7317" fmla="*/ 384334 h 514350"/>
              <a:gd name="connsiteX7318" fmla="*/ 94774 w 6400800"/>
              <a:gd name="connsiteY7318" fmla="*/ 399574 h 514350"/>
              <a:gd name="connsiteX7319" fmla="*/ 93821 w 6400800"/>
              <a:gd name="connsiteY7319" fmla="*/ 400526 h 514350"/>
              <a:gd name="connsiteX7320" fmla="*/ 90964 w 6400800"/>
              <a:gd name="connsiteY7320" fmla="*/ 404336 h 514350"/>
              <a:gd name="connsiteX7321" fmla="*/ 88106 w 6400800"/>
              <a:gd name="connsiteY7321" fmla="*/ 382429 h 514350"/>
              <a:gd name="connsiteX7322" fmla="*/ 85249 w 6400800"/>
              <a:gd name="connsiteY7322" fmla="*/ 365284 h 514350"/>
              <a:gd name="connsiteX7323" fmla="*/ 91916 w 6400800"/>
              <a:gd name="connsiteY7323" fmla="*/ 341471 h 514350"/>
              <a:gd name="connsiteX7324" fmla="*/ 72866 w 6400800"/>
              <a:gd name="connsiteY7324" fmla="*/ 407194 h 514350"/>
              <a:gd name="connsiteX7325" fmla="*/ 72866 w 6400800"/>
              <a:gd name="connsiteY7325" fmla="*/ 409099 h 514350"/>
              <a:gd name="connsiteX7326" fmla="*/ 71914 w 6400800"/>
              <a:gd name="connsiteY7326" fmla="*/ 409099 h 514350"/>
              <a:gd name="connsiteX7327" fmla="*/ 72866 w 6400800"/>
              <a:gd name="connsiteY7327" fmla="*/ 407194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</a:cxnLst>
            <a:rect l="l" t="t" r="r" b="b"/>
            <a:pathLst>
              <a:path w="6400800" h="514350">
                <a:moveTo>
                  <a:pt x="7144" y="511016"/>
                </a:moveTo>
                <a:lnTo>
                  <a:pt x="6354604" y="511016"/>
                </a:lnTo>
                <a:lnTo>
                  <a:pt x="6354604" y="409099"/>
                </a:lnTo>
                <a:cubicBezTo>
                  <a:pt x="6346031" y="411004"/>
                  <a:pt x="6337459" y="413861"/>
                  <a:pt x="6327934" y="415766"/>
                </a:cubicBezTo>
                <a:cubicBezTo>
                  <a:pt x="6327934" y="411956"/>
                  <a:pt x="6327934" y="408146"/>
                  <a:pt x="6327934" y="404336"/>
                </a:cubicBezTo>
                <a:cubicBezTo>
                  <a:pt x="6328887" y="396716"/>
                  <a:pt x="6327934" y="389096"/>
                  <a:pt x="6328887" y="383381"/>
                </a:cubicBezTo>
                <a:cubicBezTo>
                  <a:pt x="6329839" y="371951"/>
                  <a:pt x="6329839" y="365284"/>
                  <a:pt x="6329839" y="365284"/>
                </a:cubicBezTo>
                <a:cubicBezTo>
                  <a:pt x="6329839" y="365284"/>
                  <a:pt x="6327934" y="371951"/>
                  <a:pt x="6324124" y="383381"/>
                </a:cubicBezTo>
                <a:cubicBezTo>
                  <a:pt x="6322219" y="389096"/>
                  <a:pt x="6321267" y="395764"/>
                  <a:pt x="6319362" y="404336"/>
                </a:cubicBezTo>
                <a:cubicBezTo>
                  <a:pt x="6318409" y="409099"/>
                  <a:pt x="6317456" y="413861"/>
                  <a:pt x="6316504" y="419576"/>
                </a:cubicBezTo>
                <a:cubicBezTo>
                  <a:pt x="6311742" y="420529"/>
                  <a:pt x="6306979" y="421481"/>
                  <a:pt x="6303169" y="423386"/>
                </a:cubicBezTo>
                <a:cubicBezTo>
                  <a:pt x="6303169" y="416719"/>
                  <a:pt x="6303169" y="411004"/>
                  <a:pt x="6304121" y="405289"/>
                </a:cubicBezTo>
                <a:cubicBezTo>
                  <a:pt x="6308884" y="390049"/>
                  <a:pt x="6314599" y="373856"/>
                  <a:pt x="6319362" y="358616"/>
                </a:cubicBezTo>
                <a:cubicBezTo>
                  <a:pt x="6320314" y="355759"/>
                  <a:pt x="6321267" y="352901"/>
                  <a:pt x="6322219" y="349091"/>
                </a:cubicBezTo>
                <a:cubicBezTo>
                  <a:pt x="6326029" y="336709"/>
                  <a:pt x="6330792" y="325279"/>
                  <a:pt x="6334601" y="312896"/>
                </a:cubicBezTo>
                <a:cubicBezTo>
                  <a:pt x="6340317" y="297656"/>
                  <a:pt x="6345079" y="283369"/>
                  <a:pt x="6349842" y="269081"/>
                </a:cubicBezTo>
                <a:cubicBezTo>
                  <a:pt x="6354604" y="254794"/>
                  <a:pt x="6359367" y="240506"/>
                  <a:pt x="6363176" y="228124"/>
                </a:cubicBezTo>
                <a:cubicBezTo>
                  <a:pt x="6367939" y="214789"/>
                  <a:pt x="6371749" y="202406"/>
                  <a:pt x="6375559" y="190976"/>
                </a:cubicBezTo>
                <a:cubicBezTo>
                  <a:pt x="6383179" y="168116"/>
                  <a:pt x="6388894" y="149066"/>
                  <a:pt x="6393656" y="134779"/>
                </a:cubicBezTo>
                <a:cubicBezTo>
                  <a:pt x="6397467" y="121444"/>
                  <a:pt x="6400324" y="113824"/>
                  <a:pt x="6400324" y="113824"/>
                </a:cubicBezTo>
                <a:cubicBezTo>
                  <a:pt x="6400324" y="113824"/>
                  <a:pt x="6396514" y="121444"/>
                  <a:pt x="6389846" y="133826"/>
                </a:cubicBezTo>
                <a:cubicBezTo>
                  <a:pt x="6386989" y="139541"/>
                  <a:pt x="6384131" y="146209"/>
                  <a:pt x="6380321" y="153829"/>
                </a:cubicBezTo>
                <a:cubicBezTo>
                  <a:pt x="6385084" y="136684"/>
                  <a:pt x="6389846" y="121444"/>
                  <a:pt x="6392704" y="110966"/>
                </a:cubicBezTo>
                <a:cubicBezTo>
                  <a:pt x="6396514" y="95726"/>
                  <a:pt x="6399371" y="87154"/>
                  <a:pt x="6399371" y="87154"/>
                </a:cubicBezTo>
                <a:cubicBezTo>
                  <a:pt x="6399371" y="87154"/>
                  <a:pt x="6395562" y="95726"/>
                  <a:pt x="6388894" y="109061"/>
                </a:cubicBezTo>
                <a:cubicBezTo>
                  <a:pt x="6386037" y="115729"/>
                  <a:pt x="6382226" y="125254"/>
                  <a:pt x="6377464" y="134779"/>
                </a:cubicBezTo>
                <a:cubicBezTo>
                  <a:pt x="6372701" y="144304"/>
                  <a:pt x="6367939" y="155734"/>
                  <a:pt x="6364129" y="168116"/>
                </a:cubicBezTo>
                <a:cubicBezTo>
                  <a:pt x="6354604" y="192881"/>
                  <a:pt x="6343174" y="222409"/>
                  <a:pt x="6332696" y="253841"/>
                </a:cubicBezTo>
                <a:cubicBezTo>
                  <a:pt x="6326981" y="270034"/>
                  <a:pt x="6321267" y="286226"/>
                  <a:pt x="6316504" y="302419"/>
                </a:cubicBezTo>
                <a:cubicBezTo>
                  <a:pt x="6315551" y="304324"/>
                  <a:pt x="6315551" y="306229"/>
                  <a:pt x="6314599" y="308134"/>
                </a:cubicBezTo>
                <a:cubicBezTo>
                  <a:pt x="6315551" y="300514"/>
                  <a:pt x="6316504" y="293846"/>
                  <a:pt x="6317456" y="287179"/>
                </a:cubicBezTo>
                <a:cubicBezTo>
                  <a:pt x="6318409" y="279559"/>
                  <a:pt x="6319362" y="272891"/>
                  <a:pt x="6319362" y="267176"/>
                </a:cubicBezTo>
                <a:cubicBezTo>
                  <a:pt x="6320314" y="256699"/>
                  <a:pt x="6320314" y="250031"/>
                  <a:pt x="6320314" y="250031"/>
                </a:cubicBezTo>
                <a:cubicBezTo>
                  <a:pt x="6320314" y="250031"/>
                  <a:pt x="6318409" y="255746"/>
                  <a:pt x="6314599" y="266224"/>
                </a:cubicBezTo>
                <a:cubicBezTo>
                  <a:pt x="6311742" y="276701"/>
                  <a:pt x="6306979" y="291941"/>
                  <a:pt x="6302217" y="310039"/>
                </a:cubicBezTo>
                <a:cubicBezTo>
                  <a:pt x="6299359" y="318611"/>
                  <a:pt x="6296501" y="329089"/>
                  <a:pt x="6293644" y="339566"/>
                </a:cubicBezTo>
                <a:cubicBezTo>
                  <a:pt x="6291739" y="347186"/>
                  <a:pt x="6288881" y="354806"/>
                  <a:pt x="6286976" y="362426"/>
                </a:cubicBezTo>
                <a:cubicBezTo>
                  <a:pt x="6286024" y="352901"/>
                  <a:pt x="6285071" y="343376"/>
                  <a:pt x="6284119" y="335756"/>
                </a:cubicBezTo>
                <a:cubicBezTo>
                  <a:pt x="6286024" y="330041"/>
                  <a:pt x="6286976" y="324326"/>
                  <a:pt x="6288881" y="318611"/>
                </a:cubicBezTo>
                <a:cubicBezTo>
                  <a:pt x="6293644" y="303371"/>
                  <a:pt x="6298406" y="289084"/>
                  <a:pt x="6302217" y="274796"/>
                </a:cubicBezTo>
                <a:cubicBezTo>
                  <a:pt x="6304121" y="268129"/>
                  <a:pt x="6306026" y="261461"/>
                  <a:pt x="6307931" y="255746"/>
                </a:cubicBezTo>
                <a:cubicBezTo>
                  <a:pt x="6309837" y="250031"/>
                  <a:pt x="6311742" y="244316"/>
                  <a:pt x="6313646" y="238601"/>
                </a:cubicBezTo>
                <a:cubicBezTo>
                  <a:pt x="6317456" y="228124"/>
                  <a:pt x="6320314" y="218599"/>
                  <a:pt x="6323171" y="210026"/>
                </a:cubicBezTo>
                <a:cubicBezTo>
                  <a:pt x="6327934" y="193834"/>
                  <a:pt x="6330792" y="185261"/>
                  <a:pt x="6330792" y="185261"/>
                </a:cubicBezTo>
                <a:cubicBezTo>
                  <a:pt x="6330792" y="185261"/>
                  <a:pt x="6326981" y="193834"/>
                  <a:pt x="6319362" y="208121"/>
                </a:cubicBezTo>
                <a:cubicBezTo>
                  <a:pt x="6315551" y="215741"/>
                  <a:pt x="6311742" y="224314"/>
                  <a:pt x="6306026" y="234791"/>
                </a:cubicBezTo>
                <a:cubicBezTo>
                  <a:pt x="6303169" y="239554"/>
                  <a:pt x="6301264" y="245269"/>
                  <a:pt x="6298406" y="250984"/>
                </a:cubicBezTo>
                <a:cubicBezTo>
                  <a:pt x="6295549" y="256699"/>
                  <a:pt x="6293644" y="263366"/>
                  <a:pt x="6290787" y="270034"/>
                </a:cubicBezTo>
                <a:cubicBezTo>
                  <a:pt x="6286976" y="279559"/>
                  <a:pt x="6282214" y="290036"/>
                  <a:pt x="6278404" y="301466"/>
                </a:cubicBezTo>
                <a:cubicBezTo>
                  <a:pt x="6277451" y="295751"/>
                  <a:pt x="6277451" y="292894"/>
                  <a:pt x="6277451" y="292894"/>
                </a:cubicBezTo>
                <a:cubicBezTo>
                  <a:pt x="6277451" y="292894"/>
                  <a:pt x="6277451" y="297656"/>
                  <a:pt x="6276499" y="306229"/>
                </a:cubicBezTo>
                <a:cubicBezTo>
                  <a:pt x="6275546" y="308134"/>
                  <a:pt x="6274594" y="310991"/>
                  <a:pt x="6273642" y="312896"/>
                </a:cubicBezTo>
                <a:cubicBezTo>
                  <a:pt x="6272689" y="315754"/>
                  <a:pt x="6271737" y="319564"/>
                  <a:pt x="6269831" y="322421"/>
                </a:cubicBezTo>
                <a:cubicBezTo>
                  <a:pt x="6270784" y="314801"/>
                  <a:pt x="6272689" y="308134"/>
                  <a:pt x="6273642" y="300514"/>
                </a:cubicBezTo>
                <a:cubicBezTo>
                  <a:pt x="6277451" y="283369"/>
                  <a:pt x="6280309" y="267176"/>
                  <a:pt x="6283167" y="252889"/>
                </a:cubicBezTo>
                <a:cubicBezTo>
                  <a:pt x="6285071" y="245269"/>
                  <a:pt x="6286024" y="238601"/>
                  <a:pt x="6287929" y="231934"/>
                </a:cubicBezTo>
                <a:cubicBezTo>
                  <a:pt x="6289834" y="225266"/>
                  <a:pt x="6290787" y="218599"/>
                  <a:pt x="6292692" y="212884"/>
                </a:cubicBezTo>
                <a:cubicBezTo>
                  <a:pt x="6295549" y="200501"/>
                  <a:pt x="6298406" y="190024"/>
                  <a:pt x="6300312" y="181451"/>
                </a:cubicBezTo>
                <a:cubicBezTo>
                  <a:pt x="6304121" y="164306"/>
                  <a:pt x="6306026" y="153829"/>
                  <a:pt x="6306026" y="153829"/>
                </a:cubicBezTo>
                <a:cubicBezTo>
                  <a:pt x="6306026" y="153829"/>
                  <a:pt x="6302217" y="163354"/>
                  <a:pt x="6296501" y="180499"/>
                </a:cubicBezTo>
                <a:cubicBezTo>
                  <a:pt x="6293644" y="189071"/>
                  <a:pt x="6289834" y="199549"/>
                  <a:pt x="6286024" y="210979"/>
                </a:cubicBezTo>
                <a:cubicBezTo>
                  <a:pt x="6284119" y="216694"/>
                  <a:pt x="6282214" y="223361"/>
                  <a:pt x="6279356" y="230029"/>
                </a:cubicBezTo>
                <a:cubicBezTo>
                  <a:pt x="6277451" y="236696"/>
                  <a:pt x="6275546" y="243364"/>
                  <a:pt x="6273642" y="250984"/>
                </a:cubicBezTo>
                <a:cubicBezTo>
                  <a:pt x="6269831" y="265271"/>
                  <a:pt x="6265069" y="281464"/>
                  <a:pt x="6260306" y="298609"/>
                </a:cubicBezTo>
                <a:cubicBezTo>
                  <a:pt x="6255544" y="315754"/>
                  <a:pt x="6251734" y="333851"/>
                  <a:pt x="6246971" y="351949"/>
                </a:cubicBezTo>
                <a:cubicBezTo>
                  <a:pt x="6244114" y="366236"/>
                  <a:pt x="6240304" y="381476"/>
                  <a:pt x="6236494" y="396716"/>
                </a:cubicBezTo>
                <a:cubicBezTo>
                  <a:pt x="6236494" y="395764"/>
                  <a:pt x="6235542" y="395764"/>
                  <a:pt x="6235542" y="394811"/>
                </a:cubicBezTo>
                <a:cubicBezTo>
                  <a:pt x="6235542" y="379571"/>
                  <a:pt x="6234589" y="370046"/>
                  <a:pt x="6234589" y="370046"/>
                </a:cubicBezTo>
                <a:cubicBezTo>
                  <a:pt x="6234589" y="370046"/>
                  <a:pt x="6233637" y="376714"/>
                  <a:pt x="6230779" y="389096"/>
                </a:cubicBezTo>
                <a:cubicBezTo>
                  <a:pt x="6229826" y="387191"/>
                  <a:pt x="6228874" y="386239"/>
                  <a:pt x="6227921" y="384334"/>
                </a:cubicBezTo>
                <a:cubicBezTo>
                  <a:pt x="6224112" y="378619"/>
                  <a:pt x="6220301" y="372904"/>
                  <a:pt x="6216492" y="367189"/>
                </a:cubicBezTo>
                <a:cubicBezTo>
                  <a:pt x="6218396" y="360521"/>
                  <a:pt x="6220301" y="354806"/>
                  <a:pt x="6223159" y="348139"/>
                </a:cubicBezTo>
                <a:cubicBezTo>
                  <a:pt x="6227921" y="334804"/>
                  <a:pt x="6232684" y="322421"/>
                  <a:pt x="6236494" y="310991"/>
                </a:cubicBezTo>
                <a:cubicBezTo>
                  <a:pt x="6240304" y="299561"/>
                  <a:pt x="6244114" y="289084"/>
                  <a:pt x="6247924" y="279559"/>
                </a:cubicBezTo>
                <a:cubicBezTo>
                  <a:pt x="6251734" y="270034"/>
                  <a:pt x="6254592" y="262414"/>
                  <a:pt x="6256496" y="254794"/>
                </a:cubicBezTo>
                <a:cubicBezTo>
                  <a:pt x="6261259" y="241459"/>
                  <a:pt x="6264117" y="233839"/>
                  <a:pt x="6264117" y="233839"/>
                </a:cubicBezTo>
                <a:cubicBezTo>
                  <a:pt x="6264117" y="233839"/>
                  <a:pt x="6260306" y="241459"/>
                  <a:pt x="6252687" y="253841"/>
                </a:cubicBezTo>
                <a:cubicBezTo>
                  <a:pt x="6248876" y="260509"/>
                  <a:pt x="6245067" y="268129"/>
                  <a:pt x="6240304" y="276701"/>
                </a:cubicBezTo>
                <a:cubicBezTo>
                  <a:pt x="6235542" y="285274"/>
                  <a:pt x="6230779" y="295751"/>
                  <a:pt x="6225064" y="307181"/>
                </a:cubicBezTo>
                <a:cubicBezTo>
                  <a:pt x="6220301" y="318611"/>
                  <a:pt x="6214587" y="330994"/>
                  <a:pt x="6208871" y="343376"/>
                </a:cubicBezTo>
                <a:cubicBezTo>
                  <a:pt x="6207919" y="346234"/>
                  <a:pt x="6206014" y="349091"/>
                  <a:pt x="6205062" y="351949"/>
                </a:cubicBezTo>
                <a:cubicBezTo>
                  <a:pt x="6205062" y="351949"/>
                  <a:pt x="6204109" y="350996"/>
                  <a:pt x="6204109" y="350996"/>
                </a:cubicBezTo>
                <a:cubicBezTo>
                  <a:pt x="6206967" y="340519"/>
                  <a:pt x="6208871" y="330041"/>
                  <a:pt x="6210776" y="320516"/>
                </a:cubicBezTo>
                <a:cubicBezTo>
                  <a:pt x="6214587" y="298609"/>
                  <a:pt x="6219349" y="280511"/>
                  <a:pt x="6222206" y="268129"/>
                </a:cubicBezTo>
                <a:cubicBezTo>
                  <a:pt x="6225064" y="255746"/>
                  <a:pt x="6226017" y="248126"/>
                  <a:pt x="6226017" y="248126"/>
                </a:cubicBezTo>
                <a:cubicBezTo>
                  <a:pt x="6226017" y="248126"/>
                  <a:pt x="6223159" y="254794"/>
                  <a:pt x="6218396" y="267176"/>
                </a:cubicBezTo>
                <a:cubicBezTo>
                  <a:pt x="6216492" y="272891"/>
                  <a:pt x="6213634" y="280511"/>
                  <a:pt x="6209824" y="289084"/>
                </a:cubicBezTo>
                <a:cubicBezTo>
                  <a:pt x="6206967" y="297656"/>
                  <a:pt x="6203156" y="307181"/>
                  <a:pt x="6199346" y="317659"/>
                </a:cubicBezTo>
                <a:cubicBezTo>
                  <a:pt x="6197442" y="323374"/>
                  <a:pt x="6195537" y="330041"/>
                  <a:pt x="6193631" y="335756"/>
                </a:cubicBezTo>
                <a:cubicBezTo>
                  <a:pt x="6190774" y="330994"/>
                  <a:pt x="6186964" y="326231"/>
                  <a:pt x="6184106" y="322421"/>
                </a:cubicBezTo>
                <a:cubicBezTo>
                  <a:pt x="6183154" y="321469"/>
                  <a:pt x="6182201" y="320516"/>
                  <a:pt x="6181249" y="318611"/>
                </a:cubicBezTo>
                <a:cubicBezTo>
                  <a:pt x="6182201" y="312896"/>
                  <a:pt x="6183154" y="307181"/>
                  <a:pt x="6184106" y="302419"/>
                </a:cubicBezTo>
                <a:cubicBezTo>
                  <a:pt x="6186012" y="291941"/>
                  <a:pt x="6186964" y="282416"/>
                  <a:pt x="6189821" y="274796"/>
                </a:cubicBezTo>
                <a:cubicBezTo>
                  <a:pt x="6193631" y="259556"/>
                  <a:pt x="6195537" y="250984"/>
                  <a:pt x="6195537" y="250984"/>
                </a:cubicBezTo>
                <a:cubicBezTo>
                  <a:pt x="6195537" y="250984"/>
                  <a:pt x="6191726" y="259556"/>
                  <a:pt x="6186012" y="273844"/>
                </a:cubicBezTo>
                <a:cubicBezTo>
                  <a:pt x="6183154" y="280511"/>
                  <a:pt x="6180296" y="290036"/>
                  <a:pt x="6176487" y="300514"/>
                </a:cubicBezTo>
                <a:cubicBezTo>
                  <a:pt x="6175534" y="303371"/>
                  <a:pt x="6174581" y="306229"/>
                  <a:pt x="6173629" y="309086"/>
                </a:cubicBezTo>
                <a:cubicBezTo>
                  <a:pt x="6173629" y="309086"/>
                  <a:pt x="6172676" y="308134"/>
                  <a:pt x="6172676" y="308134"/>
                </a:cubicBezTo>
                <a:cubicBezTo>
                  <a:pt x="6173629" y="303371"/>
                  <a:pt x="6174581" y="298609"/>
                  <a:pt x="6174581" y="294799"/>
                </a:cubicBezTo>
                <a:cubicBezTo>
                  <a:pt x="6176487" y="283369"/>
                  <a:pt x="6178392" y="272891"/>
                  <a:pt x="6180296" y="263366"/>
                </a:cubicBezTo>
                <a:cubicBezTo>
                  <a:pt x="6182201" y="253841"/>
                  <a:pt x="6184106" y="244316"/>
                  <a:pt x="6185059" y="236696"/>
                </a:cubicBezTo>
                <a:cubicBezTo>
                  <a:pt x="6186964" y="229076"/>
                  <a:pt x="6187917" y="221456"/>
                  <a:pt x="6188869" y="215741"/>
                </a:cubicBezTo>
                <a:cubicBezTo>
                  <a:pt x="6190774" y="204311"/>
                  <a:pt x="6192679" y="197644"/>
                  <a:pt x="6192679" y="197644"/>
                </a:cubicBezTo>
                <a:cubicBezTo>
                  <a:pt x="6192679" y="197644"/>
                  <a:pt x="6189821" y="203359"/>
                  <a:pt x="6185059" y="214789"/>
                </a:cubicBezTo>
                <a:cubicBezTo>
                  <a:pt x="6180296" y="225266"/>
                  <a:pt x="6174581" y="241459"/>
                  <a:pt x="6168867" y="260509"/>
                </a:cubicBezTo>
                <a:cubicBezTo>
                  <a:pt x="6166962" y="267176"/>
                  <a:pt x="6165056" y="273844"/>
                  <a:pt x="6163151" y="280511"/>
                </a:cubicBezTo>
                <a:cubicBezTo>
                  <a:pt x="6161246" y="270034"/>
                  <a:pt x="6160294" y="261461"/>
                  <a:pt x="6159342" y="253841"/>
                </a:cubicBezTo>
                <a:cubicBezTo>
                  <a:pt x="6156484" y="235744"/>
                  <a:pt x="6154579" y="225266"/>
                  <a:pt x="6154579" y="225266"/>
                </a:cubicBezTo>
                <a:cubicBezTo>
                  <a:pt x="6154579" y="225266"/>
                  <a:pt x="6155531" y="248126"/>
                  <a:pt x="6156484" y="285274"/>
                </a:cubicBezTo>
                <a:cubicBezTo>
                  <a:pt x="6151721" y="278606"/>
                  <a:pt x="6146959" y="272891"/>
                  <a:pt x="6143149" y="268129"/>
                </a:cubicBezTo>
                <a:cubicBezTo>
                  <a:pt x="6143149" y="268129"/>
                  <a:pt x="6143149" y="267176"/>
                  <a:pt x="6143149" y="267176"/>
                </a:cubicBezTo>
                <a:cubicBezTo>
                  <a:pt x="6144101" y="263366"/>
                  <a:pt x="6145054" y="259556"/>
                  <a:pt x="6146006" y="256699"/>
                </a:cubicBezTo>
                <a:cubicBezTo>
                  <a:pt x="6156484" y="210026"/>
                  <a:pt x="6161246" y="178594"/>
                  <a:pt x="6161246" y="178594"/>
                </a:cubicBezTo>
                <a:cubicBezTo>
                  <a:pt x="6161246" y="178594"/>
                  <a:pt x="6158389" y="186214"/>
                  <a:pt x="6152674" y="200501"/>
                </a:cubicBezTo>
                <a:cubicBezTo>
                  <a:pt x="6152674" y="199549"/>
                  <a:pt x="6152674" y="198596"/>
                  <a:pt x="6152674" y="197644"/>
                </a:cubicBezTo>
                <a:cubicBezTo>
                  <a:pt x="6154579" y="188119"/>
                  <a:pt x="6155531" y="179546"/>
                  <a:pt x="6156484" y="172879"/>
                </a:cubicBezTo>
                <a:cubicBezTo>
                  <a:pt x="6158389" y="158591"/>
                  <a:pt x="6160294" y="150971"/>
                  <a:pt x="6160294" y="150971"/>
                </a:cubicBezTo>
                <a:cubicBezTo>
                  <a:pt x="6160294" y="150971"/>
                  <a:pt x="6157437" y="158591"/>
                  <a:pt x="6152674" y="171926"/>
                </a:cubicBezTo>
                <a:cubicBezTo>
                  <a:pt x="6150769" y="178594"/>
                  <a:pt x="6147912" y="187166"/>
                  <a:pt x="6145054" y="196691"/>
                </a:cubicBezTo>
                <a:cubicBezTo>
                  <a:pt x="6143149" y="204311"/>
                  <a:pt x="6140292" y="211931"/>
                  <a:pt x="6138387" y="220504"/>
                </a:cubicBezTo>
                <a:cubicBezTo>
                  <a:pt x="6136481" y="209074"/>
                  <a:pt x="6135529" y="202406"/>
                  <a:pt x="6135529" y="202406"/>
                </a:cubicBezTo>
                <a:cubicBezTo>
                  <a:pt x="6135529" y="202406"/>
                  <a:pt x="6135529" y="209074"/>
                  <a:pt x="6134576" y="221456"/>
                </a:cubicBezTo>
                <a:cubicBezTo>
                  <a:pt x="6134576" y="227171"/>
                  <a:pt x="6132671" y="234791"/>
                  <a:pt x="6132671" y="242411"/>
                </a:cubicBezTo>
                <a:cubicBezTo>
                  <a:pt x="6132671" y="244316"/>
                  <a:pt x="6131719" y="246221"/>
                  <a:pt x="6131719" y="249079"/>
                </a:cubicBezTo>
                <a:cubicBezTo>
                  <a:pt x="6131719" y="250984"/>
                  <a:pt x="6130767" y="251936"/>
                  <a:pt x="6130767" y="253841"/>
                </a:cubicBezTo>
                <a:cubicBezTo>
                  <a:pt x="6129814" y="252889"/>
                  <a:pt x="6129814" y="251936"/>
                  <a:pt x="6129814" y="251936"/>
                </a:cubicBezTo>
                <a:cubicBezTo>
                  <a:pt x="6129814" y="251936"/>
                  <a:pt x="6129814" y="252889"/>
                  <a:pt x="6130767" y="254794"/>
                </a:cubicBezTo>
                <a:cubicBezTo>
                  <a:pt x="6130767" y="256699"/>
                  <a:pt x="6129814" y="258604"/>
                  <a:pt x="6129814" y="261461"/>
                </a:cubicBezTo>
                <a:cubicBezTo>
                  <a:pt x="6129814" y="250031"/>
                  <a:pt x="6129814" y="243364"/>
                  <a:pt x="6129814" y="243364"/>
                </a:cubicBezTo>
                <a:cubicBezTo>
                  <a:pt x="6129814" y="243364"/>
                  <a:pt x="6127909" y="254794"/>
                  <a:pt x="6126004" y="274796"/>
                </a:cubicBezTo>
                <a:cubicBezTo>
                  <a:pt x="6126004" y="276701"/>
                  <a:pt x="6126004" y="279559"/>
                  <a:pt x="6125051" y="281464"/>
                </a:cubicBezTo>
                <a:cubicBezTo>
                  <a:pt x="6124099" y="275749"/>
                  <a:pt x="6123146" y="270986"/>
                  <a:pt x="6122194" y="267176"/>
                </a:cubicBezTo>
                <a:cubicBezTo>
                  <a:pt x="6119337" y="251936"/>
                  <a:pt x="6117431" y="243364"/>
                  <a:pt x="6117431" y="243364"/>
                </a:cubicBezTo>
                <a:cubicBezTo>
                  <a:pt x="6117431" y="243364"/>
                  <a:pt x="6117431" y="251936"/>
                  <a:pt x="6118384" y="267176"/>
                </a:cubicBezTo>
                <a:cubicBezTo>
                  <a:pt x="6118384" y="275749"/>
                  <a:pt x="6119337" y="287179"/>
                  <a:pt x="6119337" y="300514"/>
                </a:cubicBezTo>
                <a:cubicBezTo>
                  <a:pt x="6117431" y="306229"/>
                  <a:pt x="6115526" y="311944"/>
                  <a:pt x="6114574" y="317659"/>
                </a:cubicBezTo>
                <a:cubicBezTo>
                  <a:pt x="6114574" y="313849"/>
                  <a:pt x="6114574" y="310991"/>
                  <a:pt x="6114574" y="307181"/>
                </a:cubicBezTo>
                <a:cubicBezTo>
                  <a:pt x="6113621" y="299561"/>
                  <a:pt x="6113621" y="292894"/>
                  <a:pt x="6112669" y="286226"/>
                </a:cubicBezTo>
                <a:cubicBezTo>
                  <a:pt x="6111717" y="279559"/>
                  <a:pt x="6110764" y="274796"/>
                  <a:pt x="6109812" y="270986"/>
                </a:cubicBezTo>
                <a:cubicBezTo>
                  <a:pt x="6106954" y="262414"/>
                  <a:pt x="6105049" y="258604"/>
                  <a:pt x="6105049" y="258604"/>
                </a:cubicBezTo>
                <a:cubicBezTo>
                  <a:pt x="6105049" y="258604"/>
                  <a:pt x="6105049" y="263366"/>
                  <a:pt x="6106001" y="272891"/>
                </a:cubicBezTo>
                <a:cubicBezTo>
                  <a:pt x="6106001" y="275749"/>
                  <a:pt x="6106001" y="278606"/>
                  <a:pt x="6106001" y="282416"/>
                </a:cubicBezTo>
                <a:cubicBezTo>
                  <a:pt x="6105049" y="279559"/>
                  <a:pt x="6105049" y="276701"/>
                  <a:pt x="6104096" y="273844"/>
                </a:cubicBezTo>
                <a:cubicBezTo>
                  <a:pt x="6103144" y="271939"/>
                  <a:pt x="6103144" y="270034"/>
                  <a:pt x="6102192" y="268129"/>
                </a:cubicBezTo>
                <a:cubicBezTo>
                  <a:pt x="6102192" y="263366"/>
                  <a:pt x="6101239" y="258604"/>
                  <a:pt x="6101239" y="253841"/>
                </a:cubicBezTo>
                <a:cubicBezTo>
                  <a:pt x="6102192" y="251936"/>
                  <a:pt x="6102192" y="249079"/>
                  <a:pt x="6103144" y="247174"/>
                </a:cubicBezTo>
                <a:cubicBezTo>
                  <a:pt x="6105049" y="238601"/>
                  <a:pt x="6106954" y="230981"/>
                  <a:pt x="6107906" y="225266"/>
                </a:cubicBezTo>
                <a:cubicBezTo>
                  <a:pt x="6110764" y="212884"/>
                  <a:pt x="6111717" y="205264"/>
                  <a:pt x="6111717" y="205264"/>
                </a:cubicBezTo>
                <a:cubicBezTo>
                  <a:pt x="6111717" y="205264"/>
                  <a:pt x="6108859" y="211931"/>
                  <a:pt x="6104096" y="223361"/>
                </a:cubicBezTo>
                <a:cubicBezTo>
                  <a:pt x="6103144" y="227171"/>
                  <a:pt x="6101239" y="230981"/>
                  <a:pt x="6099334" y="234791"/>
                </a:cubicBezTo>
                <a:cubicBezTo>
                  <a:pt x="6098381" y="220504"/>
                  <a:pt x="6097429" y="210026"/>
                  <a:pt x="6096476" y="206216"/>
                </a:cubicBezTo>
                <a:cubicBezTo>
                  <a:pt x="6096476" y="204311"/>
                  <a:pt x="6097429" y="201454"/>
                  <a:pt x="6097429" y="199549"/>
                </a:cubicBezTo>
                <a:cubicBezTo>
                  <a:pt x="6099334" y="191929"/>
                  <a:pt x="6100287" y="184309"/>
                  <a:pt x="6101239" y="177641"/>
                </a:cubicBezTo>
                <a:cubicBezTo>
                  <a:pt x="6102192" y="170974"/>
                  <a:pt x="6103144" y="163354"/>
                  <a:pt x="6104096" y="157639"/>
                </a:cubicBezTo>
                <a:cubicBezTo>
                  <a:pt x="6106001" y="145256"/>
                  <a:pt x="6106954" y="133826"/>
                  <a:pt x="6107906" y="124301"/>
                </a:cubicBezTo>
                <a:cubicBezTo>
                  <a:pt x="6109812" y="106204"/>
                  <a:pt x="6110764" y="95726"/>
                  <a:pt x="6110764" y="95726"/>
                </a:cubicBezTo>
                <a:cubicBezTo>
                  <a:pt x="6110764" y="95726"/>
                  <a:pt x="6107906" y="106204"/>
                  <a:pt x="6104096" y="124301"/>
                </a:cubicBezTo>
                <a:cubicBezTo>
                  <a:pt x="6102192" y="132874"/>
                  <a:pt x="6099334" y="144304"/>
                  <a:pt x="6096476" y="156686"/>
                </a:cubicBezTo>
                <a:cubicBezTo>
                  <a:pt x="6095524" y="163354"/>
                  <a:pt x="6093619" y="170021"/>
                  <a:pt x="6091714" y="176689"/>
                </a:cubicBezTo>
                <a:cubicBezTo>
                  <a:pt x="6089809" y="183356"/>
                  <a:pt x="6087904" y="190976"/>
                  <a:pt x="6085999" y="198596"/>
                </a:cubicBezTo>
                <a:cubicBezTo>
                  <a:pt x="6085046" y="203359"/>
                  <a:pt x="6083142" y="209074"/>
                  <a:pt x="6081237" y="214789"/>
                </a:cubicBezTo>
                <a:cubicBezTo>
                  <a:pt x="6077426" y="206216"/>
                  <a:pt x="6074569" y="201454"/>
                  <a:pt x="6074569" y="201454"/>
                </a:cubicBezTo>
                <a:cubicBezTo>
                  <a:pt x="6074569" y="201454"/>
                  <a:pt x="6076474" y="208121"/>
                  <a:pt x="6079331" y="219551"/>
                </a:cubicBezTo>
                <a:cubicBezTo>
                  <a:pt x="6078379" y="222409"/>
                  <a:pt x="6076474" y="225266"/>
                  <a:pt x="6073617" y="230029"/>
                </a:cubicBezTo>
                <a:cubicBezTo>
                  <a:pt x="6072664" y="231934"/>
                  <a:pt x="6071712" y="234791"/>
                  <a:pt x="6069806" y="237649"/>
                </a:cubicBezTo>
                <a:cubicBezTo>
                  <a:pt x="6069806" y="233839"/>
                  <a:pt x="6069806" y="230981"/>
                  <a:pt x="6069806" y="228124"/>
                </a:cubicBezTo>
                <a:cubicBezTo>
                  <a:pt x="6069806" y="213836"/>
                  <a:pt x="6069806" y="205264"/>
                  <a:pt x="6069806" y="205264"/>
                </a:cubicBezTo>
                <a:cubicBezTo>
                  <a:pt x="6069806" y="205264"/>
                  <a:pt x="6067901" y="213836"/>
                  <a:pt x="6065996" y="228124"/>
                </a:cubicBezTo>
                <a:cubicBezTo>
                  <a:pt x="6065044" y="235744"/>
                  <a:pt x="6063139" y="243364"/>
                  <a:pt x="6061234" y="253841"/>
                </a:cubicBezTo>
                <a:cubicBezTo>
                  <a:pt x="6060281" y="256699"/>
                  <a:pt x="6060281" y="259556"/>
                  <a:pt x="6059329" y="263366"/>
                </a:cubicBezTo>
                <a:cubicBezTo>
                  <a:pt x="6058376" y="265271"/>
                  <a:pt x="6058376" y="267176"/>
                  <a:pt x="6057424" y="268129"/>
                </a:cubicBezTo>
                <a:cubicBezTo>
                  <a:pt x="6054567" y="275749"/>
                  <a:pt x="6051709" y="285274"/>
                  <a:pt x="6048851" y="294799"/>
                </a:cubicBezTo>
                <a:cubicBezTo>
                  <a:pt x="6045994" y="304324"/>
                  <a:pt x="6044089" y="313849"/>
                  <a:pt x="6041231" y="324326"/>
                </a:cubicBezTo>
                <a:cubicBezTo>
                  <a:pt x="6041231" y="324326"/>
                  <a:pt x="6041231" y="325279"/>
                  <a:pt x="6041231" y="325279"/>
                </a:cubicBezTo>
                <a:cubicBezTo>
                  <a:pt x="6038374" y="318611"/>
                  <a:pt x="6036469" y="311944"/>
                  <a:pt x="6033612" y="306229"/>
                </a:cubicBezTo>
                <a:cubicBezTo>
                  <a:pt x="6032659" y="303371"/>
                  <a:pt x="6030754" y="299561"/>
                  <a:pt x="6029801" y="296704"/>
                </a:cubicBezTo>
                <a:cubicBezTo>
                  <a:pt x="6029801" y="296704"/>
                  <a:pt x="6029801" y="295751"/>
                  <a:pt x="6029801" y="295751"/>
                </a:cubicBezTo>
                <a:cubicBezTo>
                  <a:pt x="6030754" y="290036"/>
                  <a:pt x="6031706" y="285274"/>
                  <a:pt x="6031706" y="281464"/>
                </a:cubicBezTo>
                <a:cubicBezTo>
                  <a:pt x="6032659" y="272891"/>
                  <a:pt x="6033612" y="269081"/>
                  <a:pt x="6033612" y="269081"/>
                </a:cubicBezTo>
                <a:cubicBezTo>
                  <a:pt x="6033612" y="269081"/>
                  <a:pt x="6031706" y="272891"/>
                  <a:pt x="6027896" y="280511"/>
                </a:cubicBezTo>
                <a:cubicBezTo>
                  <a:pt x="6026944" y="282416"/>
                  <a:pt x="6025992" y="284321"/>
                  <a:pt x="6025039" y="286226"/>
                </a:cubicBezTo>
                <a:cubicBezTo>
                  <a:pt x="6023134" y="281464"/>
                  <a:pt x="6021229" y="276701"/>
                  <a:pt x="6020276" y="272891"/>
                </a:cubicBezTo>
                <a:cubicBezTo>
                  <a:pt x="6013609" y="254794"/>
                  <a:pt x="6008846" y="244316"/>
                  <a:pt x="6008846" y="244316"/>
                </a:cubicBezTo>
                <a:cubicBezTo>
                  <a:pt x="6008846" y="244316"/>
                  <a:pt x="6011704" y="254794"/>
                  <a:pt x="6016467" y="273844"/>
                </a:cubicBezTo>
                <a:cubicBezTo>
                  <a:pt x="6018371" y="279559"/>
                  <a:pt x="6020276" y="286226"/>
                  <a:pt x="6022181" y="293846"/>
                </a:cubicBezTo>
                <a:cubicBezTo>
                  <a:pt x="6021229" y="296704"/>
                  <a:pt x="6020276" y="299561"/>
                  <a:pt x="6019324" y="302419"/>
                </a:cubicBezTo>
                <a:cubicBezTo>
                  <a:pt x="6018371" y="305276"/>
                  <a:pt x="6017419" y="309086"/>
                  <a:pt x="6016467" y="311944"/>
                </a:cubicBezTo>
                <a:cubicBezTo>
                  <a:pt x="6014562" y="318611"/>
                  <a:pt x="6012656" y="326231"/>
                  <a:pt x="6010751" y="333851"/>
                </a:cubicBezTo>
                <a:cubicBezTo>
                  <a:pt x="6010751" y="333851"/>
                  <a:pt x="6010751" y="334804"/>
                  <a:pt x="6010751" y="334804"/>
                </a:cubicBezTo>
                <a:cubicBezTo>
                  <a:pt x="6007894" y="330041"/>
                  <a:pt x="6005989" y="325279"/>
                  <a:pt x="6003131" y="320516"/>
                </a:cubicBezTo>
                <a:cubicBezTo>
                  <a:pt x="6001226" y="316706"/>
                  <a:pt x="5999321" y="312896"/>
                  <a:pt x="5996464" y="308134"/>
                </a:cubicBezTo>
                <a:cubicBezTo>
                  <a:pt x="5997417" y="306229"/>
                  <a:pt x="5998369" y="304324"/>
                  <a:pt x="5999321" y="302419"/>
                </a:cubicBezTo>
                <a:cubicBezTo>
                  <a:pt x="6002179" y="294799"/>
                  <a:pt x="6005037" y="289084"/>
                  <a:pt x="6007894" y="283369"/>
                </a:cubicBezTo>
                <a:cubicBezTo>
                  <a:pt x="6012656" y="272891"/>
                  <a:pt x="6014562" y="267176"/>
                  <a:pt x="6014562" y="267176"/>
                </a:cubicBezTo>
                <a:cubicBezTo>
                  <a:pt x="6014562" y="267176"/>
                  <a:pt x="6010751" y="272891"/>
                  <a:pt x="6004084" y="281464"/>
                </a:cubicBezTo>
                <a:cubicBezTo>
                  <a:pt x="6001226" y="286226"/>
                  <a:pt x="5997417" y="291941"/>
                  <a:pt x="5993606" y="297656"/>
                </a:cubicBezTo>
                <a:cubicBezTo>
                  <a:pt x="5992654" y="289084"/>
                  <a:pt x="5990749" y="281464"/>
                  <a:pt x="5989796" y="273844"/>
                </a:cubicBezTo>
                <a:cubicBezTo>
                  <a:pt x="5990749" y="266224"/>
                  <a:pt x="5990749" y="258604"/>
                  <a:pt x="5991701" y="250984"/>
                </a:cubicBezTo>
                <a:cubicBezTo>
                  <a:pt x="5992654" y="235744"/>
                  <a:pt x="5995512" y="223361"/>
                  <a:pt x="5997417" y="212884"/>
                </a:cubicBezTo>
                <a:cubicBezTo>
                  <a:pt x="6001226" y="191929"/>
                  <a:pt x="6003131" y="179546"/>
                  <a:pt x="6003131" y="179546"/>
                </a:cubicBezTo>
                <a:cubicBezTo>
                  <a:pt x="6003131" y="179546"/>
                  <a:pt x="5999321" y="190976"/>
                  <a:pt x="5993606" y="211931"/>
                </a:cubicBezTo>
                <a:cubicBezTo>
                  <a:pt x="5990749" y="222409"/>
                  <a:pt x="5986939" y="233839"/>
                  <a:pt x="5985034" y="248126"/>
                </a:cubicBezTo>
                <a:cubicBezTo>
                  <a:pt x="5981224" y="233839"/>
                  <a:pt x="5978367" y="219551"/>
                  <a:pt x="5974556" y="206216"/>
                </a:cubicBezTo>
                <a:cubicBezTo>
                  <a:pt x="5974556" y="206216"/>
                  <a:pt x="5974556" y="206216"/>
                  <a:pt x="5974556" y="206216"/>
                </a:cubicBezTo>
                <a:cubicBezTo>
                  <a:pt x="5975509" y="195739"/>
                  <a:pt x="5976462" y="186214"/>
                  <a:pt x="5977414" y="178594"/>
                </a:cubicBezTo>
                <a:cubicBezTo>
                  <a:pt x="5978367" y="163354"/>
                  <a:pt x="5979319" y="153829"/>
                  <a:pt x="5979319" y="153829"/>
                </a:cubicBezTo>
                <a:cubicBezTo>
                  <a:pt x="5979319" y="153829"/>
                  <a:pt x="5977414" y="162401"/>
                  <a:pt x="5973604" y="177641"/>
                </a:cubicBezTo>
                <a:cubicBezTo>
                  <a:pt x="5972651" y="181451"/>
                  <a:pt x="5971699" y="186214"/>
                  <a:pt x="5969794" y="191929"/>
                </a:cubicBezTo>
                <a:cubicBezTo>
                  <a:pt x="5965984" y="180499"/>
                  <a:pt x="5963126" y="170021"/>
                  <a:pt x="5959317" y="160496"/>
                </a:cubicBezTo>
                <a:cubicBezTo>
                  <a:pt x="5954554" y="148114"/>
                  <a:pt x="5950744" y="137636"/>
                  <a:pt x="5946934" y="130016"/>
                </a:cubicBezTo>
                <a:cubicBezTo>
                  <a:pt x="5939314" y="112871"/>
                  <a:pt x="5934551" y="104299"/>
                  <a:pt x="5934551" y="104299"/>
                </a:cubicBezTo>
                <a:cubicBezTo>
                  <a:pt x="5934551" y="104299"/>
                  <a:pt x="5937409" y="113824"/>
                  <a:pt x="5943124" y="131921"/>
                </a:cubicBezTo>
                <a:cubicBezTo>
                  <a:pt x="5945981" y="140494"/>
                  <a:pt x="5948839" y="150971"/>
                  <a:pt x="5951696" y="163354"/>
                </a:cubicBezTo>
                <a:cubicBezTo>
                  <a:pt x="5955506" y="175736"/>
                  <a:pt x="5957412" y="189071"/>
                  <a:pt x="5961221" y="204311"/>
                </a:cubicBezTo>
                <a:cubicBezTo>
                  <a:pt x="5962174" y="208121"/>
                  <a:pt x="5963126" y="212884"/>
                  <a:pt x="5964079" y="216694"/>
                </a:cubicBezTo>
                <a:cubicBezTo>
                  <a:pt x="5964079" y="218599"/>
                  <a:pt x="5963126" y="220504"/>
                  <a:pt x="5962174" y="222409"/>
                </a:cubicBezTo>
                <a:cubicBezTo>
                  <a:pt x="5961221" y="226219"/>
                  <a:pt x="5959317" y="230981"/>
                  <a:pt x="5958364" y="235744"/>
                </a:cubicBezTo>
                <a:cubicBezTo>
                  <a:pt x="5957412" y="234791"/>
                  <a:pt x="5957412" y="233839"/>
                  <a:pt x="5956459" y="232886"/>
                </a:cubicBezTo>
                <a:cubicBezTo>
                  <a:pt x="5956459" y="231934"/>
                  <a:pt x="5956459" y="231934"/>
                  <a:pt x="5956459" y="231934"/>
                </a:cubicBezTo>
                <a:cubicBezTo>
                  <a:pt x="5956459" y="231934"/>
                  <a:pt x="5956459" y="231934"/>
                  <a:pt x="5956459" y="232886"/>
                </a:cubicBezTo>
                <a:cubicBezTo>
                  <a:pt x="5948839" y="219551"/>
                  <a:pt x="5943124" y="208121"/>
                  <a:pt x="5938362" y="199549"/>
                </a:cubicBezTo>
                <a:cubicBezTo>
                  <a:pt x="5931694" y="187166"/>
                  <a:pt x="5927884" y="180499"/>
                  <a:pt x="5927884" y="180499"/>
                </a:cubicBezTo>
                <a:cubicBezTo>
                  <a:pt x="5927884" y="180499"/>
                  <a:pt x="5937409" y="209074"/>
                  <a:pt x="5953601" y="250984"/>
                </a:cubicBezTo>
                <a:cubicBezTo>
                  <a:pt x="5953601" y="252889"/>
                  <a:pt x="5952649" y="253841"/>
                  <a:pt x="5952649" y="255746"/>
                </a:cubicBezTo>
                <a:cubicBezTo>
                  <a:pt x="5949792" y="264319"/>
                  <a:pt x="5947887" y="272891"/>
                  <a:pt x="5945029" y="282416"/>
                </a:cubicBezTo>
                <a:cubicBezTo>
                  <a:pt x="5945029" y="283369"/>
                  <a:pt x="5944076" y="284321"/>
                  <a:pt x="5944076" y="285274"/>
                </a:cubicBezTo>
                <a:cubicBezTo>
                  <a:pt x="5943124" y="280511"/>
                  <a:pt x="5941219" y="275749"/>
                  <a:pt x="5940267" y="271939"/>
                </a:cubicBezTo>
                <a:cubicBezTo>
                  <a:pt x="5936456" y="259556"/>
                  <a:pt x="5932646" y="247174"/>
                  <a:pt x="5928837" y="237649"/>
                </a:cubicBezTo>
                <a:cubicBezTo>
                  <a:pt x="5925979" y="230981"/>
                  <a:pt x="5924074" y="225266"/>
                  <a:pt x="5922169" y="220504"/>
                </a:cubicBezTo>
                <a:cubicBezTo>
                  <a:pt x="5923121" y="217646"/>
                  <a:pt x="5923121" y="216694"/>
                  <a:pt x="5923121" y="216694"/>
                </a:cubicBezTo>
                <a:cubicBezTo>
                  <a:pt x="5923121" y="216694"/>
                  <a:pt x="5922169" y="217646"/>
                  <a:pt x="5921217" y="219551"/>
                </a:cubicBezTo>
                <a:cubicBezTo>
                  <a:pt x="5920264" y="216694"/>
                  <a:pt x="5919312" y="213836"/>
                  <a:pt x="5917406" y="211931"/>
                </a:cubicBezTo>
                <a:cubicBezTo>
                  <a:pt x="5913596" y="204311"/>
                  <a:pt x="5910739" y="198596"/>
                  <a:pt x="5908834" y="194786"/>
                </a:cubicBezTo>
                <a:cubicBezTo>
                  <a:pt x="5908834" y="190976"/>
                  <a:pt x="5907881" y="187166"/>
                  <a:pt x="5907881" y="183356"/>
                </a:cubicBezTo>
                <a:cubicBezTo>
                  <a:pt x="5905976" y="168116"/>
                  <a:pt x="5905024" y="159544"/>
                  <a:pt x="5905024" y="159544"/>
                </a:cubicBezTo>
                <a:cubicBezTo>
                  <a:pt x="5905024" y="159544"/>
                  <a:pt x="5904071" y="168116"/>
                  <a:pt x="5904071" y="184309"/>
                </a:cubicBezTo>
                <a:cubicBezTo>
                  <a:pt x="5904071" y="191929"/>
                  <a:pt x="5903119" y="201454"/>
                  <a:pt x="5903119" y="211931"/>
                </a:cubicBezTo>
                <a:cubicBezTo>
                  <a:pt x="5903119" y="217646"/>
                  <a:pt x="5903119" y="223361"/>
                  <a:pt x="5902167" y="229076"/>
                </a:cubicBezTo>
                <a:cubicBezTo>
                  <a:pt x="5902167" y="234791"/>
                  <a:pt x="5902167" y="241459"/>
                  <a:pt x="5902167" y="248126"/>
                </a:cubicBezTo>
                <a:cubicBezTo>
                  <a:pt x="5902167" y="254794"/>
                  <a:pt x="5902167" y="262414"/>
                  <a:pt x="5903119" y="270034"/>
                </a:cubicBezTo>
                <a:cubicBezTo>
                  <a:pt x="5902167" y="274796"/>
                  <a:pt x="5901214" y="279559"/>
                  <a:pt x="5900262" y="285274"/>
                </a:cubicBezTo>
                <a:cubicBezTo>
                  <a:pt x="5900262" y="284321"/>
                  <a:pt x="5900262" y="283369"/>
                  <a:pt x="5899309" y="282416"/>
                </a:cubicBezTo>
                <a:cubicBezTo>
                  <a:pt x="5897404" y="274796"/>
                  <a:pt x="5896451" y="268129"/>
                  <a:pt x="5895499" y="263366"/>
                </a:cubicBezTo>
                <a:cubicBezTo>
                  <a:pt x="5893594" y="255746"/>
                  <a:pt x="5892642" y="250031"/>
                  <a:pt x="5891689" y="248126"/>
                </a:cubicBezTo>
                <a:cubicBezTo>
                  <a:pt x="5891689" y="246221"/>
                  <a:pt x="5891689" y="245269"/>
                  <a:pt x="5891689" y="245269"/>
                </a:cubicBezTo>
                <a:cubicBezTo>
                  <a:pt x="5891689" y="245269"/>
                  <a:pt x="5891689" y="246221"/>
                  <a:pt x="5890737" y="247174"/>
                </a:cubicBezTo>
                <a:cubicBezTo>
                  <a:pt x="5890737" y="247174"/>
                  <a:pt x="5890737" y="247174"/>
                  <a:pt x="5890737" y="247174"/>
                </a:cubicBezTo>
                <a:cubicBezTo>
                  <a:pt x="5890737" y="247174"/>
                  <a:pt x="5890737" y="247174"/>
                  <a:pt x="5890737" y="248126"/>
                </a:cubicBezTo>
                <a:cubicBezTo>
                  <a:pt x="5889784" y="251936"/>
                  <a:pt x="5885974" y="261461"/>
                  <a:pt x="5881212" y="275749"/>
                </a:cubicBezTo>
                <a:cubicBezTo>
                  <a:pt x="5880259" y="270986"/>
                  <a:pt x="5879306" y="266224"/>
                  <a:pt x="5878354" y="262414"/>
                </a:cubicBezTo>
                <a:cubicBezTo>
                  <a:pt x="5875496" y="248126"/>
                  <a:pt x="5874544" y="240506"/>
                  <a:pt x="5874544" y="240506"/>
                </a:cubicBezTo>
                <a:cubicBezTo>
                  <a:pt x="5874544" y="240506"/>
                  <a:pt x="5874544" y="248126"/>
                  <a:pt x="5874544" y="262414"/>
                </a:cubicBezTo>
                <a:cubicBezTo>
                  <a:pt x="5874544" y="270034"/>
                  <a:pt x="5875496" y="279559"/>
                  <a:pt x="5875496" y="290989"/>
                </a:cubicBezTo>
                <a:cubicBezTo>
                  <a:pt x="5874544" y="293846"/>
                  <a:pt x="5873592" y="295751"/>
                  <a:pt x="5873592" y="298609"/>
                </a:cubicBezTo>
                <a:cubicBezTo>
                  <a:pt x="5872639" y="290036"/>
                  <a:pt x="5872639" y="280511"/>
                  <a:pt x="5870734" y="271939"/>
                </a:cubicBezTo>
                <a:cubicBezTo>
                  <a:pt x="5869781" y="278606"/>
                  <a:pt x="5868829" y="286226"/>
                  <a:pt x="5867876" y="292894"/>
                </a:cubicBezTo>
                <a:cubicBezTo>
                  <a:pt x="5867876" y="285274"/>
                  <a:pt x="5867876" y="276701"/>
                  <a:pt x="5866924" y="269081"/>
                </a:cubicBezTo>
                <a:cubicBezTo>
                  <a:pt x="5866924" y="260509"/>
                  <a:pt x="5865971" y="251936"/>
                  <a:pt x="5865971" y="243364"/>
                </a:cubicBezTo>
                <a:cubicBezTo>
                  <a:pt x="5870734" y="231934"/>
                  <a:pt x="5873592" y="225266"/>
                  <a:pt x="5873592" y="225266"/>
                </a:cubicBezTo>
                <a:cubicBezTo>
                  <a:pt x="5873592" y="225266"/>
                  <a:pt x="5870734" y="230029"/>
                  <a:pt x="5865971" y="237649"/>
                </a:cubicBezTo>
                <a:cubicBezTo>
                  <a:pt x="5865971" y="234791"/>
                  <a:pt x="5865971" y="232886"/>
                  <a:pt x="5865971" y="230029"/>
                </a:cubicBezTo>
                <a:cubicBezTo>
                  <a:pt x="5865971" y="217646"/>
                  <a:pt x="5865019" y="205264"/>
                  <a:pt x="5865019" y="194786"/>
                </a:cubicBezTo>
                <a:cubicBezTo>
                  <a:pt x="5864067" y="172879"/>
                  <a:pt x="5863114" y="154781"/>
                  <a:pt x="5863114" y="141446"/>
                </a:cubicBezTo>
                <a:cubicBezTo>
                  <a:pt x="5862162" y="128111"/>
                  <a:pt x="5862162" y="121444"/>
                  <a:pt x="5862162" y="121444"/>
                </a:cubicBezTo>
                <a:cubicBezTo>
                  <a:pt x="5862162" y="121444"/>
                  <a:pt x="5861209" y="129064"/>
                  <a:pt x="5859304" y="141446"/>
                </a:cubicBezTo>
                <a:cubicBezTo>
                  <a:pt x="5858351" y="147161"/>
                  <a:pt x="5857399" y="153829"/>
                  <a:pt x="5856446" y="161449"/>
                </a:cubicBezTo>
                <a:cubicBezTo>
                  <a:pt x="5855494" y="145256"/>
                  <a:pt x="5854542" y="130969"/>
                  <a:pt x="5853589" y="120491"/>
                </a:cubicBezTo>
                <a:cubicBezTo>
                  <a:pt x="5852637" y="106204"/>
                  <a:pt x="5851684" y="98584"/>
                  <a:pt x="5851684" y="98584"/>
                </a:cubicBezTo>
                <a:cubicBezTo>
                  <a:pt x="5851684" y="98584"/>
                  <a:pt x="5850731" y="106204"/>
                  <a:pt x="5849779" y="120491"/>
                </a:cubicBezTo>
                <a:cubicBezTo>
                  <a:pt x="5848826" y="127159"/>
                  <a:pt x="5848826" y="135731"/>
                  <a:pt x="5847874" y="146209"/>
                </a:cubicBezTo>
                <a:cubicBezTo>
                  <a:pt x="5846921" y="155734"/>
                  <a:pt x="5846921" y="167164"/>
                  <a:pt x="5846921" y="179546"/>
                </a:cubicBezTo>
                <a:cubicBezTo>
                  <a:pt x="5845969" y="203359"/>
                  <a:pt x="5845969" y="231934"/>
                  <a:pt x="5846921" y="262414"/>
                </a:cubicBezTo>
                <a:cubicBezTo>
                  <a:pt x="5846921" y="264319"/>
                  <a:pt x="5846921" y="267176"/>
                  <a:pt x="5846921" y="269081"/>
                </a:cubicBezTo>
                <a:cubicBezTo>
                  <a:pt x="5845969" y="270986"/>
                  <a:pt x="5844064" y="272891"/>
                  <a:pt x="5843112" y="274796"/>
                </a:cubicBezTo>
                <a:cubicBezTo>
                  <a:pt x="5842159" y="270034"/>
                  <a:pt x="5841206" y="265271"/>
                  <a:pt x="5840254" y="261461"/>
                </a:cubicBezTo>
                <a:cubicBezTo>
                  <a:pt x="5840254" y="254794"/>
                  <a:pt x="5840254" y="248126"/>
                  <a:pt x="5841206" y="242411"/>
                </a:cubicBezTo>
                <a:cubicBezTo>
                  <a:pt x="5841206" y="230029"/>
                  <a:pt x="5841206" y="223361"/>
                  <a:pt x="5841206" y="223361"/>
                </a:cubicBezTo>
                <a:cubicBezTo>
                  <a:pt x="5841206" y="223361"/>
                  <a:pt x="5839301" y="230029"/>
                  <a:pt x="5837396" y="242411"/>
                </a:cubicBezTo>
                <a:cubicBezTo>
                  <a:pt x="5837396" y="243364"/>
                  <a:pt x="5837396" y="244316"/>
                  <a:pt x="5836444" y="245269"/>
                </a:cubicBezTo>
                <a:cubicBezTo>
                  <a:pt x="5833587" y="233839"/>
                  <a:pt x="5831681" y="224314"/>
                  <a:pt x="5829776" y="215741"/>
                </a:cubicBezTo>
                <a:cubicBezTo>
                  <a:pt x="5825967" y="198596"/>
                  <a:pt x="5824062" y="189071"/>
                  <a:pt x="5824062" y="189071"/>
                </a:cubicBezTo>
                <a:cubicBezTo>
                  <a:pt x="5824062" y="189071"/>
                  <a:pt x="5825014" y="198596"/>
                  <a:pt x="5825967" y="215741"/>
                </a:cubicBezTo>
                <a:cubicBezTo>
                  <a:pt x="5826919" y="224314"/>
                  <a:pt x="5827871" y="234791"/>
                  <a:pt x="5828824" y="246221"/>
                </a:cubicBezTo>
                <a:cubicBezTo>
                  <a:pt x="5829776" y="252889"/>
                  <a:pt x="5830729" y="260509"/>
                  <a:pt x="5831681" y="268129"/>
                </a:cubicBezTo>
                <a:cubicBezTo>
                  <a:pt x="5830729" y="270034"/>
                  <a:pt x="5828824" y="272891"/>
                  <a:pt x="5826919" y="276701"/>
                </a:cubicBezTo>
                <a:cubicBezTo>
                  <a:pt x="5826919" y="274796"/>
                  <a:pt x="5825967" y="272891"/>
                  <a:pt x="5825967" y="270986"/>
                </a:cubicBezTo>
                <a:cubicBezTo>
                  <a:pt x="5825014" y="263366"/>
                  <a:pt x="5823109" y="255746"/>
                  <a:pt x="5822156" y="250031"/>
                </a:cubicBezTo>
                <a:cubicBezTo>
                  <a:pt x="5820251" y="238601"/>
                  <a:pt x="5818346" y="231934"/>
                  <a:pt x="5818346" y="231934"/>
                </a:cubicBezTo>
                <a:cubicBezTo>
                  <a:pt x="5818346" y="231934"/>
                  <a:pt x="5818346" y="238601"/>
                  <a:pt x="5818346" y="250031"/>
                </a:cubicBezTo>
                <a:cubicBezTo>
                  <a:pt x="5818346" y="255746"/>
                  <a:pt x="5818346" y="262414"/>
                  <a:pt x="5818346" y="270986"/>
                </a:cubicBezTo>
                <a:cubicBezTo>
                  <a:pt x="5816442" y="267176"/>
                  <a:pt x="5814537" y="264319"/>
                  <a:pt x="5812631" y="262414"/>
                </a:cubicBezTo>
                <a:lnTo>
                  <a:pt x="5812631" y="246221"/>
                </a:lnTo>
                <a:lnTo>
                  <a:pt x="5814537" y="220504"/>
                </a:lnTo>
                <a:cubicBezTo>
                  <a:pt x="5815489" y="220504"/>
                  <a:pt x="5815489" y="220504"/>
                  <a:pt x="5816442" y="221456"/>
                </a:cubicBezTo>
                <a:cubicBezTo>
                  <a:pt x="5817394" y="222409"/>
                  <a:pt x="5818346" y="222409"/>
                  <a:pt x="5819299" y="224314"/>
                </a:cubicBezTo>
                <a:cubicBezTo>
                  <a:pt x="5821204" y="226219"/>
                  <a:pt x="5821204" y="229076"/>
                  <a:pt x="5822156" y="231934"/>
                </a:cubicBezTo>
                <a:cubicBezTo>
                  <a:pt x="5822156" y="229076"/>
                  <a:pt x="5822156" y="226219"/>
                  <a:pt x="5821204" y="223361"/>
                </a:cubicBezTo>
                <a:cubicBezTo>
                  <a:pt x="5820251" y="222409"/>
                  <a:pt x="5819299" y="220504"/>
                  <a:pt x="5818346" y="219551"/>
                </a:cubicBezTo>
                <a:cubicBezTo>
                  <a:pt x="5817394" y="218599"/>
                  <a:pt x="5815489" y="217646"/>
                  <a:pt x="5813584" y="217646"/>
                </a:cubicBezTo>
                <a:lnTo>
                  <a:pt x="5811679" y="217646"/>
                </a:lnTo>
                <a:lnTo>
                  <a:pt x="5811679" y="219551"/>
                </a:lnTo>
                <a:cubicBezTo>
                  <a:pt x="5809774" y="228124"/>
                  <a:pt x="5806917" y="237649"/>
                  <a:pt x="5805012" y="246221"/>
                </a:cubicBezTo>
                <a:cubicBezTo>
                  <a:pt x="5804059" y="250031"/>
                  <a:pt x="5804059" y="252889"/>
                  <a:pt x="5803106" y="256699"/>
                </a:cubicBezTo>
                <a:cubicBezTo>
                  <a:pt x="5801201" y="258604"/>
                  <a:pt x="5799296" y="261461"/>
                  <a:pt x="5796439" y="264319"/>
                </a:cubicBezTo>
                <a:cubicBezTo>
                  <a:pt x="5796439" y="259556"/>
                  <a:pt x="5795487" y="256699"/>
                  <a:pt x="5795487" y="253841"/>
                </a:cubicBezTo>
                <a:cubicBezTo>
                  <a:pt x="5794534" y="250031"/>
                  <a:pt x="5794534" y="248126"/>
                  <a:pt x="5794534" y="248126"/>
                </a:cubicBezTo>
                <a:cubicBezTo>
                  <a:pt x="5794534" y="248126"/>
                  <a:pt x="5794534" y="250031"/>
                  <a:pt x="5794534" y="253841"/>
                </a:cubicBezTo>
                <a:cubicBezTo>
                  <a:pt x="5794534" y="257651"/>
                  <a:pt x="5794534" y="262414"/>
                  <a:pt x="5793581" y="268129"/>
                </a:cubicBezTo>
                <a:cubicBezTo>
                  <a:pt x="5792629" y="269081"/>
                  <a:pt x="5792629" y="269081"/>
                  <a:pt x="5791676" y="270034"/>
                </a:cubicBezTo>
                <a:cubicBezTo>
                  <a:pt x="5791676" y="270034"/>
                  <a:pt x="5791676" y="270034"/>
                  <a:pt x="5791676" y="270034"/>
                </a:cubicBezTo>
                <a:lnTo>
                  <a:pt x="5787867" y="239554"/>
                </a:lnTo>
                <a:cubicBezTo>
                  <a:pt x="5791676" y="229076"/>
                  <a:pt x="5793581" y="224314"/>
                  <a:pt x="5793581" y="224314"/>
                </a:cubicBezTo>
                <a:cubicBezTo>
                  <a:pt x="5793581" y="224314"/>
                  <a:pt x="5791676" y="228124"/>
                  <a:pt x="5786914" y="234791"/>
                </a:cubicBezTo>
                <a:lnTo>
                  <a:pt x="5785009" y="205264"/>
                </a:lnTo>
                <a:cubicBezTo>
                  <a:pt x="5788819" y="197644"/>
                  <a:pt x="5791676" y="190024"/>
                  <a:pt x="5795487" y="183356"/>
                </a:cubicBezTo>
                <a:cubicBezTo>
                  <a:pt x="5795487" y="183356"/>
                  <a:pt x="5795487" y="184309"/>
                  <a:pt x="5795487" y="184309"/>
                </a:cubicBezTo>
                <a:cubicBezTo>
                  <a:pt x="5795487" y="184309"/>
                  <a:pt x="5795487" y="183356"/>
                  <a:pt x="5795487" y="183356"/>
                </a:cubicBezTo>
                <a:cubicBezTo>
                  <a:pt x="5796439" y="181451"/>
                  <a:pt x="5797392" y="179546"/>
                  <a:pt x="5797392" y="178594"/>
                </a:cubicBezTo>
                <a:cubicBezTo>
                  <a:pt x="5803106" y="165259"/>
                  <a:pt x="5808821" y="153829"/>
                  <a:pt x="5812631" y="145256"/>
                </a:cubicBezTo>
                <a:cubicBezTo>
                  <a:pt x="5821204" y="126206"/>
                  <a:pt x="5825967" y="115729"/>
                  <a:pt x="5825967" y="115729"/>
                </a:cubicBezTo>
                <a:cubicBezTo>
                  <a:pt x="5825967" y="115729"/>
                  <a:pt x="5820251" y="125254"/>
                  <a:pt x="5809774" y="143351"/>
                </a:cubicBezTo>
                <a:cubicBezTo>
                  <a:pt x="5805012" y="151924"/>
                  <a:pt x="5798344" y="162401"/>
                  <a:pt x="5791676" y="173831"/>
                </a:cubicBezTo>
                <a:cubicBezTo>
                  <a:pt x="5790724" y="172879"/>
                  <a:pt x="5789771" y="171926"/>
                  <a:pt x="5788819" y="170974"/>
                </a:cubicBezTo>
                <a:cubicBezTo>
                  <a:pt x="5786914" y="170021"/>
                  <a:pt x="5785009" y="169069"/>
                  <a:pt x="5783104" y="169069"/>
                </a:cubicBezTo>
                <a:lnTo>
                  <a:pt x="5781199" y="169069"/>
                </a:lnTo>
                <a:lnTo>
                  <a:pt x="5781199" y="170974"/>
                </a:lnTo>
                <a:lnTo>
                  <a:pt x="5777389" y="197644"/>
                </a:lnTo>
                <a:cubicBezTo>
                  <a:pt x="5774531" y="204311"/>
                  <a:pt x="5770721" y="210026"/>
                  <a:pt x="5766912" y="217646"/>
                </a:cubicBezTo>
                <a:cubicBezTo>
                  <a:pt x="5762149" y="226219"/>
                  <a:pt x="5757387" y="234791"/>
                  <a:pt x="5752624" y="244316"/>
                </a:cubicBezTo>
                <a:cubicBezTo>
                  <a:pt x="5752624" y="240506"/>
                  <a:pt x="5751671" y="236696"/>
                  <a:pt x="5751671" y="233839"/>
                </a:cubicBezTo>
                <a:cubicBezTo>
                  <a:pt x="5750719" y="228124"/>
                  <a:pt x="5749767" y="222409"/>
                  <a:pt x="5749767" y="216694"/>
                </a:cubicBezTo>
                <a:cubicBezTo>
                  <a:pt x="5754529" y="199549"/>
                  <a:pt x="5757387" y="190024"/>
                  <a:pt x="5757387" y="190024"/>
                </a:cubicBezTo>
                <a:cubicBezTo>
                  <a:pt x="5757387" y="190024"/>
                  <a:pt x="5754529" y="197644"/>
                  <a:pt x="5749767" y="210979"/>
                </a:cubicBezTo>
                <a:cubicBezTo>
                  <a:pt x="5749767" y="209074"/>
                  <a:pt x="5748814" y="206216"/>
                  <a:pt x="5748814" y="204311"/>
                </a:cubicBezTo>
                <a:cubicBezTo>
                  <a:pt x="5746909" y="188119"/>
                  <a:pt x="5745004" y="178594"/>
                  <a:pt x="5745004" y="178594"/>
                </a:cubicBezTo>
                <a:cubicBezTo>
                  <a:pt x="5745004" y="178594"/>
                  <a:pt x="5745004" y="188119"/>
                  <a:pt x="5745004" y="204311"/>
                </a:cubicBezTo>
                <a:cubicBezTo>
                  <a:pt x="5745004" y="210026"/>
                  <a:pt x="5745004" y="215741"/>
                  <a:pt x="5745004" y="222409"/>
                </a:cubicBezTo>
                <a:cubicBezTo>
                  <a:pt x="5745004" y="223361"/>
                  <a:pt x="5744051" y="224314"/>
                  <a:pt x="5744051" y="225266"/>
                </a:cubicBezTo>
                <a:cubicBezTo>
                  <a:pt x="5740242" y="234791"/>
                  <a:pt x="5736431" y="247174"/>
                  <a:pt x="5731669" y="259556"/>
                </a:cubicBezTo>
                <a:cubicBezTo>
                  <a:pt x="5731669" y="259556"/>
                  <a:pt x="5731669" y="258604"/>
                  <a:pt x="5731669" y="258604"/>
                </a:cubicBezTo>
                <a:cubicBezTo>
                  <a:pt x="5733574" y="245269"/>
                  <a:pt x="5734526" y="238601"/>
                  <a:pt x="5734526" y="238601"/>
                </a:cubicBezTo>
                <a:cubicBezTo>
                  <a:pt x="5734526" y="238601"/>
                  <a:pt x="5732621" y="246221"/>
                  <a:pt x="5727859" y="258604"/>
                </a:cubicBezTo>
                <a:cubicBezTo>
                  <a:pt x="5726906" y="260509"/>
                  <a:pt x="5726906" y="262414"/>
                  <a:pt x="5725954" y="264319"/>
                </a:cubicBezTo>
                <a:cubicBezTo>
                  <a:pt x="5725954" y="264319"/>
                  <a:pt x="5725954" y="263366"/>
                  <a:pt x="5725954" y="263366"/>
                </a:cubicBezTo>
                <a:cubicBezTo>
                  <a:pt x="5725954" y="263366"/>
                  <a:pt x="5725954" y="262414"/>
                  <a:pt x="5725954" y="262414"/>
                </a:cubicBezTo>
                <a:cubicBezTo>
                  <a:pt x="5725954" y="260509"/>
                  <a:pt x="5726906" y="258604"/>
                  <a:pt x="5726906" y="256699"/>
                </a:cubicBezTo>
                <a:cubicBezTo>
                  <a:pt x="5727859" y="251936"/>
                  <a:pt x="5728812" y="247174"/>
                  <a:pt x="5729764" y="242411"/>
                </a:cubicBezTo>
                <a:cubicBezTo>
                  <a:pt x="5730717" y="237649"/>
                  <a:pt x="5731669" y="233839"/>
                  <a:pt x="5732621" y="230029"/>
                </a:cubicBezTo>
                <a:cubicBezTo>
                  <a:pt x="5734526" y="222409"/>
                  <a:pt x="5736431" y="215741"/>
                  <a:pt x="5737384" y="210026"/>
                </a:cubicBezTo>
                <a:cubicBezTo>
                  <a:pt x="5740242" y="198596"/>
                  <a:pt x="5741194" y="191929"/>
                  <a:pt x="5741194" y="191929"/>
                </a:cubicBezTo>
                <a:cubicBezTo>
                  <a:pt x="5741194" y="191929"/>
                  <a:pt x="5740242" y="193834"/>
                  <a:pt x="5739289" y="196691"/>
                </a:cubicBezTo>
                <a:cubicBezTo>
                  <a:pt x="5740242" y="192881"/>
                  <a:pt x="5740242" y="190024"/>
                  <a:pt x="5740242" y="190024"/>
                </a:cubicBezTo>
                <a:cubicBezTo>
                  <a:pt x="5740242" y="190024"/>
                  <a:pt x="5737384" y="197644"/>
                  <a:pt x="5731669" y="211931"/>
                </a:cubicBezTo>
                <a:cubicBezTo>
                  <a:pt x="5730717" y="215741"/>
                  <a:pt x="5728812" y="219551"/>
                  <a:pt x="5726906" y="224314"/>
                </a:cubicBezTo>
                <a:cubicBezTo>
                  <a:pt x="5725954" y="225266"/>
                  <a:pt x="5725954" y="227171"/>
                  <a:pt x="5725001" y="228124"/>
                </a:cubicBezTo>
                <a:cubicBezTo>
                  <a:pt x="5723096" y="231934"/>
                  <a:pt x="5722144" y="235744"/>
                  <a:pt x="5720239" y="240506"/>
                </a:cubicBezTo>
                <a:cubicBezTo>
                  <a:pt x="5719287" y="243364"/>
                  <a:pt x="5718334" y="246221"/>
                  <a:pt x="5717381" y="250031"/>
                </a:cubicBezTo>
                <a:cubicBezTo>
                  <a:pt x="5716429" y="251936"/>
                  <a:pt x="5716429" y="252889"/>
                  <a:pt x="5715476" y="254794"/>
                </a:cubicBezTo>
                <a:cubicBezTo>
                  <a:pt x="5713571" y="260509"/>
                  <a:pt x="5711667" y="266224"/>
                  <a:pt x="5709762" y="272891"/>
                </a:cubicBezTo>
                <a:cubicBezTo>
                  <a:pt x="5707856" y="278606"/>
                  <a:pt x="5705951" y="284321"/>
                  <a:pt x="5704046" y="290989"/>
                </a:cubicBezTo>
                <a:cubicBezTo>
                  <a:pt x="5701189" y="285274"/>
                  <a:pt x="5699284" y="280511"/>
                  <a:pt x="5696426" y="275749"/>
                </a:cubicBezTo>
                <a:cubicBezTo>
                  <a:pt x="5695474" y="271939"/>
                  <a:pt x="5695474" y="269081"/>
                  <a:pt x="5695474" y="269081"/>
                </a:cubicBezTo>
                <a:cubicBezTo>
                  <a:pt x="5695474" y="269081"/>
                  <a:pt x="5695474" y="270034"/>
                  <a:pt x="5695474" y="272891"/>
                </a:cubicBezTo>
                <a:cubicBezTo>
                  <a:pt x="5692617" y="268129"/>
                  <a:pt x="5690712" y="263366"/>
                  <a:pt x="5688806" y="259556"/>
                </a:cubicBezTo>
                <a:cubicBezTo>
                  <a:pt x="5683092" y="249079"/>
                  <a:pt x="5680234" y="243364"/>
                  <a:pt x="5680234" y="243364"/>
                </a:cubicBezTo>
                <a:cubicBezTo>
                  <a:pt x="5680234" y="243364"/>
                  <a:pt x="5682139" y="250031"/>
                  <a:pt x="5684996" y="260509"/>
                </a:cubicBezTo>
                <a:cubicBezTo>
                  <a:pt x="5687854" y="269081"/>
                  <a:pt x="5690712" y="279559"/>
                  <a:pt x="5694521" y="292894"/>
                </a:cubicBezTo>
                <a:cubicBezTo>
                  <a:pt x="5694521" y="297656"/>
                  <a:pt x="5694521" y="302419"/>
                  <a:pt x="5694521" y="309086"/>
                </a:cubicBezTo>
                <a:cubicBezTo>
                  <a:pt x="5694521" y="313849"/>
                  <a:pt x="5694521" y="318611"/>
                  <a:pt x="5694521" y="323374"/>
                </a:cubicBezTo>
                <a:cubicBezTo>
                  <a:pt x="5693569" y="326231"/>
                  <a:pt x="5692617" y="329089"/>
                  <a:pt x="5691664" y="331946"/>
                </a:cubicBezTo>
                <a:cubicBezTo>
                  <a:pt x="5690712" y="330994"/>
                  <a:pt x="5690712" y="330041"/>
                  <a:pt x="5689759" y="329089"/>
                </a:cubicBezTo>
                <a:lnTo>
                  <a:pt x="5689759" y="320516"/>
                </a:lnTo>
                <a:cubicBezTo>
                  <a:pt x="5688806" y="309086"/>
                  <a:pt x="5688806" y="297656"/>
                  <a:pt x="5687854" y="286226"/>
                </a:cubicBezTo>
                <a:cubicBezTo>
                  <a:pt x="5686901" y="297656"/>
                  <a:pt x="5685949" y="308134"/>
                  <a:pt x="5684996" y="319564"/>
                </a:cubicBezTo>
                <a:cubicBezTo>
                  <a:pt x="5684044" y="317659"/>
                  <a:pt x="5683092" y="315754"/>
                  <a:pt x="5681187" y="312896"/>
                </a:cubicBezTo>
                <a:cubicBezTo>
                  <a:pt x="5679281" y="299561"/>
                  <a:pt x="5677376" y="286226"/>
                  <a:pt x="5675471" y="273844"/>
                </a:cubicBezTo>
                <a:cubicBezTo>
                  <a:pt x="5674519" y="267176"/>
                  <a:pt x="5673567" y="260509"/>
                  <a:pt x="5672614" y="253841"/>
                </a:cubicBezTo>
                <a:cubicBezTo>
                  <a:pt x="5671662" y="247174"/>
                  <a:pt x="5671662" y="241459"/>
                  <a:pt x="5670709" y="235744"/>
                </a:cubicBezTo>
                <a:cubicBezTo>
                  <a:pt x="5669756" y="224314"/>
                  <a:pt x="5668804" y="214789"/>
                  <a:pt x="5667851" y="207169"/>
                </a:cubicBezTo>
                <a:cubicBezTo>
                  <a:pt x="5666899" y="198596"/>
                  <a:pt x="5665946" y="192881"/>
                  <a:pt x="5665946" y="188119"/>
                </a:cubicBezTo>
                <a:cubicBezTo>
                  <a:pt x="5666899" y="185261"/>
                  <a:pt x="5666899" y="183356"/>
                  <a:pt x="5666899" y="183356"/>
                </a:cubicBezTo>
                <a:cubicBezTo>
                  <a:pt x="5666899" y="183356"/>
                  <a:pt x="5665946" y="184309"/>
                  <a:pt x="5665946" y="186214"/>
                </a:cubicBezTo>
                <a:cubicBezTo>
                  <a:pt x="5665946" y="183356"/>
                  <a:pt x="5664994" y="181451"/>
                  <a:pt x="5664994" y="181451"/>
                </a:cubicBezTo>
                <a:cubicBezTo>
                  <a:pt x="5664994" y="181451"/>
                  <a:pt x="5664994" y="184309"/>
                  <a:pt x="5664994" y="188119"/>
                </a:cubicBezTo>
                <a:cubicBezTo>
                  <a:pt x="5663089" y="192881"/>
                  <a:pt x="5659279" y="201454"/>
                  <a:pt x="5654517" y="211931"/>
                </a:cubicBezTo>
                <a:cubicBezTo>
                  <a:pt x="5654517" y="210026"/>
                  <a:pt x="5654517" y="207169"/>
                  <a:pt x="5653564" y="205264"/>
                </a:cubicBezTo>
                <a:cubicBezTo>
                  <a:pt x="5652612" y="199549"/>
                  <a:pt x="5652612" y="193834"/>
                  <a:pt x="5652612" y="189071"/>
                </a:cubicBezTo>
                <a:cubicBezTo>
                  <a:pt x="5655469" y="183356"/>
                  <a:pt x="5657374" y="179546"/>
                  <a:pt x="5657374" y="179546"/>
                </a:cubicBezTo>
                <a:cubicBezTo>
                  <a:pt x="5657374" y="179546"/>
                  <a:pt x="5655469" y="182404"/>
                  <a:pt x="5652612" y="187166"/>
                </a:cubicBezTo>
                <a:cubicBezTo>
                  <a:pt x="5652612" y="186214"/>
                  <a:pt x="5652612" y="186214"/>
                  <a:pt x="5652612" y="185261"/>
                </a:cubicBezTo>
                <a:cubicBezTo>
                  <a:pt x="5651659" y="173831"/>
                  <a:pt x="5651659" y="167164"/>
                  <a:pt x="5651659" y="167164"/>
                </a:cubicBezTo>
                <a:cubicBezTo>
                  <a:pt x="5651659" y="167164"/>
                  <a:pt x="5650706" y="171926"/>
                  <a:pt x="5649754" y="179546"/>
                </a:cubicBezTo>
                <a:cubicBezTo>
                  <a:pt x="5649754" y="179546"/>
                  <a:pt x="5649754" y="178594"/>
                  <a:pt x="5649754" y="178594"/>
                </a:cubicBezTo>
                <a:cubicBezTo>
                  <a:pt x="5648801" y="171926"/>
                  <a:pt x="5648801" y="166211"/>
                  <a:pt x="5647849" y="159544"/>
                </a:cubicBezTo>
                <a:cubicBezTo>
                  <a:pt x="5647849" y="153829"/>
                  <a:pt x="5646896" y="148114"/>
                  <a:pt x="5646896" y="142399"/>
                </a:cubicBezTo>
                <a:cubicBezTo>
                  <a:pt x="5645944" y="131921"/>
                  <a:pt x="5644992" y="122396"/>
                  <a:pt x="5645944" y="114776"/>
                </a:cubicBezTo>
                <a:cubicBezTo>
                  <a:pt x="5645944" y="99536"/>
                  <a:pt x="5644992" y="90011"/>
                  <a:pt x="5644992" y="90011"/>
                </a:cubicBezTo>
                <a:cubicBezTo>
                  <a:pt x="5644992" y="90011"/>
                  <a:pt x="5644039" y="98584"/>
                  <a:pt x="5641181" y="113824"/>
                </a:cubicBezTo>
                <a:cubicBezTo>
                  <a:pt x="5640229" y="121444"/>
                  <a:pt x="5639276" y="130969"/>
                  <a:pt x="5639276" y="141446"/>
                </a:cubicBezTo>
                <a:cubicBezTo>
                  <a:pt x="5639276" y="147161"/>
                  <a:pt x="5638324" y="152876"/>
                  <a:pt x="5638324" y="158591"/>
                </a:cubicBezTo>
                <a:cubicBezTo>
                  <a:pt x="5638324" y="164306"/>
                  <a:pt x="5638324" y="170974"/>
                  <a:pt x="5638324" y="177641"/>
                </a:cubicBezTo>
                <a:cubicBezTo>
                  <a:pt x="5638324" y="186214"/>
                  <a:pt x="5638324" y="195739"/>
                  <a:pt x="5639276" y="205264"/>
                </a:cubicBezTo>
                <a:cubicBezTo>
                  <a:pt x="5638324" y="206216"/>
                  <a:pt x="5638324" y="207169"/>
                  <a:pt x="5637371" y="208121"/>
                </a:cubicBezTo>
                <a:cubicBezTo>
                  <a:pt x="5637371" y="208121"/>
                  <a:pt x="5636419" y="209074"/>
                  <a:pt x="5636419" y="209074"/>
                </a:cubicBezTo>
                <a:cubicBezTo>
                  <a:pt x="5636419" y="208121"/>
                  <a:pt x="5636419" y="208121"/>
                  <a:pt x="5636419" y="208121"/>
                </a:cubicBezTo>
                <a:cubicBezTo>
                  <a:pt x="5636419" y="208121"/>
                  <a:pt x="5636419" y="208121"/>
                  <a:pt x="5636419" y="209074"/>
                </a:cubicBezTo>
                <a:cubicBezTo>
                  <a:pt x="5635467" y="210979"/>
                  <a:pt x="5633562" y="212884"/>
                  <a:pt x="5631656" y="215741"/>
                </a:cubicBezTo>
                <a:cubicBezTo>
                  <a:pt x="5628799" y="201454"/>
                  <a:pt x="5626894" y="192881"/>
                  <a:pt x="5626894" y="192881"/>
                </a:cubicBezTo>
                <a:cubicBezTo>
                  <a:pt x="5626894" y="192881"/>
                  <a:pt x="5626894" y="204311"/>
                  <a:pt x="5626894" y="222409"/>
                </a:cubicBezTo>
                <a:cubicBezTo>
                  <a:pt x="5626894" y="222409"/>
                  <a:pt x="5626894" y="222409"/>
                  <a:pt x="5626894" y="223361"/>
                </a:cubicBezTo>
                <a:cubicBezTo>
                  <a:pt x="5624037" y="219551"/>
                  <a:pt x="5621179" y="215741"/>
                  <a:pt x="5618321" y="211931"/>
                </a:cubicBezTo>
                <a:cubicBezTo>
                  <a:pt x="5608796" y="199549"/>
                  <a:pt x="5601176" y="189071"/>
                  <a:pt x="5593556" y="181451"/>
                </a:cubicBezTo>
                <a:cubicBezTo>
                  <a:pt x="5579269" y="165259"/>
                  <a:pt x="5570696" y="155734"/>
                  <a:pt x="5570696" y="155734"/>
                </a:cubicBezTo>
                <a:cubicBezTo>
                  <a:pt x="5570696" y="155734"/>
                  <a:pt x="5577364" y="166211"/>
                  <a:pt x="5590699" y="184309"/>
                </a:cubicBezTo>
                <a:cubicBezTo>
                  <a:pt x="5597367" y="192881"/>
                  <a:pt x="5604034" y="204311"/>
                  <a:pt x="5612606" y="217646"/>
                </a:cubicBezTo>
                <a:cubicBezTo>
                  <a:pt x="5613559" y="219551"/>
                  <a:pt x="5614512" y="221456"/>
                  <a:pt x="5616417" y="223361"/>
                </a:cubicBezTo>
                <a:cubicBezTo>
                  <a:pt x="5617369" y="226219"/>
                  <a:pt x="5618321" y="230029"/>
                  <a:pt x="5620226" y="233839"/>
                </a:cubicBezTo>
                <a:cubicBezTo>
                  <a:pt x="5620226" y="233839"/>
                  <a:pt x="5620226" y="233839"/>
                  <a:pt x="5620226" y="234791"/>
                </a:cubicBezTo>
                <a:cubicBezTo>
                  <a:pt x="5619274" y="236696"/>
                  <a:pt x="5618321" y="238601"/>
                  <a:pt x="5616417" y="241459"/>
                </a:cubicBezTo>
                <a:cubicBezTo>
                  <a:pt x="5616417" y="241459"/>
                  <a:pt x="5616417" y="240506"/>
                  <a:pt x="5616417" y="240506"/>
                </a:cubicBezTo>
                <a:cubicBezTo>
                  <a:pt x="5616417" y="240506"/>
                  <a:pt x="5616417" y="240506"/>
                  <a:pt x="5616417" y="241459"/>
                </a:cubicBezTo>
                <a:cubicBezTo>
                  <a:pt x="5615464" y="242411"/>
                  <a:pt x="5614512" y="244316"/>
                  <a:pt x="5614512" y="245269"/>
                </a:cubicBezTo>
                <a:cubicBezTo>
                  <a:pt x="5608796" y="255746"/>
                  <a:pt x="5602129" y="267176"/>
                  <a:pt x="5594509" y="280511"/>
                </a:cubicBezTo>
                <a:cubicBezTo>
                  <a:pt x="5594509" y="278606"/>
                  <a:pt x="5594509" y="277654"/>
                  <a:pt x="5594509" y="275749"/>
                </a:cubicBezTo>
                <a:cubicBezTo>
                  <a:pt x="5594509" y="272891"/>
                  <a:pt x="5594509" y="270986"/>
                  <a:pt x="5594509" y="268129"/>
                </a:cubicBezTo>
                <a:cubicBezTo>
                  <a:pt x="5595462" y="260509"/>
                  <a:pt x="5596414" y="256699"/>
                  <a:pt x="5596414" y="256699"/>
                </a:cubicBezTo>
                <a:cubicBezTo>
                  <a:pt x="5596414" y="256699"/>
                  <a:pt x="5595462" y="258604"/>
                  <a:pt x="5594509" y="263366"/>
                </a:cubicBezTo>
                <a:cubicBezTo>
                  <a:pt x="5594509" y="263366"/>
                  <a:pt x="5594509" y="262414"/>
                  <a:pt x="5594509" y="262414"/>
                </a:cubicBezTo>
                <a:cubicBezTo>
                  <a:pt x="5593556" y="257651"/>
                  <a:pt x="5593556" y="253841"/>
                  <a:pt x="5592604" y="250031"/>
                </a:cubicBezTo>
                <a:cubicBezTo>
                  <a:pt x="5591651" y="243364"/>
                  <a:pt x="5590699" y="238601"/>
                  <a:pt x="5590699" y="232886"/>
                </a:cubicBezTo>
                <a:cubicBezTo>
                  <a:pt x="5594509" y="223361"/>
                  <a:pt x="5596414" y="217646"/>
                  <a:pt x="5596414" y="217646"/>
                </a:cubicBezTo>
                <a:cubicBezTo>
                  <a:pt x="5596414" y="217646"/>
                  <a:pt x="5593556" y="221456"/>
                  <a:pt x="5589746" y="230029"/>
                </a:cubicBezTo>
                <a:cubicBezTo>
                  <a:pt x="5589746" y="230029"/>
                  <a:pt x="5589746" y="230029"/>
                  <a:pt x="5589746" y="230029"/>
                </a:cubicBezTo>
                <a:cubicBezTo>
                  <a:pt x="5587842" y="218599"/>
                  <a:pt x="5586889" y="211931"/>
                  <a:pt x="5586889" y="211931"/>
                </a:cubicBezTo>
                <a:cubicBezTo>
                  <a:pt x="5586889" y="211931"/>
                  <a:pt x="5585937" y="218599"/>
                  <a:pt x="5585937" y="230029"/>
                </a:cubicBezTo>
                <a:cubicBezTo>
                  <a:pt x="5585937" y="230029"/>
                  <a:pt x="5585937" y="230981"/>
                  <a:pt x="5585937" y="230981"/>
                </a:cubicBezTo>
                <a:cubicBezTo>
                  <a:pt x="5584984" y="225266"/>
                  <a:pt x="5584031" y="219551"/>
                  <a:pt x="5583079" y="213836"/>
                </a:cubicBezTo>
                <a:cubicBezTo>
                  <a:pt x="5583079" y="223361"/>
                  <a:pt x="5583079" y="232886"/>
                  <a:pt x="5583079" y="242411"/>
                </a:cubicBezTo>
                <a:cubicBezTo>
                  <a:pt x="5582126" y="243364"/>
                  <a:pt x="5582126" y="245269"/>
                  <a:pt x="5581174" y="246221"/>
                </a:cubicBezTo>
                <a:cubicBezTo>
                  <a:pt x="5580221" y="247174"/>
                  <a:pt x="5579269" y="249079"/>
                  <a:pt x="5579269" y="250031"/>
                </a:cubicBezTo>
                <a:cubicBezTo>
                  <a:pt x="5576412" y="235744"/>
                  <a:pt x="5574506" y="221456"/>
                  <a:pt x="5571649" y="209074"/>
                </a:cubicBezTo>
                <a:cubicBezTo>
                  <a:pt x="5570696" y="202406"/>
                  <a:pt x="5568792" y="194786"/>
                  <a:pt x="5567839" y="189071"/>
                </a:cubicBezTo>
                <a:cubicBezTo>
                  <a:pt x="5565934" y="182404"/>
                  <a:pt x="5564981" y="176689"/>
                  <a:pt x="5563076" y="170974"/>
                </a:cubicBezTo>
                <a:cubicBezTo>
                  <a:pt x="5560219" y="159544"/>
                  <a:pt x="5557362" y="150019"/>
                  <a:pt x="5555456" y="141446"/>
                </a:cubicBezTo>
                <a:cubicBezTo>
                  <a:pt x="5550694" y="125254"/>
                  <a:pt x="5548789" y="115729"/>
                  <a:pt x="5548789" y="115729"/>
                </a:cubicBezTo>
                <a:cubicBezTo>
                  <a:pt x="5548789" y="115729"/>
                  <a:pt x="5549742" y="125254"/>
                  <a:pt x="5551646" y="142399"/>
                </a:cubicBezTo>
                <a:cubicBezTo>
                  <a:pt x="5552599" y="150971"/>
                  <a:pt x="5554504" y="160496"/>
                  <a:pt x="5555456" y="172879"/>
                </a:cubicBezTo>
                <a:cubicBezTo>
                  <a:pt x="5556409" y="178594"/>
                  <a:pt x="5557362" y="185261"/>
                  <a:pt x="5558314" y="190976"/>
                </a:cubicBezTo>
                <a:cubicBezTo>
                  <a:pt x="5559267" y="197644"/>
                  <a:pt x="5559267" y="204311"/>
                  <a:pt x="5560219" y="211931"/>
                </a:cubicBezTo>
                <a:cubicBezTo>
                  <a:pt x="5561171" y="226219"/>
                  <a:pt x="5563076" y="241459"/>
                  <a:pt x="5564981" y="257651"/>
                </a:cubicBezTo>
                <a:cubicBezTo>
                  <a:pt x="5565934" y="263366"/>
                  <a:pt x="5565934" y="269081"/>
                  <a:pt x="5565934" y="274796"/>
                </a:cubicBezTo>
                <a:cubicBezTo>
                  <a:pt x="5564981" y="275749"/>
                  <a:pt x="5564981" y="277654"/>
                  <a:pt x="5564029" y="278606"/>
                </a:cubicBezTo>
                <a:cubicBezTo>
                  <a:pt x="5563076" y="280511"/>
                  <a:pt x="5562124" y="282416"/>
                  <a:pt x="5561171" y="284321"/>
                </a:cubicBezTo>
                <a:cubicBezTo>
                  <a:pt x="5557362" y="277654"/>
                  <a:pt x="5553551" y="270034"/>
                  <a:pt x="5549742" y="264319"/>
                </a:cubicBezTo>
                <a:cubicBezTo>
                  <a:pt x="5549742" y="263366"/>
                  <a:pt x="5548789" y="262414"/>
                  <a:pt x="5548789" y="261461"/>
                </a:cubicBezTo>
                <a:cubicBezTo>
                  <a:pt x="5546884" y="255746"/>
                  <a:pt x="5545931" y="250984"/>
                  <a:pt x="5544026" y="247174"/>
                </a:cubicBezTo>
                <a:cubicBezTo>
                  <a:pt x="5545931" y="234791"/>
                  <a:pt x="5547837" y="228124"/>
                  <a:pt x="5547837" y="228124"/>
                </a:cubicBezTo>
                <a:cubicBezTo>
                  <a:pt x="5547837" y="228124"/>
                  <a:pt x="5545931" y="232886"/>
                  <a:pt x="5542121" y="241459"/>
                </a:cubicBezTo>
                <a:cubicBezTo>
                  <a:pt x="5542121" y="240506"/>
                  <a:pt x="5541169" y="239554"/>
                  <a:pt x="5541169" y="238601"/>
                </a:cubicBezTo>
                <a:cubicBezTo>
                  <a:pt x="5540217" y="235744"/>
                  <a:pt x="5539264" y="232886"/>
                  <a:pt x="5538312" y="230029"/>
                </a:cubicBezTo>
                <a:cubicBezTo>
                  <a:pt x="5546884" y="192881"/>
                  <a:pt x="5551646" y="167164"/>
                  <a:pt x="5551646" y="167164"/>
                </a:cubicBezTo>
                <a:cubicBezTo>
                  <a:pt x="5551646" y="167164"/>
                  <a:pt x="5542121" y="190024"/>
                  <a:pt x="5528787" y="225266"/>
                </a:cubicBezTo>
                <a:cubicBezTo>
                  <a:pt x="5526881" y="221456"/>
                  <a:pt x="5524976" y="219551"/>
                  <a:pt x="5524976" y="217646"/>
                </a:cubicBezTo>
                <a:cubicBezTo>
                  <a:pt x="5524024" y="213836"/>
                  <a:pt x="5524024" y="210026"/>
                  <a:pt x="5524024" y="207169"/>
                </a:cubicBezTo>
                <a:cubicBezTo>
                  <a:pt x="5522119" y="192881"/>
                  <a:pt x="5521167" y="185261"/>
                  <a:pt x="5521167" y="185261"/>
                </a:cubicBezTo>
                <a:cubicBezTo>
                  <a:pt x="5521167" y="185261"/>
                  <a:pt x="5521167" y="192881"/>
                  <a:pt x="5520214" y="207169"/>
                </a:cubicBezTo>
                <a:cubicBezTo>
                  <a:pt x="5520214" y="213836"/>
                  <a:pt x="5520214" y="222409"/>
                  <a:pt x="5520214" y="232886"/>
                </a:cubicBezTo>
                <a:cubicBezTo>
                  <a:pt x="5520214" y="237649"/>
                  <a:pt x="5520214" y="243364"/>
                  <a:pt x="5520214" y="248126"/>
                </a:cubicBezTo>
                <a:cubicBezTo>
                  <a:pt x="5520214" y="249079"/>
                  <a:pt x="5520214" y="250031"/>
                  <a:pt x="5520214" y="250984"/>
                </a:cubicBezTo>
                <a:cubicBezTo>
                  <a:pt x="5515451" y="264319"/>
                  <a:pt x="5510689" y="277654"/>
                  <a:pt x="5505926" y="291941"/>
                </a:cubicBezTo>
                <a:cubicBezTo>
                  <a:pt x="5504974" y="294799"/>
                  <a:pt x="5504021" y="297656"/>
                  <a:pt x="5503069" y="300514"/>
                </a:cubicBezTo>
                <a:cubicBezTo>
                  <a:pt x="5501164" y="297656"/>
                  <a:pt x="5500212" y="293846"/>
                  <a:pt x="5498306" y="290989"/>
                </a:cubicBezTo>
                <a:cubicBezTo>
                  <a:pt x="5498306" y="289084"/>
                  <a:pt x="5498306" y="287179"/>
                  <a:pt x="5498306" y="285274"/>
                </a:cubicBezTo>
                <a:cubicBezTo>
                  <a:pt x="5499259" y="274796"/>
                  <a:pt x="5499259" y="269081"/>
                  <a:pt x="5499259" y="269081"/>
                </a:cubicBezTo>
                <a:cubicBezTo>
                  <a:pt x="5499259" y="269081"/>
                  <a:pt x="5497354" y="274796"/>
                  <a:pt x="5494496" y="284321"/>
                </a:cubicBezTo>
                <a:cubicBezTo>
                  <a:pt x="5489734" y="273844"/>
                  <a:pt x="5484971" y="265271"/>
                  <a:pt x="5481162" y="257651"/>
                </a:cubicBezTo>
                <a:cubicBezTo>
                  <a:pt x="5482114" y="255746"/>
                  <a:pt x="5482114" y="253841"/>
                  <a:pt x="5483067" y="251936"/>
                </a:cubicBezTo>
                <a:cubicBezTo>
                  <a:pt x="5486876" y="241459"/>
                  <a:pt x="5489734" y="231934"/>
                  <a:pt x="5492592" y="224314"/>
                </a:cubicBezTo>
                <a:cubicBezTo>
                  <a:pt x="5497354" y="209074"/>
                  <a:pt x="5500212" y="200501"/>
                  <a:pt x="5500212" y="200501"/>
                </a:cubicBezTo>
                <a:cubicBezTo>
                  <a:pt x="5500212" y="200501"/>
                  <a:pt x="5498306" y="205264"/>
                  <a:pt x="5493544" y="212884"/>
                </a:cubicBezTo>
                <a:cubicBezTo>
                  <a:pt x="5496401" y="203359"/>
                  <a:pt x="5500212" y="194786"/>
                  <a:pt x="5502117" y="188119"/>
                </a:cubicBezTo>
                <a:cubicBezTo>
                  <a:pt x="5507831" y="170974"/>
                  <a:pt x="5511642" y="160496"/>
                  <a:pt x="5511642" y="160496"/>
                </a:cubicBezTo>
                <a:cubicBezTo>
                  <a:pt x="5511642" y="160496"/>
                  <a:pt x="5506879" y="170021"/>
                  <a:pt x="5498306" y="186214"/>
                </a:cubicBezTo>
                <a:cubicBezTo>
                  <a:pt x="5494496" y="194786"/>
                  <a:pt x="5489734" y="204311"/>
                  <a:pt x="5484019" y="215741"/>
                </a:cubicBezTo>
                <a:cubicBezTo>
                  <a:pt x="5481162" y="221456"/>
                  <a:pt x="5478304" y="227171"/>
                  <a:pt x="5475446" y="233839"/>
                </a:cubicBezTo>
                <a:cubicBezTo>
                  <a:pt x="5474494" y="236696"/>
                  <a:pt x="5473542" y="238601"/>
                  <a:pt x="5472589" y="241459"/>
                </a:cubicBezTo>
                <a:cubicBezTo>
                  <a:pt x="5465921" y="228124"/>
                  <a:pt x="5461159" y="221456"/>
                  <a:pt x="5461159" y="221456"/>
                </a:cubicBezTo>
                <a:cubicBezTo>
                  <a:pt x="5461159" y="221456"/>
                  <a:pt x="5464017" y="231934"/>
                  <a:pt x="5469731" y="248126"/>
                </a:cubicBezTo>
                <a:cubicBezTo>
                  <a:pt x="5468779" y="250031"/>
                  <a:pt x="5467826" y="252889"/>
                  <a:pt x="5466874" y="254794"/>
                </a:cubicBezTo>
                <a:cubicBezTo>
                  <a:pt x="5466874" y="255746"/>
                  <a:pt x="5465921" y="256699"/>
                  <a:pt x="5465921" y="257651"/>
                </a:cubicBezTo>
                <a:cubicBezTo>
                  <a:pt x="5465921" y="257651"/>
                  <a:pt x="5464969" y="256699"/>
                  <a:pt x="5464969" y="256699"/>
                </a:cubicBezTo>
                <a:cubicBezTo>
                  <a:pt x="5461159" y="252889"/>
                  <a:pt x="5458301" y="249079"/>
                  <a:pt x="5455444" y="246221"/>
                </a:cubicBezTo>
                <a:cubicBezTo>
                  <a:pt x="5454492" y="240506"/>
                  <a:pt x="5453539" y="234791"/>
                  <a:pt x="5452587" y="230029"/>
                </a:cubicBezTo>
                <a:cubicBezTo>
                  <a:pt x="5451634" y="224314"/>
                  <a:pt x="5449729" y="219551"/>
                  <a:pt x="5448776" y="214789"/>
                </a:cubicBezTo>
                <a:cubicBezTo>
                  <a:pt x="5445919" y="205264"/>
                  <a:pt x="5444014" y="196691"/>
                  <a:pt x="5442109" y="190024"/>
                </a:cubicBezTo>
                <a:cubicBezTo>
                  <a:pt x="5442109" y="190024"/>
                  <a:pt x="5442109" y="190024"/>
                  <a:pt x="5442109" y="190024"/>
                </a:cubicBezTo>
                <a:cubicBezTo>
                  <a:pt x="5442109" y="184309"/>
                  <a:pt x="5442109" y="180499"/>
                  <a:pt x="5442109" y="180499"/>
                </a:cubicBezTo>
                <a:cubicBezTo>
                  <a:pt x="5442109" y="180499"/>
                  <a:pt x="5442109" y="182404"/>
                  <a:pt x="5441156" y="186214"/>
                </a:cubicBezTo>
                <a:cubicBezTo>
                  <a:pt x="5438299" y="174784"/>
                  <a:pt x="5436394" y="169069"/>
                  <a:pt x="5436394" y="169069"/>
                </a:cubicBezTo>
                <a:cubicBezTo>
                  <a:pt x="5436394" y="169069"/>
                  <a:pt x="5437346" y="176689"/>
                  <a:pt x="5438299" y="190976"/>
                </a:cubicBezTo>
                <a:cubicBezTo>
                  <a:pt x="5438299" y="192881"/>
                  <a:pt x="5438299" y="193834"/>
                  <a:pt x="5439251" y="195739"/>
                </a:cubicBezTo>
                <a:cubicBezTo>
                  <a:pt x="5437346" y="203359"/>
                  <a:pt x="5435442" y="212884"/>
                  <a:pt x="5433537" y="225266"/>
                </a:cubicBezTo>
                <a:cubicBezTo>
                  <a:pt x="5430679" y="223361"/>
                  <a:pt x="5429726" y="221456"/>
                  <a:pt x="5429726" y="221456"/>
                </a:cubicBezTo>
                <a:cubicBezTo>
                  <a:pt x="5429726" y="221456"/>
                  <a:pt x="5430679" y="223361"/>
                  <a:pt x="5433537" y="225266"/>
                </a:cubicBezTo>
                <a:cubicBezTo>
                  <a:pt x="5432584" y="230029"/>
                  <a:pt x="5431631" y="235744"/>
                  <a:pt x="5430679" y="240506"/>
                </a:cubicBezTo>
                <a:cubicBezTo>
                  <a:pt x="5429726" y="232886"/>
                  <a:pt x="5428774" y="228124"/>
                  <a:pt x="5428774" y="228124"/>
                </a:cubicBezTo>
                <a:cubicBezTo>
                  <a:pt x="5428774" y="228124"/>
                  <a:pt x="5428774" y="232886"/>
                  <a:pt x="5428774" y="242411"/>
                </a:cubicBezTo>
                <a:cubicBezTo>
                  <a:pt x="5426869" y="234791"/>
                  <a:pt x="5425917" y="228124"/>
                  <a:pt x="5424012" y="222409"/>
                </a:cubicBezTo>
                <a:cubicBezTo>
                  <a:pt x="5421154" y="208121"/>
                  <a:pt x="5419249" y="200501"/>
                  <a:pt x="5419249" y="200501"/>
                </a:cubicBezTo>
                <a:cubicBezTo>
                  <a:pt x="5419249" y="200501"/>
                  <a:pt x="5419249" y="209074"/>
                  <a:pt x="5420201" y="223361"/>
                </a:cubicBezTo>
                <a:cubicBezTo>
                  <a:pt x="5421154" y="235744"/>
                  <a:pt x="5422106" y="253841"/>
                  <a:pt x="5424964" y="274796"/>
                </a:cubicBezTo>
                <a:cubicBezTo>
                  <a:pt x="5424012" y="282416"/>
                  <a:pt x="5422106" y="290989"/>
                  <a:pt x="5420201" y="299561"/>
                </a:cubicBezTo>
                <a:cubicBezTo>
                  <a:pt x="5419249" y="301466"/>
                  <a:pt x="5419249" y="303371"/>
                  <a:pt x="5418296" y="305276"/>
                </a:cubicBezTo>
                <a:cubicBezTo>
                  <a:pt x="5417344" y="302419"/>
                  <a:pt x="5416392" y="300514"/>
                  <a:pt x="5415439" y="298609"/>
                </a:cubicBezTo>
                <a:cubicBezTo>
                  <a:pt x="5416392" y="294799"/>
                  <a:pt x="5417344" y="291941"/>
                  <a:pt x="5417344" y="291941"/>
                </a:cubicBezTo>
                <a:cubicBezTo>
                  <a:pt x="5417344" y="291941"/>
                  <a:pt x="5416392" y="293846"/>
                  <a:pt x="5414487" y="296704"/>
                </a:cubicBezTo>
                <a:cubicBezTo>
                  <a:pt x="5414487" y="296704"/>
                  <a:pt x="5414487" y="295751"/>
                  <a:pt x="5414487" y="295751"/>
                </a:cubicBezTo>
                <a:cubicBezTo>
                  <a:pt x="5413534" y="292894"/>
                  <a:pt x="5412581" y="290036"/>
                  <a:pt x="5411629" y="287179"/>
                </a:cubicBezTo>
                <a:cubicBezTo>
                  <a:pt x="5413534" y="274796"/>
                  <a:pt x="5414487" y="268129"/>
                  <a:pt x="5414487" y="268129"/>
                </a:cubicBezTo>
                <a:cubicBezTo>
                  <a:pt x="5414487" y="268129"/>
                  <a:pt x="5412581" y="272891"/>
                  <a:pt x="5409724" y="282416"/>
                </a:cubicBezTo>
                <a:cubicBezTo>
                  <a:pt x="5407819" y="276701"/>
                  <a:pt x="5405914" y="271939"/>
                  <a:pt x="5404009" y="267176"/>
                </a:cubicBezTo>
                <a:cubicBezTo>
                  <a:pt x="5402104" y="262414"/>
                  <a:pt x="5401151" y="258604"/>
                  <a:pt x="5399246" y="253841"/>
                </a:cubicBezTo>
                <a:cubicBezTo>
                  <a:pt x="5400199" y="240506"/>
                  <a:pt x="5400199" y="232886"/>
                  <a:pt x="5400199" y="232886"/>
                </a:cubicBezTo>
                <a:cubicBezTo>
                  <a:pt x="5400199" y="232886"/>
                  <a:pt x="5399246" y="237649"/>
                  <a:pt x="5396389" y="247174"/>
                </a:cubicBezTo>
                <a:cubicBezTo>
                  <a:pt x="5396389" y="246221"/>
                  <a:pt x="5395437" y="245269"/>
                  <a:pt x="5395437" y="244316"/>
                </a:cubicBezTo>
                <a:cubicBezTo>
                  <a:pt x="5390674" y="231934"/>
                  <a:pt x="5387817" y="224314"/>
                  <a:pt x="5387817" y="224314"/>
                </a:cubicBezTo>
                <a:cubicBezTo>
                  <a:pt x="5387817" y="224314"/>
                  <a:pt x="5388769" y="231934"/>
                  <a:pt x="5391626" y="245269"/>
                </a:cubicBezTo>
                <a:cubicBezTo>
                  <a:pt x="5392579" y="249079"/>
                  <a:pt x="5393531" y="252889"/>
                  <a:pt x="5394484" y="257651"/>
                </a:cubicBezTo>
                <a:cubicBezTo>
                  <a:pt x="5391626" y="269081"/>
                  <a:pt x="5388769" y="283369"/>
                  <a:pt x="5384959" y="300514"/>
                </a:cubicBezTo>
                <a:cubicBezTo>
                  <a:pt x="5384959" y="299561"/>
                  <a:pt x="5384959" y="298609"/>
                  <a:pt x="5384006" y="297656"/>
                </a:cubicBezTo>
                <a:cubicBezTo>
                  <a:pt x="5383054" y="288131"/>
                  <a:pt x="5382101" y="283369"/>
                  <a:pt x="5382101" y="283369"/>
                </a:cubicBezTo>
                <a:cubicBezTo>
                  <a:pt x="5382101" y="283369"/>
                  <a:pt x="5382101" y="284321"/>
                  <a:pt x="5382101" y="287179"/>
                </a:cubicBezTo>
                <a:cubicBezTo>
                  <a:pt x="5381149" y="283369"/>
                  <a:pt x="5380196" y="280511"/>
                  <a:pt x="5380196" y="276701"/>
                </a:cubicBezTo>
                <a:cubicBezTo>
                  <a:pt x="5380196" y="275749"/>
                  <a:pt x="5379244" y="273844"/>
                  <a:pt x="5379244" y="272891"/>
                </a:cubicBezTo>
                <a:cubicBezTo>
                  <a:pt x="5380196" y="270986"/>
                  <a:pt x="5380196" y="269081"/>
                  <a:pt x="5380196" y="269081"/>
                </a:cubicBezTo>
                <a:cubicBezTo>
                  <a:pt x="5380196" y="269081"/>
                  <a:pt x="5380196" y="270034"/>
                  <a:pt x="5379244" y="271939"/>
                </a:cubicBezTo>
                <a:cubicBezTo>
                  <a:pt x="5376387" y="260509"/>
                  <a:pt x="5374481" y="250984"/>
                  <a:pt x="5372576" y="241459"/>
                </a:cubicBezTo>
                <a:cubicBezTo>
                  <a:pt x="5372576" y="238601"/>
                  <a:pt x="5372576" y="235744"/>
                  <a:pt x="5373529" y="232886"/>
                </a:cubicBezTo>
                <a:cubicBezTo>
                  <a:pt x="5374481" y="217646"/>
                  <a:pt x="5376387" y="203359"/>
                  <a:pt x="5378292" y="190024"/>
                </a:cubicBezTo>
                <a:cubicBezTo>
                  <a:pt x="5379244" y="176689"/>
                  <a:pt x="5382101" y="165259"/>
                  <a:pt x="5384006" y="153829"/>
                </a:cubicBezTo>
                <a:cubicBezTo>
                  <a:pt x="5384959" y="148114"/>
                  <a:pt x="5385912" y="143351"/>
                  <a:pt x="5386864" y="138589"/>
                </a:cubicBezTo>
                <a:cubicBezTo>
                  <a:pt x="5387817" y="133826"/>
                  <a:pt x="5388769" y="130016"/>
                  <a:pt x="5389721" y="126206"/>
                </a:cubicBezTo>
                <a:cubicBezTo>
                  <a:pt x="5392579" y="110966"/>
                  <a:pt x="5394484" y="102394"/>
                  <a:pt x="5394484" y="102394"/>
                </a:cubicBezTo>
                <a:cubicBezTo>
                  <a:pt x="5394484" y="102394"/>
                  <a:pt x="5391626" y="110966"/>
                  <a:pt x="5385912" y="125254"/>
                </a:cubicBezTo>
                <a:cubicBezTo>
                  <a:pt x="5384959" y="129064"/>
                  <a:pt x="5383054" y="132874"/>
                  <a:pt x="5381149" y="137636"/>
                </a:cubicBezTo>
                <a:cubicBezTo>
                  <a:pt x="5379244" y="142399"/>
                  <a:pt x="5378292" y="147161"/>
                  <a:pt x="5376387" y="151924"/>
                </a:cubicBezTo>
                <a:cubicBezTo>
                  <a:pt x="5373529" y="162401"/>
                  <a:pt x="5369719" y="174784"/>
                  <a:pt x="5366862" y="188119"/>
                </a:cubicBezTo>
                <a:cubicBezTo>
                  <a:pt x="5365909" y="193834"/>
                  <a:pt x="5364004" y="199549"/>
                  <a:pt x="5363051" y="205264"/>
                </a:cubicBezTo>
                <a:cubicBezTo>
                  <a:pt x="5361146" y="199549"/>
                  <a:pt x="5360194" y="196691"/>
                  <a:pt x="5360194" y="196691"/>
                </a:cubicBezTo>
                <a:cubicBezTo>
                  <a:pt x="5360194" y="196691"/>
                  <a:pt x="5361146" y="201454"/>
                  <a:pt x="5361146" y="210979"/>
                </a:cubicBezTo>
                <a:cubicBezTo>
                  <a:pt x="5360194" y="217646"/>
                  <a:pt x="5358289" y="224314"/>
                  <a:pt x="5357337" y="230981"/>
                </a:cubicBezTo>
                <a:cubicBezTo>
                  <a:pt x="5356384" y="235744"/>
                  <a:pt x="5355431" y="240506"/>
                  <a:pt x="5355431" y="245269"/>
                </a:cubicBezTo>
                <a:cubicBezTo>
                  <a:pt x="5355431" y="241459"/>
                  <a:pt x="5354479" y="238601"/>
                  <a:pt x="5354479" y="235744"/>
                </a:cubicBezTo>
                <a:cubicBezTo>
                  <a:pt x="5354479" y="233839"/>
                  <a:pt x="5354479" y="231934"/>
                  <a:pt x="5354479" y="230029"/>
                </a:cubicBezTo>
                <a:cubicBezTo>
                  <a:pt x="5355431" y="217646"/>
                  <a:pt x="5355431" y="210979"/>
                  <a:pt x="5355431" y="210979"/>
                </a:cubicBezTo>
                <a:cubicBezTo>
                  <a:pt x="5355431" y="210979"/>
                  <a:pt x="5354479" y="214789"/>
                  <a:pt x="5352574" y="222409"/>
                </a:cubicBezTo>
                <a:cubicBezTo>
                  <a:pt x="5350669" y="210026"/>
                  <a:pt x="5348764" y="199549"/>
                  <a:pt x="5347812" y="190024"/>
                </a:cubicBezTo>
                <a:cubicBezTo>
                  <a:pt x="5347812" y="186214"/>
                  <a:pt x="5347812" y="182404"/>
                  <a:pt x="5347812" y="179546"/>
                </a:cubicBezTo>
                <a:cubicBezTo>
                  <a:pt x="5347812" y="167164"/>
                  <a:pt x="5347812" y="160496"/>
                  <a:pt x="5347812" y="160496"/>
                </a:cubicBezTo>
                <a:cubicBezTo>
                  <a:pt x="5347812" y="160496"/>
                  <a:pt x="5346859" y="165259"/>
                  <a:pt x="5344954" y="173831"/>
                </a:cubicBezTo>
                <a:cubicBezTo>
                  <a:pt x="5342096" y="158591"/>
                  <a:pt x="5341144" y="150019"/>
                  <a:pt x="5341144" y="150019"/>
                </a:cubicBezTo>
                <a:cubicBezTo>
                  <a:pt x="5341144" y="150019"/>
                  <a:pt x="5341144" y="160496"/>
                  <a:pt x="5342096" y="177641"/>
                </a:cubicBezTo>
                <a:cubicBezTo>
                  <a:pt x="5342096" y="180499"/>
                  <a:pt x="5342096" y="184309"/>
                  <a:pt x="5342096" y="187166"/>
                </a:cubicBezTo>
                <a:cubicBezTo>
                  <a:pt x="5341144" y="190976"/>
                  <a:pt x="5341144" y="195739"/>
                  <a:pt x="5340192" y="200501"/>
                </a:cubicBezTo>
                <a:cubicBezTo>
                  <a:pt x="5339239" y="209074"/>
                  <a:pt x="5337334" y="218599"/>
                  <a:pt x="5337334" y="229076"/>
                </a:cubicBezTo>
                <a:cubicBezTo>
                  <a:pt x="5337334" y="239554"/>
                  <a:pt x="5336381" y="250984"/>
                  <a:pt x="5336381" y="263366"/>
                </a:cubicBezTo>
                <a:cubicBezTo>
                  <a:pt x="5336381" y="269081"/>
                  <a:pt x="5336381" y="275749"/>
                  <a:pt x="5336381" y="282416"/>
                </a:cubicBezTo>
                <a:cubicBezTo>
                  <a:pt x="5336381" y="282416"/>
                  <a:pt x="5336381" y="282416"/>
                  <a:pt x="5336381" y="282416"/>
                </a:cubicBezTo>
                <a:cubicBezTo>
                  <a:pt x="5335429" y="286226"/>
                  <a:pt x="5334476" y="290036"/>
                  <a:pt x="5333524" y="293846"/>
                </a:cubicBezTo>
                <a:cubicBezTo>
                  <a:pt x="5333524" y="292894"/>
                  <a:pt x="5332571" y="291941"/>
                  <a:pt x="5332571" y="291941"/>
                </a:cubicBezTo>
                <a:cubicBezTo>
                  <a:pt x="5330667" y="287179"/>
                  <a:pt x="5329714" y="282416"/>
                  <a:pt x="5327809" y="278606"/>
                </a:cubicBezTo>
                <a:cubicBezTo>
                  <a:pt x="5323999" y="269081"/>
                  <a:pt x="5321142" y="259556"/>
                  <a:pt x="5319237" y="252889"/>
                </a:cubicBezTo>
                <a:cubicBezTo>
                  <a:pt x="5313521" y="238601"/>
                  <a:pt x="5310664" y="230029"/>
                  <a:pt x="5310664" y="230029"/>
                </a:cubicBezTo>
                <a:cubicBezTo>
                  <a:pt x="5310664" y="230029"/>
                  <a:pt x="5312569" y="238601"/>
                  <a:pt x="5315426" y="253841"/>
                </a:cubicBezTo>
                <a:cubicBezTo>
                  <a:pt x="5316379" y="257651"/>
                  <a:pt x="5317331" y="262414"/>
                  <a:pt x="5318284" y="267176"/>
                </a:cubicBezTo>
                <a:cubicBezTo>
                  <a:pt x="5316379" y="264319"/>
                  <a:pt x="5315426" y="263366"/>
                  <a:pt x="5315426" y="263366"/>
                </a:cubicBezTo>
                <a:cubicBezTo>
                  <a:pt x="5315426" y="263366"/>
                  <a:pt x="5317331" y="268129"/>
                  <a:pt x="5320189" y="276701"/>
                </a:cubicBezTo>
                <a:cubicBezTo>
                  <a:pt x="5320189" y="278606"/>
                  <a:pt x="5321142" y="279559"/>
                  <a:pt x="5321142" y="281464"/>
                </a:cubicBezTo>
                <a:cubicBezTo>
                  <a:pt x="5322094" y="286226"/>
                  <a:pt x="5323046" y="291941"/>
                  <a:pt x="5324951" y="297656"/>
                </a:cubicBezTo>
                <a:cubicBezTo>
                  <a:pt x="5325904" y="300514"/>
                  <a:pt x="5326856" y="303371"/>
                  <a:pt x="5326856" y="306229"/>
                </a:cubicBezTo>
                <a:cubicBezTo>
                  <a:pt x="5323999" y="310991"/>
                  <a:pt x="5320189" y="316706"/>
                  <a:pt x="5316379" y="322421"/>
                </a:cubicBezTo>
                <a:cubicBezTo>
                  <a:pt x="5313521" y="327184"/>
                  <a:pt x="5309712" y="332899"/>
                  <a:pt x="5306854" y="338614"/>
                </a:cubicBezTo>
                <a:cubicBezTo>
                  <a:pt x="5303996" y="343376"/>
                  <a:pt x="5301139" y="349091"/>
                  <a:pt x="5298281" y="354806"/>
                </a:cubicBezTo>
                <a:cubicBezTo>
                  <a:pt x="5298281" y="350996"/>
                  <a:pt x="5298281" y="347186"/>
                  <a:pt x="5298281" y="344329"/>
                </a:cubicBezTo>
                <a:cubicBezTo>
                  <a:pt x="5299234" y="334804"/>
                  <a:pt x="5300187" y="326231"/>
                  <a:pt x="5301139" y="318611"/>
                </a:cubicBezTo>
                <a:cubicBezTo>
                  <a:pt x="5303044" y="308134"/>
                  <a:pt x="5303996" y="299561"/>
                  <a:pt x="5305901" y="291941"/>
                </a:cubicBezTo>
                <a:cubicBezTo>
                  <a:pt x="5309712" y="276701"/>
                  <a:pt x="5311617" y="269081"/>
                  <a:pt x="5311617" y="269081"/>
                </a:cubicBezTo>
                <a:cubicBezTo>
                  <a:pt x="5311617" y="269081"/>
                  <a:pt x="5307806" y="276701"/>
                  <a:pt x="5302092" y="290989"/>
                </a:cubicBezTo>
                <a:cubicBezTo>
                  <a:pt x="5301139" y="293846"/>
                  <a:pt x="5300187" y="295751"/>
                  <a:pt x="5299234" y="298609"/>
                </a:cubicBezTo>
                <a:cubicBezTo>
                  <a:pt x="5299234" y="276701"/>
                  <a:pt x="5299234" y="263366"/>
                  <a:pt x="5299234" y="263366"/>
                </a:cubicBezTo>
                <a:cubicBezTo>
                  <a:pt x="5299234" y="263366"/>
                  <a:pt x="5295424" y="284321"/>
                  <a:pt x="5290662" y="317659"/>
                </a:cubicBezTo>
                <a:cubicBezTo>
                  <a:pt x="5290662" y="315754"/>
                  <a:pt x="5289709" y="314801"/>
                  <a:pt x="5289709" y="312896"/>
                </a:cubicBezTo>
                <a:cubicBezTo>
                  <a:pt x="5287804" y="306229"/>
                  <a:pt x="5286851" y="300514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4946" y="295751"/>
                  <a:pt x="5284946" y="295751"/>
                  <a:pt x="5284946" y="295751"/>
                </a:cubicBezTo>
                <a:cubicBezTo>
                  <a:pt x="5283994" y="291941"/>
                  <a:pt x="5283042" y="288131"/>
                  <a:pt x="5282089" y="284321"/>
                </a:cubicBezTo>
                <a:cubicBezTo>
                  <a:pt x="5282089" y="283369"/>
                  <a:pt x="5282089" y="283369"/>
                  <a:pt x="5281137" y="282416"/>
                </a:cubicBezTo>
                <a:cubicBezTo>
                  <a:pt x="5285899" y="264319"/>
                  <a:pt x="5288756" y="252889"/>
                  <a:pt x="5288756" y="252889"/>
                </a:cubicBezTo>
                <a:cubicBezTo>
                  <a:pt x="5288756" y="252889"/>
                  <a:pt x="5284946" y="260509"/>
                  <a:pt x="5279231" y="273844"/>
                </a:cubicBezTo>
                <a:cubicBezTo>
                  <a:pt x="5278279" y="269081"/>
                  <a:pt x="5276374" y="265271"/>
                  <a:pt x="5275421" y="262414"/>
                </a:cubicBezTo>
                <a:cubicBezTo>
                  <a:pt x="5270659" y="250031"/>
                  <a:pt x="5268754" y="243364"/>
                  <a:pt x="5268754" y="243364"/>
                </a:cubicBezTo>
                <a:cubicBezTo>
                  <a:pt x="5268754" y="243364"/>
                  <a:pt x="5269706" y="250031"/>
                  <a:pt x="5271612" y="262414"/>
                </a:cubicBezTo>
                <a:cubicBezTo>
                  <a:pt x="5272564" y="268129"/>
                  <a:pt x="5273517" y="275749"/>
                  <a:pt x="5274469" y="283369"/>
                </a:cubicBezTo>
                <a:cubicBezTo>
                  <a:pt x="5270659" y="290989"/>
                  <a:pt x="5266849" y="300514"/>
                  <a:pt x="5263039" y="310039"/>
                </a:cubicBezTo>
                <a:cubicBezTo>
                  <a:pt x="5263039" y="305276"/>
                  <a:pt x="5263039" y="302419"/>
                  <a:pt x="5263039" y="302419"/>
                </a:cubicBezTo>
                <a:cubicBezTo>
                  <a:pt x="5263039" y="302419"/>
                  <a:pt x="5262087" y="305276"/>
                  <a:pt x="5260181" y="310039"/>
                </a:cubicBezTo>
                <a:cubicBezTo>
                  <a:pt x="5260181" y="310039"/>
                  <a:pt x="5260181" y="309086"/>
                  <a:pt x="5260181" y="309086"/>
                </a:cubicBezTo>
                <a:cubicBezTo>
                  <a:pt x="5260181" y="306229"/>
                  <a:pt x="5260181" y="303371"/>
                  <a:pt x="5261134" y="301466"/>
                </a:cubicBezTo>
                <a:cubicBezTo>
                  <a:pt x="5261134" y="294799"/>
                  <a:pt x="5262087" y="289084"/>
                  <a:pt x="5262087" y="284321"/>
                </a:cubicBezTo>
                <a:cubicBezTo>
                  <a:pt x="5263039" y="274796"/>
                  <a:pt x="5263039" y="269081"/>
                  <a:pt x="5263039" y="269081"/>
                </a:cubicBezTo>
                <a:cubicBezTo>
                  <a:pt x="5263039" y="269081"/>
                  <a:pt x="5261134" y="273844"/>
                  <a:pt x="5258276" y="283369"/>
                </a:cubicBezTo>
                <a:cubicBezTo>
                  <a:pt x="5258276" y="284321"/>
                  <a:pt x="5257324" y="286226"/>
                  <a:pt x="5257324" y="287179"/>
                </a:cubicBezTo>
                <a:cubicBezTo>
                  <a:pt x="5256371" y="282416"/>
                  <a:pt x="5256371" y="277654"/>
                  <a:pt x="5255419" y="273844"/>
                </a:cubicBezTo>
                <a:cubicBezTo>
                  <a:pt x="5255419" y="272891"/>
                  <a:pt x="5255419" y="271939"/>
                  <a:pt x="5255419" y="271939"/>
                </a:cubicBezTo>
                <a:cubicBezTo>
                  <a:pt x="5255419" y="271939"/>
                  <a:pt x="5255419" y="271939"/>
                  <a:pt x="5255419" y="270986"/>
                </a:cubicBezTo>
                <a:cubicBezTo>
                  <a:pt x="5256371" y="268129"/>
                  <a:pt x="5256371" y="266224"/>
                  <a:pt x="5256371" y="266224"/>
                </a:cubicBezTo>
                <a:cubicBezTo>
                  <a:pt x="5256371" y="266224"/>
                  <a:pt x="5256371" y="267176"/>
                  <a:pt x="5255419" y="268129"/>
                </a:cubicBezTo>
                <a:cubicBezTo>
                  <a:pt x="5256371" y="255746"/>
                  <a:pt x="5257324" y="244316"/>
                  <a:pt x="5258276" y="232886"/>
                </a:cubicBezTo>
                <a:cubicBezTo>
                  <a:pt x="5262087" y="188119"/>
                  <a:pt x="5263039" y="158591"/>
                  <a:pt x="5263039" y="158591"/>
                </a:cubicBezTo>
                <a:cubicBezTo>
                  <a:pt x="5263039" y="158591"/>
                  <a:pt x="5258276" y="175736"/>
                  <a:pt x="5252562" y="204311"/>
                </a:cubicBezTo>
                <a:cubicBezTo>
                  <a:pt x="5253514" y="193834"/>
                  <a:pt x="5254467" y="183356"/>
                  <a:pt x="5255419" y="173831"/>
                </a:cubicBezTo>
                <a:cubicBezTo>
                  <a:pt x="5256371" y="160496"/>
                  <a:pt x="5257324" y="150019"/>
                  <a:pt x="5258276" y="140494"/>
                </a:cubicBezTo>
                <a:cubicBezTo>
                  <a:pt x="5260181" y="121444"/>
                  <a:pt x="5260181" y="110966"/>
                  <a:pt x="5260181" y="110966"/>
                </a:cubicBezTo>
                <a:cubicBezTo>
                  <a:pt x="5260181" y="110966"/>
                  <a:pt x="5257324" y="121444"/>
                  <a:pt x="5254467" y="139541"/>
                </a:cubicBezTo>
                <a:cubicBezTo>
                  <a:pt x="5252562" y="149066"/>
                  <a:pt x="5250656" y="159544"/>
                  <a:pt x="5247799" y="172879"/>
                </a:cubicBezTo>
                <a:cubicBezTo>
                  <a:pt x="5246846" y="179546"/>
                  <a:pt x="5244942" y="186214"/>
                  <a:pt x="5243989" y="192881"/>
                </a:cubicBezTo>
                <a:cubicBezTo>
                  <a:pt x="5243989" y="195739"/>
                  <a:pt x="5243037" y="198596"/>
                  <a:pt x="5243037" y="201454"/>
                </a:cubicBezTo>
                <a:cubicBezTo>
                  <a:pt x="5242084" y="197644"/>
                  <a:pt x="5241131" y="194786"/>
                  <a:pt x="5241131" y="194786"/>
                </a:cubicBezTo>
                <a:cubicBezTo>
                  <a:pt x="5241131" y="194786"/>
                  <a:pt x="5241131" y="199549"/>
                  <a:pt x="5241131" y="209074"/>
                </a:cubicBezTo>
                <a:cubicBezTo>
                  <a:pt x="5241131" y="210979"/>
                  <a:pt x="5240179" y="213836"/>
                  <a:pt x="5240179" y="215741"/>
                </a:cubicBezTo>
                <a:cubicBezTo>
                  <a:pt x="5239226" y="225266"/>
                  <a:pt x="5237321" y="235744"/>
                  <a:pt x="5235417" y="246221"/>
                </a:cubicBezTo>
                <a:cubicBezTo>
                  <a:pt x="5234464" y="248126"/>
                  <a:pt x="5232559" y="250984"/>
                  <a:pt x="5230654" y="252889"/>
                </a:cubicBezTo>
                <a:cubicBezTo>
                  <a:pt x="5227796" y="256699"/>
                  <a:pt x="5225892" y="261461"/>
                  <a:pt x="5222081" y="266224"/>
                </a:cubicBezTo>
                <a:cubicBezTo>
                  <a:pt x="5220176" y="270034"/>
                  <a:pt x="5217319" y="274796"/>
                  <a:pt x="5215414" y="279559"/>
                </a:cubicBezTo>
                <a:cubicBezTo>
                  <a:pt x="5215414" y="279559"/>
                  <a:pt x="5215414" y="279559"/>
                  <a:pt x="5215414" y="278606"/>
                </a:cubicBezTo>
                <a:cubicBezTo>
                  <a:pt x="5216367" y="276701"/>
                  <a:pt x="5216367" y="275749"/>
                  <a:pt x="5216367" y="275749"/>
                </a:cubicBezTo>
                <a:cubicBezTo>
                  <a:pt x="5216367" y="275749"/>
                  <a:pt x="5216367" y="276701"/>
                  <a:pt x="5215414" y="277654"/>
                </a:cubicBezTo>
                <a:cubicBezTo>
                  <a:pt x="5213509" y="267176"/>
                  <a:pt x="5212556" y="257651"/>
                  <a:pt x="5211604" y="249079"/>
                </a:cubicBezTo>
                <a:cubicBezTo>
                  <a:pt x="5210651" y="239554"/>
                  <a:pt x="5209699" y="230981"/>
                  <a:pt x="5208746" y="224314"/>
                </a:cubicBezTo>
                <a:cubicBezTo>
                  <a:pt x="5206842" y="210979"/>
                  <a:pt x="5205889" y="202406"/>
                  <a:pt x="5205889" y="202406"/>
                </a:cubicBezTo>
                <a:cubicBezTo>
                  <a:pt x="5205889" y="202406"/>
                  <a:pt x="5205889" y="210026"/>
                  <a:pt x="5204937" y="224314"/>
                </a:cubicBezTo>
                <a:cubicBezTo>
                  <a:pt x="5204937" y="230981"/>
                  <a:pt x="5204937" y="239554"/>
                  <a:pt x="5204937" y="249079"/>
                </a:cubicBezTo>
                <a:cubicBezTo>
                  <a:pt x="5204937" y="253841"/>
                  <a:pt x="5204937" y="258604"/>
                  <a:pt x="5204937" y="264319"/>
                </a:cubicBezTo>
                <a:cubicBezTo>
                  <a:pt x="5204937" y="270034"/>
                  <a:pt x="5204937" y="275749"/>
                  <a:pt x="5205889" y="281464"/>
                </a:cubicBezTo>
                <a:cubicBezTo>
                  <a:pt x="5205889" y="284321"/>
                  <a:pt x="5205889" y="286226"/>
                  <a:pt x="5205889" y="289084"/>
                </a:cubicBezTo>
                <a:cubicBezTo>
                  <a:pt x="5204937" y="287179"/>
                  <a:pt x="5203984" y="286226"/>
                  <a:pt x="5203984" y="286226"/>
                </a:cubicBezTo>
                <a:cubicBezTo>
                  <a:pt x="5203984" y="286226"/>
                  <a:pt x="5204937" y="288131"/>
                  <a:pt x="5205889" y="290989"/>
                </a:cubicBezTo>
                <a:cubicBezTo>
                  <a:pt x="5205889" y="290989"/>
                  <a:pt x="5205889" y="290989"/>
                  <a:pt x="5205889" y="291941"/>
                </a:cubicBezTo>
                <a:cubicBezTo>
                  <a:pt x="5204937" y="290036"/>
                  <a:pt x="5203984" y="289084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3984" y="287179"/>
                  <a:pt x="5203984" y="287179"/>
                  <a:pt x="5203984" y="287179"/>
                </a:cubicBezTo>
                <a:cubicBezTo>
                  <a:pt x="5201126" y="281464"/>
                  <a:pt x="5199221" y="278606"/>
                  <a:pt x="5199221" y="278606"/>
                </a:cubicBezTo>
                <a:cubicBezTo>
                  <a:pt x="5199221" y="278606"/>
                  <a:pt x="5200174" y="283369"/>
                  <a:pt x="5202079" y="290989"/>
                </a:cubicBezTo>
                <a:cubicBezTo>
                  <a:pt x="5201126" y="292894"/>
                  <a:pt x="5200174" y="295751"/>
                  <a:pt x="5198269" y="300514"/>
                </a:cubicBezTo>
                <a:cubicBezTo>
                  <a:pt x="5197317" y="298609"/>
                  <a:pt x="5196364" y="297656"/>
                  <a:pt x="5195412" y="295751"/>
                </a:cubicBezTo>
                <a:cubicBezTo>
                  <a:pt x="5193506" y="284321"/>
                  <a:pt x="5192554" y="273844"/>
                  <a:pt x="5191601" y="263366"/>
                </a:cubicBezTo>
                <a:cubicBezTo>
                  <a:pt x="5187792" y="232886"/>
                  <a:pt x="5185887" y="208121"/>
                  <a:pt x="5184934" y="190024"/>
                </a:cubicBezTo>
                <a:cubicBezTo>
                  <a:pt x="5183981" y="181451"/>
                  <a:pt x="5183981" y="173831"/>
                  <a:pt x="5183981" y="169069"/>
                </a:cubicBezTo>
                <a:cubicBezTo>
                  <a:pt x="5183981" y="164306"/>
                  <a:pt x="5183981" y="161449"/>
                  <a:pt x="5183981" y="161449"/>
                </a:cubicBezTo>
                <a:cubicBezTo>
                  <a:pt x="5183981" y="161449"/>
                  <a:pt x="5183981" y="164306"/>
                  <a:pt x="5183029" y="169069"/>
                </a:cubicBezTo>
                <a:cubicBezTo>
                  <a:pt x="5182076" y="173831"/>
                  <a:pt x="5182076" y="180499"/>
                  <a:pt x="5181124" y="190024"/>
                </a:cubicBezTo>
                <a:cubicBezTo>
                  <a:pt x="5181124" y="196691"/>
                  <a:pt x="5180171" y="204311"/>
                  <a:pt x="5180171" y="211931"/>
                </a:cubicBezTo>
                <a:cubicBezTo>
                  <a:pt x="5179219" y="212884"/>
                  <a:pt x="5178267" y="213836"/>
                  <a:pt x="5177314" y="215741"/>
                </a:cubicBezTo>
                <a:cubicBezTo>
                  <a:pt x="5174456" y="219551"/>
                  <a:pt x="5170646" y="224314"/>
                  <a:pt x="5165884" y="231934"/>
                </a:cubicBezTo>
                <a:cubicBezTo>
                  <a:pt x="5164931" y="232886"/>
                  <a:pt x="5163979" y="234791"/>
                  <a:pt x="5163979" y="235744"/>
                </a:cubicBezTo>
                <a:cubicBezTo>
                  <a:pt x="5163026" y="233839"/>
                  <a:pt x="5162074" y="231934"/>
                  <a:pt x="5161121" y="230029"/>
                </a:cubicBezTo>
                <a:cubicBezTo>
                  <a:pt x="5161121" y="230029"/>
                  <a:pt x="5161121" y="229076"/>
                  <a:pt x="5161121" y="229076"/>
                </a:cubicBezTo>
                <a:cubicBezTo>
                  <a:pt x="5162074" y="222409"/>
                  <a:pt x="5162074" y="217646"/>
                  <a:pt x="5163026" y="213836"/>
                </a:cubicBezTo>
                <a:cubicBezTo>
                  <a:pt x="5163979" y="210026"/>
                  <a:pt x="5163979" y="208121"/>
                  <a:pt x="5163979" y="208121"/>
                </a:cubicBezTo>
                <a:cubicBezTo>
                  <a:pt x="5163979" y="208121"/>
                  <a:pt x="5161121" y="213836"/>
                  <a:pt x="5158264" y="224314"/>
                </a:cubicBezTo>
                <a:cubicBezTo>
                  <a:pt x="5157312" y="222409"/>
                  <a:pt x="5156359" y="221456"/>
                  <a:pt x="5156359" y="220504"/>
                </a:cubicBezTo>
                <a:cubicBezTo>
                  <a:pt x="5152549" y="213836"/>
                  <a:pt x="5149692" y="208121"/>
                  <a:pt x="5147787" y="205264"/>
                </a:cubicBezTo>
                <a:cubicBezTo>
                  <a:pt x="5146834" y="195739"/>
                  <a:pt x="5145881" y="186214"/>
                  <a:pt x="5144929" y="178594"/>
                </a:cubicBezTo>
                <a:cubicBezTo>
                  <a:pt x="5143024" y="159544"/>
                  <a:pt x="5141119" y="149066"/>
                  <a:pt x="5141119" y="149066"/>
                </a:cubicBezTo>
                <a:cubicBezTo>
                  <a:pt x="5141119" y="149066"/>
                  <a:pt x="5141119" y="159544"/>
                  <a:pt x="5141119" y="178594"/>
                </a:cubicBezTo>
                <a:cubicBezTo>
                  <a:pt x="5141119" y="197644"/>
                  <a:pt x="5141119" y="224314"/>
                  <a:pt x="5141119" y="255746"/>
                </a:cubicBezTo>
                <a:cubicBezTo>
                  <a:pt x="5141119" y="256699"/>
                  <a:pt x="5141119" y="257651"/>
                  <a:pt x="5141119" y="258604"/>
                </a:cubicBezTo>
                <a:cubicBezTo>
                  <a:pt x="5140167" y="259556"/>
                  <a:pt x="5140167" y="259556"/>
                  <a:pt x="5139214" y="260509"/>
                </a:cubicBezTo>
                <a:cubicBezTo>
                  <a:pt x="5138262" y="261461"/>
                  <a:pt x="5136356" y="263366"/>
                  <a:pt x="5134451" y="265271"/>
                </a:cubicBezTo>
                <a:cubicBezTo>
                  <a:pt x="5131594" y="216694"/>
                  <a:pt x="5128737" y="184309"/>
                  <a:pt x="5128737" y="184309"/>
                </a:cubicBezTo>
                <a:cubicBezTo>
                  <a:pt x="5128737" y="184309"/>
                  <a:pt x="5126831" y="204311"/>
                  <a:pt x="5124926" y="236696"/>
                </a:cubicBezTo>
                <a:cubicBezTo>
                  <a:pt x="5121117" y="225266"/>
                  <a:pt x="5119212" y="219551"/>
                  <a:pt x="5119212" y="219551"/>
                </a:cubicBezTo>
                <a:cubicBezTo>
                  <a:pt x="5119212" y="219551"/>
                  <a:pt x="5121117" y="230029"/>
                  <a:pt x="5123974" y="249079"/>
                </a:cubicBezTo>
                <a:cubicBezTo>
                  <a:pt x="5123974" y="251936"/>
                  <a:pt x="5123974" y="255746"/>
                  <a:pt x="5123021" y="258604"/>
                </a:cubicBezTo>
                <a:cubicBezTo>
                  <a:pt x="5122069" y="263366"/>
                  <a:pt x="5121117" y="270034"/>
                  <a:pt x="5120164" y="279559"/>
                </a:cubicBezTo>
                <a:cubicBezTo>
                  <a:pt x="5119212" y="281464"/>
                  <a:pt x="5117306" y="283369"/>
                  <a:pt x="5116354" y="285274"/>
                </a:cubicBezTo>
                <a:cubicBezTo>
                  <a:pt x="5113496" y="289084"/>
                  <a:pt x="5109687" y="293846"/>
                  <a:pt x="5106829" y="298609"/>
                </a:cubicBezTo>
                <a:cubicBezTo>
                  <a:pt x="5105876" y="299561"/>
                  <a:pt x="5104924" y="301466"/>
                  <a:pt x="5103971" y="303371"/>
                </a:cubicBezTo>
                <a:cubicBezTo>
                  <a:pt x="5097304" y="287179"/>
                  <a:pt x="5090637" y="272891"/>
                  <a:pt x="5085874" y="261461"/>
                </a:cubicBezTo>
                <a:cubicBezTo>
                  <a:pt x="5085874" y="261461"/>
                  <a:pt x="5085874" y="261461"/>
                  <a:pt x="5086826" y="261461"/>
                </a:cubicBezTo>
                <a:cubicBezTo>
                  <a:pt x="5089684" y="260509"/>
                  <a:pt x="5091589" y="260509"/>
                  <a:pt x="5091589" y="260509"/>
                </a:cubicBezTo>
                <a:cubicBezTo>
                  <a:pt x="5091589" y="260509"/>
                  <a:pt x="5089684" y="260509"/>
                  <a:pt x="5086826" y="260509"/>
                </a:cubicBezTo>
                <a:cubicBezTo>
                  <a:pt x="5086826" y="260509"/>
                  <a:pt x="5085874" y="260509"/>
                  <a:pt x="5085874" y="260509"/>
                </a:cubicBezTo>
                <a:cubicBezTo>
                  <a:pt x="5078254" y="243364"/>
                  <a:pt x="5073492" y="232886"/>
                  <a:pt x="5071587" y="230029"/>
                </a:cubicBezTo>
                <a:cubicBezTo>
                  <a:pt x="5071587" y="225266"/>
                  <a:pt x="5071587" y="222409"/>
                  <a:pt x="5071587" y="222409"/>
                </a:cubicBezTo>
                <a:cubicBezTo>
                  <a:pt x="5071587" y="222409"/>
                  <a:pt x="5070634" y="224314"/>
                  <a:pt x="5069681" y="227171"/>
                </a:cubicBezTo>
                <a:cubicBezTo>
                  <a:pt x="5066824" y="214789"/>
                  <a:pt x="5063967" y="203359"/>
                  <a:pt x="5062062" y="192881"/>
                </a:cubicBezTo>
                <a:cubicBezTo>
                  <a:pt x="5061109" y="186214"/>
                  <a:pt x="5059204" y="180499"/>
                  <a:pt x="5058251" y="174784"/>
                </a:cubicBezTo>
                <a:cubicBezTo>
                  <a:pt x="5057299" y="169069"/>
                  <a:pt x="5056346" y="164306"/>
                  <a:pt x="5055394" y="159544"/>
                </a:cubicBezTo>
                <a:cubicBezTo>
                  <a:pt x="5051584" y="140494"/>
                  <a:pt x="5049679" y="130016"/>
                  <a:pt x="5049679" y="130016"/>
                </a:cubicBezTo>
                <a:cubicBezTo>
                  <a:pt x="5049679" y="130016"/>
                  <a:pt x="5050631" y="140494"/>
                  <a:pt x="5050631" y="159544"/>
                </a:cubicBezTo>
                <a:cubicBezTo>
                  <a:pt x="5050631" y="164306"/>
                  <a:pt x="5051584" y="169069"/>
                  <a:pt x="5051584" y="174784"/>
                </a:cubicBezTo>
                <a:cubicBezTo>
                  <a:pt x="5052537" y="180499"/>
                  <a:pt x="5052537" y="186214"/>
                  <a:pt x="5053489" y="192881"/>
                </a:cubicBezTo>
                <a:cubicBezTo>
                  <a:pt x="5055394" y="206216"/>
                  <a:pt x="5056346" y="220504"/>
                  <a:pt x="5059204" y="236696"/>
                </a:cubicBezTo>
                <a:cubicBezTo>
                  <a:pt x="5060156" y="240506"/>
                  <a:pt x="5061109" y="245269"/>
                  <a:pt x="5061109" y="249079"/>
                </a:cubicBezTo>
                <a:cubicBezTo>
                  <a:pt x="5059204" y="254794"/>
                  <a:pt x="5057299" y="262414"/>
                  <a:pt x="5055394" y="270034"/>
                </a:cubicBezTo>
                <a:cubicBezTo>
                  <a:pt x="5054442" y="270986"/>
                  <a:pt x="5053489" y="270986"/>
                  <a:pt x="5052537" y="271939"/>
                </a:cubicBezTo>
                <a:cubicBezTo>
                  <a:pt x="5052537" y="271939"/>
                  <a:pt x="5052537" y="271939"/>
                  <a:pt x="5052537" y="271939"/>
                </a:cubicBezTo>
                <a:cubicBezTo>
                  <a:pt x="5051584" y="269081"/>
                  <a:pt x="5051584" y="267176"/>
                  <a:pt x="5051584" y="267176"/>
                </a:cubicBezTo>
                <a:cubicBezTo>
                  <a:pt x="5051584" y="267176"/>
                  <a:pt x="5051584" y="268129"/>
                  <a:pt x="5051584" y="269081"/>
                </a:cubicBezTo>
                <a:cubicBezTo>
                  <a:pt x="5050631" y="266224"/>
                  <a:pt x="5049679" y="264319"/>
                  <a:pt x="5048726" y="261461"/>
                </a:cubicBezTo>
                <a:cubicBezTo>
                  <a:pt x="5048726" y="261461"/>
                  <a:pt x="5048726" y="261461"/>
                  <a:pt x="5048726" y="261461"/>
                </a:cubicBezTo>
                <a:cubicBezTo>
                  <a:pt x="5049679" y="255746"/>
                  <a:pt x="5050631" y="252889"/>
                  <a:pt x="5050631" y="252889"/>
                </a:cubicBezTo>
                <a:cubicBezTo>
                  <a:pt x="5050631" y="252889"/>
                  <a:pt x="5049679" y="254794"/>
                  <a:pt x="5047774" y="259556"/>
                </a:cubicBezTo>
                <a:cubicBezTo>
                  <a:pt x="5043964" y="250984"/>
                  <a:pt x="5041106" y="243364"/>
                  <a:pt x="5039201" y="236696"/>
                </a:cubicBezTo>
                <a:cubicBezTo>
                  <a:pt x="5034439" y="222409"/>
                  <a:pt x="5031581" y="214789"/>
                  <a:pt x="5031581" y="214789"/>
                </a:cubicBezTo>
                <a:cubicBezTo>
                  <a:pt x="5031581" y="214789"/>
                  <a:pt x="5033487" y="223361"/>
                  <a:pt x="5035392" y="237649"/>
                </a:cubicBezTo>
                <a:cubicBezTo>
                  <a:pt x="5036344" y="243364"/>
                  <a:pt x="5037296" y="249079"/>
                  <a:pt x="5039201" y="256699"/>
                </a:cubicBezTo>
                <a:cubicBezTo>
                  <a:pt x="5038249" y="258604"/>
                  <a:pt x="5036344" y="261461"/>
                  <a:pt x="5034439" y="265271"/>
                </a:cubicBezTo>
                <a:cubicBezTo>
                  <a:pt x="5034439" y="264319"/>
                  <a:pt x="5034439" y="263366"/>
                  <a:pt x="5034439" y="262414"/>
                </a:cubicBezTo>
                <a:cubicBezTo>
                  <a:pt x="5033487" y="253841"/>
                  <a:pt x="5031581" y="247174"/>
                  <a:pt x="5030629" y="241459"/>
                </a:cubicBezTo>
                <a:cubicBezTo>
                  <a:pt x="5028724" y="230029"/>
                  <a:pt x="5026819" y="223361"/>
                  <a:pt x="5026819" y="223361"/>
                </a:cubicBezTo>
                <a:cubicBezTo>
                  <a:pt x="5026819" y="223361"/>
                  <a:pt x="5026819" y="230029"/>
                  <a:pt x="5025867" y="242411"/>
                </a:cubicBezTo>
                <a:cubicBezTo>
                  <a:pt x="5025867" y="248126"/>
                  <a:pt x="5025867" y="255746"/>
                  <a:pt x="5025867" y="263366"/>
                </a:cubicBezTo>
                <a:cubicBezTo>
                  <a:pt x="5025867" y="267176"/>
                  <a:pt x="5025867" y="271939"/>
                  <a:pt x="5025867" y="276701"/>
                </a:cubicBezTo>
                <a:cubicBezTo>
                  <a:pt x="5025867" y="277654"/>
                  <a:pt x="5025867" y="279559"/>
                  <a:pt x="5025867" y="281464"/>
                </a:cubicBezTo>
                <a:cubicBezTo>
                  <a:pt x="5020151" y="274796"/>
                  <a:pt x="5015389" y="268129"/>
                  <a:pt x="5010626" y="263366"/>
                </a:cubicBezTo>
                <a:cubicBezTo>
                  <a:pt x="5003006" y="255746"/>
                  <a:pt x="4998244" y="250984"/>
                  <a:pt x="4995387" y="248126"/>
                </a:cubicBezTo>
                <a:cubicBezTo>
                  <a:pt x="4996339" y="245269"/>
                  <a:pt x="4997292" y="243364"/>
                  <a:pt x="4997292" y="243364"/>
                </a:cubicBezTo>
                <a:cubicBezTo>
                  <a:pt x="4997292" y="243364"/>
                  <a:pt x="4996339" y="245269"/>
                  <a:pt x="4994434" y="248126"/>
                </a:cubicBezTo>
                <a:cubicBezTo>
                  <a:pt x="4993481" y="247174"/>
                  <a:pt x="4992529" y="246221"/>
                  <a:pt x="4992529" y="246221"/>
                </a:cubicBezTo>
                <a:cubicBezTo>
                  <a:pt x="4994434" y="211931"/>
                  <a:pt x="4994434" y="190024"/>
                  <a:pt x="4994434" y="190024"/>
                </a:cubicBezTo>
                <a:cubicBezTo>
                  <a:pt x="4994434" y="190024"/>
                  <a:pt x="4988719" y="210026"/>
                  <a:pt x="4983004" y="240506"/>
                </a:cubicBezTo>
                <a:cubicBezTo>
                  <a:pt x="4982051" y="239554"/>
                  <a:pt x="4981099" y="238601"/>
                  <a:pt x="4981099" y="238601"/>
                </a:cubicBezTo>
                <a:cubicBezTo>
                  <a:pt x="4967764" y="226219"/>
                  <a:pt x="4959192" y="219551"/>
                  <a:pt x="4959192" y="219551"/>
                </a:cubicBezTo>
                <a:cubicBezTo>
                  <a:pt x="4959192" y="219551"/>
                  <a:pt x="4965859" y="227171"/>
                  <a:pt x="4978242" y="241459"/>
                </a:cubicBezTo>
                <a:cubicBezTo>
                  <a:pt x="4979194" y="243364"/>
                  <a:pt x="4981099" y="244316"/>
                  <a:pt x="4982051" y="246221"/>
                </a:cubicBezTo>
                <a:cubicBezTo>
                  <a:pt x="4982051" y="247174"/>
                  <a:pt x="4982051" y="248126"/>
                  <a:pt x="4982051" y="248126"/>
                </a:cubicBezTo>
                <a:cubicBezTo>
                  <a:pt x="4980146" y="257651"/>
                  <a:pt x="4978242" y="268129"/>
                  <a:pt x="4976337" y="279559"/>
                </a:cubicBezTo>
                <a:cubicBezTo>
                  <a:pt x="4974431" y="283369"/>
                  <a:pt x="4971574" y="287179"/>
                  <a:pt x="4969669" y="290989"/>
                </a:cubicBezTo>
                <a:cubicBezTo>
                  <a:pt x="4965859" y="281464"/>
                  <a:pt x="4963001" y="272891"/>
                  <a:pt x="4960144" y="265271"/>
                </a:cubicBezTo>
                <a:cubicBezTo>
                  <a:pt x="4960144" y="265271"/>
                  <a:pt x="4960144" y="264319"/>
                  <a:pt x="4960144" y="264319"/>
                </a:cubicBezTo>
                <a:cubicBezTo>
                  <a:pt x="4960144" y="253841"/>
                  <a:pt x="4960144" y="245269"/>
                  <a:pt x="4959192" y="237649"/>
                </a:cubicBezTo>
                <a:cubicBezTo>
                  <a:pt x="4958239" y="223361"/>
                  <a:pt x="4958239" y="215741"/>
                  <a:pt x="4958239" y="214789"/>
                </a:cubicBezTo>
                <a:cubicBezTo>
                  <a:pt x="4963001" y="194786"/>
                  <a:pt x="4965859" y="177641"/>
                  <a:pt x="4968717" y="164306"/>
                </a:cubicBezTo>
                <a:cubicBezTo>
                  <a:pt x="4972526" y="145256"/>
                  <a:pt x="4974431" y="134779"/>
                  <a:pt x="4974431" y="134779"/>
                </a:cubicBezTo>
                <a:cubicBezTo>
                  <a:pt x="4974431" y="134779"/>
                  <a:pt x="4970621" y="145256"/>
                  <a:pt x="4964906" y="163354"/>
                </a:cubicBezTo>
                <a:cubicBezTo>
                  <a:pt x="4962049" y="171926"/>
                  <a:pt x="4959192" y="181451"/>
                  <a:pt x="4955381" y="191929"/>
                </a:cubicBezTo>
                <a:cubicBezTo>
                  <a:pt x="4955381" y="182404"/>
                  <a:pt x="4955381" y="176689"/>
                  <a:pt x="4955381" y="176689"/>
                </a:cubicBezTo>
                <a:cubicBezTo>
                  <a:pt x="4955381" y="176689"/>
                  <a:pt x="4954429" y="186214"/>
                  <a:pt x="4952524" y="202406"/>
                </a:cubicBezTo>
                <a:cubicBezTo>
                  <a:pt x="4952524" y="202406"/>
                  <a:pt x="4952524" y="203359"/>
                  <a:pt x="4952524" y="203359"/>
                </a:cubicBezTo>
                <a:cubicBezTo>
                  <a:pt x="4949667" y="210979"/>
                  <a:pt x="4947762" y="218599"/>
                  <a:pt x="4944904" y="227171"/>
                </a:cubicBezTo>
                <a:cubicBezTo>
                  <a:pt x="4944904" y="227171"/>
                  <a:pt x="4944904" y="226219"/>
                  <a:pt x="4944904" y="226219"/>
                </a:cubicBezTo>
                <a:cubicBezTo>
                  <a:pt x="4939189" y="209074"/>
                  <a:pt x="4936331" y="199549"/>
                  <a:pt x="4936331" y="199549"/>
                </a:cubicBezTo>
                <a:cubicBezTo>
                  <a:pt x="4936331" y="199549"/>
                  <a:pt x="4938237" y="213836"/>
                  <a:pt x="4942046" y="236696"/>
                </a:cubicBezTo>
                <a:cubicBezTo>
                  <a:pt x="4942046" y="237649"/>
                  <a:pt x="4941094" y="238601"/>
                  <a:pt x="4941094" y="239554"/>
                </a:cubicBezTo>
                <a:cubicBezTo>
                  <a:pt x="4935379" y="255746"/>
                  <a:pt x="4929664" y="273844"/>
                  <a:pt x="4922996" y="292894"/>
                </a:cubicBezTo>
                <a:cubicBezTo>
                  <a:pt x="4922996" y="291941"/>
                  <a:pt x="4922996" y="290036"/>
                  <a:pt x="4922996" y="289084"/>
                </a:cubicBezTo>
                <a:cubicBezTo>
                  <a:pt x="4921092" y="275749"/>
                  <a:pt x="4920139" y="269081"/>
                  <a:pt x="4920139" y="269081"/>
                </a:cubicBezTo>
                <a:cubicBezTo>
                  <a:pt x="4920139" y="269081"/>
                  <a:pt x="4919187" y="276701"/>
                  <a:pt x="4919187" y="290036"/>
                </a:cubicBezTo>
                <a:cubicBezTo>
                  <a:pt x="4919187" y="291941"/>
                  <a:pt x="4919187" y="293846"/>
                  <a:pt x="4919187" y="296704"/>
                </a:cubicBezTo>
                <a:cubicBezTo>
                  <a:pt x="4918234" y="293846"/>
                  <a:pt x="4918234" y="290989"/>
                  <a:pt x="4917281" y="289084"/>
                </a:cubicBezTo>
                <a:cubicBezTo>
                  <a:pt x="4915376" y="279559"/>
                  <a:pt x="4913471" y="271939"/>
                  <a:pt x="4911567" y="266224"/>
                </a:cubicBezTo>
                <a:cubicBezTo>
                  <a:pt x="4907756" y="253841"/>
                  <a:pt x="4904899" y="246221"/>
                  <a:pt x="4904899" y="246221"/>
                </a:cubicBezTo>
                <a:cubicBezTo>
                  <a:pt x="4904899" y="246221"/>
                  <a:pt x="4905851" y="253841"/>
                  <a:pt x="4907756" y="267176"/>
                </a:cubicBezTo>
                <a:cubicBezTo>
                  <a:pt x="4908709" y="273844"/>
                  <a:pt x="4908709" y="281464"/>
                  <a:pt x="4909662" y="290989"/>
                </a:cubicBezTo>
                <a:cubicBezTo>
                  <a:pt x="4910614" y="299561"/>
                  <a:pt x="4910614" y="310039"/>
                  <a:pt x="4911567" y="321469"/>
                </a:cubicBezTo>
                <a:cubicBezTo>
                  <a:pt x="4910614" y="323374"/>
                  <a:pt x="4909662" y="325279"/>
                  <a:pt x="4908709" y="327184"/>
                </a:cubicBezTo>
                <a:cubicBezTo>
                  <a:pt x="4906804" y="322421"/>
                  <a:pt x="4903946" y="317659"/>
                  <a:pt x="4902042" y="313849"/>
                </a:cubicBezTo>
                <a:cubicBezTo>
                  <a:pt x="4899184" y="308134"/>
                  <a:pt x="4896326" y="302419"/>
                  <a:pt x="4894421" y="298609"/>
                </a:cubicBezTo>
                <a:cubicBezTo>
                  <a:pt x="4893469" y="290036"/>
                  <a:pt x="4892517" y="285274"/>
                  <a:pt x="4892517" y="285274"/>
                </a:cubicBezTo>
                <a:cubicBezTo>
                  <a:pt x="4892517" y="285274"/>
                  <a:pt x="4892517" y="288131"/>
                  <a:pt x="4891564" y="293846"/>
                </a:cubicBezTo>
                <a:cubicBezTo>
                  <a:pt x="4889659" y="290989"/>
                  <a:pt x="4888706" y="289084"/>
                  <a:pt x="4888706" y="289084"/>
                </a:cubicBezTo>
                <a:cubicBezTo>
                  <a:pt x="4888706" y="289084"/>
                  <a:pt x="4889659" y="291941"/>
                  <a:pt x="4891564" y="295751"/>
                </a:cubicBezTo>
                <a:cubicBezTo>
                  <a:pt x="4890612" y="306229"/>
                  <a:pt x="4888706" y="324326"/>
                  <a:pt x="4887754" y="348139"/>
                </a:cubicBezTo>
                <a:cubicBezTo>
                  <a:pt x="4887754" y="350996"/>
                  <a:pt x="4887754" y="354806"/>
                  <a:pt x="4887754" y="357664"/>
                </a:cubicBezTo>
                <a:cubicBezTo>
                  <a:pt x="4885849" y="354806"/>
                  <a:pt x="4883944" y="352901"/>
                  <a:pt x="4882991" y="350996"/>
                </a:cubicBezTo>
                <a:cubicBezTo>
                  <a:pt x="4882991" y="347186"/>
                  <a:pt x="4882039" y="343376"/>
                  <a:pt x="4882039" y="338614"/>
                </a:cubicBezTo>
                <a:cubicBezTo>
                  <a:pt x="4882039" y="338614"/>
                  <a:pt x="4882039" y="337661"/>
                  <a:pt x="4882039" y="337661"/>
                </a:cubicBezTo>
                <a:cubicBezTo>
                  <a:pt x="4882991" y="333851"/>
                  <a:pt x="4882991" y="330041"/>
                  <a:pt x="4883944" y="327184"/>
                </a:cubicBezTo>
                <a:cubicBezTo>
                  <a:pt x="4884896" y="324326"/>
                  <a:pt x="4884896" y="321469"/>
                  <a:pt x="4885849" y="319564"/>
                </a:cubicBezTo>
                <a:cubicBezTo>
                  <a:pt x="4886801" y="315754"/>
                  <a:pt x="4887754" y="312896"/>
                  <a:pt x="4887754" y="312896"/>
                </a:cubicBezTo>
                <a:cubicBezTo>
                  <a:pt x="4887754" y="312896"/>
                  <a:pt x="4886801" y="314801"/>
                  <a:pt x="4884896" y="318611"/>
                </a:cubicBezTo>
                <a:cubicBezTo>
                  <a:pt x="4883944" y="320516"/>
                  <a:pt x="4882991" y="323374"/>
                  <a:pt x="4882039" y="326231"/>
                </a:cubicBezTo>
                <a:cubicBezTo>
                  <a:pt x="4882039" y="327184"/>
                  <a:pt x="4882039" y="327184"/>
                  <a:pt x="4882039" y="328136"/>
                </a:cubicBezTo>
                <a:cubicBezTo>
                  <a:pt x="4882039" y="327184"/>
                  <a:pt x="4882039" y="326231"/>
                  <a:pt x="4882039" y="326231"/>
                </a:cubicBezTo>
                <a:cubicBezTo>
                  <a:pt x="4880134" y="312896"/>
                  <a:pt x="4878229" y="300514"/>
                  <a:pt x="4877276" y="288131"/>
                </a:cubicBezTo>
                <a:cubicBezTo>
                  <a:pt x="4876324" y="279559"/>
                  <a:pt x="4874419" y="270986"/>
                  <a:pt x="4873466" y="263366"/>
                </a:cubicBezTo>
                <a:cubicBezTo>
                  <a:pt x="4875372" y="253841"/>
                  <a:pt x="4876324" y="245269"/>
                  <a:pt x="4878229" y="238601"/>
                </a:cubicBezTo>
                <a:cubicBezTo>
                  <a:pt x="4881087" y="221456"/>
                  <a:pt x="4882039" y="211931"/>
                  <a:pt x="4882039" y="211931"/>
                </a:cubicBezTo>
                <a:cubicBezTo>
                  <a:pt x="4882039" y="211931"/>
                  <a:pt x="4879181" y="221456"/>
                  <a:pt x="4874419" y="237649"/>
                </a:cubicBezTo>
                <a:cubicBezTo>
                  <a:pt x="4873466" y="241459"/>
                  <a:pt x="4872514" y="245269"/>
                  <a:pt x="4870609" y="249079"/>
                </a:cubicBezTo>
                <a:cubicBezTo>
                  <a:pt x="4869656" y="242411"/>
                  <a:pt x="4867751" y="236696"/>
                  <a:pt x="4866799" y="231934"/>
                </a:cubicBezTo>
                <a:cubicBezTo>
                  <a:pt x="4863941" y="218599"/>
                  <a:pt x="4862037" y="210979"/>
                  <a:pt x="4862037" y="210979"/>
                </a:cubicBezTo>
                <a:cubicBezTo>
                  <a:pt x="4862037" y="210979"/>
                  <a:pt x="4862037" y="218599"/>
                  <a:pt x="4862989" y="232886"/>
                </a:cubicBezTo>
                <a:cubicBezTo>
                  <a:pt x="4862989" y="237649"/>
                  <a:pt x="4863941" y="242411"/>
                  <a:pt x="4863941" y="248126"/>
                </a:cubicBezTo>
                <a:cubicBezTo>
                  <a:pt x="4863941" y="250984"/>
                  <a:pt x="4863941" y="255746"/>
                  <a:pt x="4863941" y="261461"/>
                </a:cubicBezTo>
                <a:cubicBezTo>
                  <a:pt x="4862989" y="262414"/>
                  <a:pt x="4862037" y="263366"/>
                  <a:pt x="4860131" y="264319"/>
                </a:cubicBezTo>
                <a:cubicBezTo>
                  <a:pt x="4856322" y="268129"/>
                  <a:pt x="4850606" y="272891"/>
                  <a:pt x="4843939" y="281464"/>
                </a:cubicBezTo>
                <a:cubicBezTo>
                  <a:pt x="4842987" y="277654"/>
                  <a:pt x="4842034" y="273844"/>
                  <a:pt x="4841081" y="270986"/>
                </a:cubicBezTo>
                <a:cubicBezTo>
                  <a:pt x="4842034" y="268129"/>
                  <a:pt x="4842987" y="266224"/>
                  <a:pt x="4842987" y="266224"/>
                </a:cubicBezTo>
                <a:cubicBezTo>
                  <a:pt x="4842987" y="266224"/>
                  <a:pt x="4842034" y="267176"/>
                  <a:pt x="4841081" y="269081"/>
                </a:cubicBezTo>
                <a:cubicBezTo>
                  <a:pt x="4840129" y="265271"/>
                  <a:pt x="4840129" y="262414"/>
                  <a:pt x="4840129" y="262414"/>
                </a:cubicBezTo>
                <a:cubicBezTo>
                  <a:pt x="4840129" y="262414"/>
                  <a:pt x="4840129" y="265271"/>
                  <a:pt x="4840129" y="270034"/>
                </a:cubicBezTo>
                <a:cubicBezTo>
                  <a:pt x="4838224" y="271939"/>
                  <a:pt x="4836319" y="274796"/>
                  <a:pt x="4833462" y="278606"/>
                </a:cubicBezTo>
                <a:cubicBezTo>
                  <a:pt x="4830604" y="283369"/>
                  <a:pt x="4826794" y="288131"/>
                  <a:pt x="4822984" y="294799"/>
                </a:cubicBezTo>
                <a:cubicBezTo>
                  <a:pt x="4821079" y="297656"/>
                  <a:pt x="4819174" y="301466"/>
                  <a:pt x="4816316" y="304324"/>
                </a:cubicBezTo>
                <a:cubicBezTo>
                  <a:pt x="4814412" y="308134"/>
                  <a:pt x="4812506" y="311944"/>
                  <a:pt x="4809649" y="315754"/>
                </a:cubicBezTo>
                <a:cubicBezTo>
                  <a:pt x="4809649" y="316706"/>
                  <a:pt x="4808697" y="317659"/>
                  <a:pt x="4807744" y="318611"/>
                </a:cubicBezTo>
                <a:cubicBezTo>
                  <a:pt x="4807744" y="309086"/>
                  <a:pt x="4807744" y="304324"/>
                  <a:pt x="4807744" y="304324"/>
                </a:cubicBezTo>
                <a:cubicBezTo>
                  <a:pt x="4807744" y="304324"/>
                  <a:pt x="4805839" y="312896"/>
                  <a:pt x="4803934" y="327184"/>
                </a:cubicBezTo>
                <a:cubicBezTo>
                  <a:pt x="4801076" y="331946"/>
                  <a:pt x="4798219" y="336709"/>
                  <a:pt x="4795362" y="342424"/>
                </a:cubicBezTo>
                <a:cubicBezTo>
                  <a:pt x="4795362" y="335756"/>
                  <a:pt x="4795362" y="330041"/>
                  <a:pt x="4795362" y="324326"/>
                </a:cubicBezTo>
                <a:cubicBezTo>
                  <a:pt x="4795362" y="319564"/>
                  <a:pt x="4795362" y="315754"/>
                  <a:pt x="4795362" y="311944"/>
                </a:cubicBezTo>
                <a:cubicBezTo>
                  <a:pt x="4796314" y="308134"/>
                  <a:pt x="4796314" y="305276"/>
                  <a:pt x="4796314" y="302419"/>
                </a:cubicBezTo>
                <a:cubicBezTo>
                  <a:pt x="4796314" y="300514"/>
                  <a:pt x="4796314" y="299561"/>
                  <a:pt x="4797266" y="297656"/>
                </a:cubicBezTo>
                <a:cubicBezTo>
                  <a:pt x="4799172" y="286226"/>
                  <a:pt x="4802029" y="274796"/>
                  <a:pt x="4803934" y="264319"/>
                </a:cubicBezTo>
                <a:cubicBezTo>
                  <a:pt x="4811554" y="221456"/>
                  <a:pt x="4815364" y="192881"/>
                  <a:pt x="4815364" y="192881"/>
                </a:cubicBezTo>
                <a:cubicBezTo>
                  <a:pt x="4815364" y="192881"/>
                  <a:pt x="4804887" y="220504"/>
                  <a:pt x="4792504" y="262414"/>
                </a:cubicBezTo>
                <a:cubicBezTo>
                  <a:pt x="4791551" y="264319"/>
                  <a:pt x="4791551" y="266224"/>
                  <a:pt x="4790599" y="268129"/>
                </a:cubicBezTo>
                <a:cubicBezTo>
                  <a:pt x="4788694" y="256699"/>
                  <a:pt x="4788694" y="250031"/>
                  <a:pt x="4788694" y="250031"/>
                </a:cubicBezTo>
                <a:cubicBezTo>
                  <a:pt x="4788694" y="250031"/>
                  <a:pt x="4788694" y="257651"/>
                  <a:pt x="4787741" y="270986"/>
                </a:cubicBezTo>
                <a:cubicBezTo>
                  <a:pt x="4787741" y="273844"/>
                  <a:pt x="4787741" y="277654"/>
                  <a:pt x="4787741" y="281464"/>
                </a:cubicBezTo>
                <a:cubicBezTo>
                  <a:pt x="4785837" y="287179"/>
                  <a:pt x="4783931" y="292894"/>
                  <a:pt x="4782979" y="299561"/>
                </a:cubicBezTo>
                <a:cubicBezTo>
                  <a:pt x="4782979" y="297656"/>
                  <a:pt x="4782979" y="295751"/>
                  <a:pt x="4782979" y="293846"/>
                </a:cubicBezTo>
                <a:cubicBezTo>
                  <a:pt x="4783931" y="282416"/>
                  <a:pt x="4783931" y="271939"/>
                  <a:pt x="4784884" y="263366"/>
                </a:cubicBezTo>
                <a:cubicBezTo>
                  <a:pt x="4785837" y="253841"/>
                  <a:pt x="4785837" y="246221"/>
                  <a:pt x="4786789" y="239554"/>
                </a:cubicBezTo>
                <a:cubicBezTo>
                  <a:pt x="4788694" y="226219"/>
                  <a:pt x="4789647" y="218599"/>
                  <a:pt x="4789647" y="218599"/>
                </a:cubicBezTo>
                <a:cubicBezTo>
                  <a:pt x="4789647" y="218599"/>
                  <a:pt x="4787741" y="226219"/>
                  <a:pt x="4782979" y="238601"/>
                </a:cubicBezTo>
                <a:cubicBezTo>
                  <a:pt x="4781074" y="245269"/>
                  <a:pt x="4779169" y="252889"/>
                  <a:pt x="4777264" y="262414"/>
                </a:cubicBezTo>
                <a:cubicBezTo>
                  <a:pt x="4776312" y="264319"/>
                  <a:pt x="4776312" y="266224"/>
                  <a:pt x="4776312" y="269081"/>
                </a:cubicBezTo>
                <a:cubicBezTo>
                  <a:pt x="4774406" y="257651"/>
                  <a:pt x="4773454" y="251936"/>
                  <a:pt x="4773454" y="251936"/>
                </a:cubicBezTo>
                <a:cubicBezTo>
                  <a:pt x="4773454" y="251936"/>
                  <a:pt x="4773454" y="264319"/>
                  <a:pt x="4773454" y="284321"/>
                </a:cubicBezTo>
                <a:cubicBezTo>
                  <a:pt x="4772501" y="287179"/>
                  <a:pt x="4772501" y="290989"/>
                  <a:pt x="4771549" y="293846"/>
                </a:cubicBezTo>
                <a:cubicBezTo>
                  <a:pt x="4771549" y="294799"/>
                  <a:pt x="4771549" y="294799"/>
                  <a:pt x="4771549" y="295751"/>
                </a:cubicBezTo>
                <a:cubicBezTo>
                  <a:pt x="4769644" y="273844"/>
                  <a:pt x="4767739" y="260509"/>
                  <a:pt x="4767739" y="260509"/>
                </a:cubicBezTo>
                <a:cubicBezTo>
                  <a:pt x="4767739" y="260509"/>
                  <a:pt x="4765834" y="274796"/>
                  <a:pt x="4764881" y="297656"/>
                </a:cubicBezTo>
                <a:cubicBezTo>
                  <a:pt x="4762024" y="290036"/>
                  <a:pt x="4758214" y="283369"/>
                  <a:pt x="4755356" y="276701"/>
                </a:cubicBezTo>
                <a:cubicBezTo>
                  <a:pt x="4753451" y="273844"/>
                  <a:pt x="4752499" y="271939"/>
                  <a:pt x="4750594" y="270034"/>
                </a:cubicBezTo>
                <a:cubicBezTo>
                  <a:pt x="4753451" y="260509"/>
                  <a:pt x="4755356" y="251936"/>
                  <a:pt x="4758214" y="243364"/>
                </a:cubicBezTo>
                <a:cubicBezTo>
                  <a:pt x="4767739" y="209074"/>
                  <a:pt x="4774406" y="180499"/>
                  <a:pt x="4780122" y="161449"/>
                </a:cubicBezTo>
                <a:cubicBezTo>
                  <a:pt x="4784884" y="141446"/>
                  <a:pt x="4787741" y="130016"/>
                  <a:pt x="4787741" y="130016"/>
                </a:cubicBezTo>
                <a:cubicBezTo>
                  <a:pt x="4787741" y="130016"/>
                  <a:pt x="4782979" y="140494"/>
                  <a:pt x="4776312" y="160496"/>
                </a:cubicBezTo>
                <a:cubicBezTo>
                  <a:pt x="4769644" y="179546"/>
                  <a:pt x="4759166" y="207169"/>
                  <a:pt x="4747737" y="240506"/>
                </a:cubicBezTo>
                <a:cubicBezTo>
                  <a:pt x="4745831" y="246221"/>
                  <a:pt x="4743926" y="251936"/>
                  <a:pt x="4742022" y="257651"/>
                </a:cubicBezTo>
                <a:cubicBezTo>
                  <a:pt x="4742022" y="257651"/>
                  <a:pt x="4742022" y="257651"/>
                  <a:pt x="4742022" y="257651"/>
                </a:cubicBezTo>
                <a:cubicBezTo>
                  <a:pt x="4737259" y="251936"/>
                  <a:pt x="4732497" y="248126"/>
                  <a:pt x="4727734" y="244316"/>
                </a:cubicBezTo>
                <a:cubicBezTo>
                  <a:pt x="4725829" y="242411"/>
                  <a:pt x="4722972" y="241459"/>
                  <a:pt x="4721066" y="240506"/>
                </a:cubicBezTo>
                <a:cubicBezTo>
                  <a:pt x="4719162" y="239554"/>
                  <a:pt x="4717256" y="238601"/>
                  <a:pt x="4716304" y="238601"/>
                </a:cubicBezTo>
                <a:cubicBezTo>
                  <a:pt x="4713447" y="237649"/>
                  <a:pt x="4712494" y="237649"/>
                  <a:pt x="4712494" y="237649"/>
                </a:cubicBezTo>
                <a:cubicBezTo>
                  <a:pt x="4712494" y="237649"/>
                  <a:pt x="4713447" y="238601"/>
                  <a:pt x="4716304" y="239554"/>
                </a:cubicBezTo>
                <a:cubicBezTo>
                  <a:pt x="4719162" y="240506"/>
                  <a:pt x="4722019" y="243364"/>
                  <a:pt x="4725829" y="246221"/>
                </a:cubicBezTo>
                <a:cubicBezTo>
                  <a:pt x="4729639" y="250031"/>
                  <a:pt x="4733449" y="254794"/>
                  <a:pt x="4736306" y="260509"/>
                </a:cubicBezTo>
                <a:cubicBezTo>
                  <a:pt x="4737259" y="262414"/>
                  <a:pt x="4738212" y="264319"/>
                  <a:pt x="4739164" y="266224"/>
                </a:cubicBezTo>
                <a:cubicBezTo>
                  <a:pt x="4736306" y="274796"/>
                  <a:pt x="4732497" y="284321"/>
                  <a:pt x="4729639" y="293846"/>
                </a:cubicBezTo>
                <a:cubicBezTo>
                  <a:pt x="4729639" y="294799"/>
                  <a:pt x="4729639" y="294799"/>
                  <a:pt x="4728687" y="295751"/>
                </a:cubicBezTo>
                <a:cubicBezTo>
                  <a:pt x="4728687" y="295751"/>
                  <a:pt x="4728687" y="295751"/>
                  <a:pt x="4728687" y="294799"/>
                </a:cubicBezTo>
                <a:cubicBezTo>
                  <a:pt x="4728687" y="291941"/>
                  <a:pt x="4728687" y="290989"/>
                  <a:pt x="4728687" y="290989"/>
                </a:cubicBezTo>
                <a:cubicBezTo>
                  <a:pt x="4728687" y="290989"/>
                  <a:pt x="4728687" y="291941"/>
                  <a:pt x="4727734" y="293846"/>
                </a:cubicBezTo>
                <a:cubicBezTo>
                  <a:pt x="4723924" y="285274"/>
                  <a:pt x="4720114" y="277654"/>
                  <a:pt x="4717256" y="270986"/>
                </a:cubicBezTo>
                <a:cubicBezTo>
                  <a:pt x="4716304" y="269081"/>
                  <a:pt x="4715351" y="267176"/>
                  <a:pt x="4714399" y="265271"/>
                </a:cubicBezTo>
                <a:cubicBezTo>
                  <a:pt x="4715351" y="257651"/>
                  <a:pt x="4716304" y="252889"/>
                  <a:pt x="4716304" y="252889"/>
                </a:cubicBezTo>
                <a:cubicBezTo>
                  <a:pt x="4716304" y="252889"/>
                  <a:pt x="4715351" y="256699"/>
                  <a:pt x="4713447" y="262414"/>
                </a:cubicBezTo>
                <a:cubicBezTo>
                  <a:pt x="4708684" y="252889"/>
                  <a:pt x="4706779" y="248126"/>
                  <a:pt x="4706779" y="248126"/>
                </a:cubicBezTo>
                <a:cubicBezTo>
                  <a:pt x="4706779" y="248126"/>
                  <a:pt x="4708684" y="254794"/>
                  <a:pt x="4712494" y="267176"/>
                </a:cubicBezTo>
                <a:cubicBezTo>
                  <a:pt x="4711541" y="270034"/>
                  <a:pt x="4710589" y="273844"/>
                  <a:pt x="4708684" y="277654"/>
                </a:cubicBezTo>
                <a:cubicBezTo>
                  <a:pt x="4700112" y="251936"/>
                  <a:pt x="4694397" y="236696"/>
                  <a:pt x="4694397" y="236696"/>
                </a:cubicBezTo>
                <a:cubicBezTo>
                  <a:pt x="4694397" y="236696"/>
                  <a:pt x="4697254" y="258604"/>
                  <a:pt x="4702969" y="293846"/>
                </a:cubicBezTo>
                <a:cubicBezTo>
                  <a:pt x="4700112" y="304324"/>
                  <a:pt x="4696301" y="317659"/>
                  <a:pt x="4691539" y="331946"/>
                </a:cubicBezTo>
                <a:cubicBezTo>
                  <a:pt x="4691539" y="330994"/>
                  <a:pt x="4690587" y="330041"/>
                  <a:pt x="4690587" y="329089"/>
                </a:cubicBezTo>
                <a:cubicBezTo>
                  <a:pt x="4685824" y="319564"/>
                  <a:pt x="4682966" y="313849"/>
                  <a:pt x="4682966" y="313849"/>
                </a:cubicBezTo>
                <a:cubicBezTo>
                  <a:pt x="4682966" y="313849"/>
                  <a:pt x="4683919" y="316706"/>
                  <a:pt x="4684872" y="322421"/>
                </a:cubicBezTo>
                <a:cubicBezTo>
                  <a:pt x="4684872" y="322421"/>
                  <a:pt x="4684872" y="322421"/>
                  <a:pt x="4684872" y="322421"/>
                </a:cubicBezTo>
                <a:cubicBezTo>
                  <a:pt x="4676299" y="310991"/>
                  <a:pt x="4671537" y="304324"/>
                  <a:pt x="4671537" y="304324"/>
                </a:cubicBezTo>
                <a:cubicBezTo>
                  <a:pt x="4671537" y="304324"/>
                  <a:pt x="4675347" y="311944"/>
                  <a:pt x="4682014" y="324326"/>
                </a:cubicBezTo>
                <a:cubicBezTo>
                  <a:pt x="4683919" y="328136"/>
                  <a:pt x="4686776" y="332899"/>
                  <a:pt x="4688681" y="337661"/>
                </a:cubicBezTo>
                <a:cubicBezTo>
                  <a:pt x="4688681" y="338614"/>
                  <a:pt x="4688681" y="339566"/>
                  <a:pt x="4689634" y="340519"/>
                </a:cubicBezTo>
                <a:cubicBezTo>
                  <a:pt x="4687729" y="349091"/>
                  <a:pt x="4684872" y="356711"/>
                  <a:pt x="4682966" y="366236"/>
                </a:cubicBezTo>
                <a:cubicBezTo>
                  <a:pt x="4681062" y="364331"/>
                  <a:pt x="4680109" y="361474"/>
                  <a:pt x="4678204" y="359569"/>
                </a:cubicBezTo>
                <a:cubicBezTo>
                  <a:pt x="4675347" y="355759"/>
                  <a:pt x="4671537" y="351949"/>
                  <a:pt x="4669631" y="349091"/>
                </a:cubicBezTo>
                <a:cubicBezTo>
                  <a:pt x="4669631" y="349091"/>
                  <a:pt x="4669631" y="349091"/>
                  <a:pt x="4668679" y="348139"/>
                </a:cubicBezTo>
                <a:cubicBezTo>
                  <a:pt x="4669631" y="341471"/>
                  <a:pt x="4669631" y="335756"/>
                  <a:pt x="4669631" y="330994"/>
                </a:cubicBezTo>
                <a:cubicBezTo>
                  <a:pt x="4670584" y="318611"/>
                  <a:pt x="4669631" y="310991"/>
                  <a:pt x="4669631" y="310991"/>
                </a:cubicBezTo>
                <a:cubicBezTo>
                  <a:pt x="4669631" y="310991"/>
                  <a:pt x="4669631" y="311944"/>
                  <a:pt x="4669631" y="313849"/>
                </a:cubicBezTo>
                <a:cubicBezTo>
                  <a:pt x="4669631" y="310039"/>
                  <a:pt x="4670584" y="305276"/>
                  <a:pt x="4670584" y="301466"/>
                </a:cubicBezTo>
                <a:cubicBezTo>
                  <a:pt x="4670584" y="296704"/>
                  <a:pt x="4670584" y="291941"/>
                  <a:pt x="4670584" y="287179"/>
                </a:cubicBezTo>
                <a:cubicBezTo>
                  <a:pt x="4672489" y="282416"/>
                  <a:pt x="4673441" y="278606"/>
                  <a:pt x="4675347" y="274796"/>
                </a:cubicBezTo>
                <a:cubicBezTo>
                  <a:pt x="4683919" y="259556"/>
                  <a:pt x="4689634" y="250984"/>
                  <a:pt x="4689634" y="250984"/>
                </a:cubicBezTo>
                <a:cubicBezTo>
                  <a:pt x="4689634" y="250984"/>
                  <a:pt x="4686776" y="254794"/>
                  <a:pt x="4681062" y="262414"/>
                </a:cubicBezTo>
                <a:cubicBezTo>
                  <a:pt x="4684872" y="252889"/>
                  <a:pt x="4686776" y="248126"/>
                  <a:pt x="4686776" y="248126"/>
                </a:cubicBezTo>
                <a:cubicBezTo>
                  <a:pt x="4686776" y="248126"/>
                  <a:pt x="4682966" y="254794"/>
                  <a:pt x="4675347" y="265271"/>
                </a:cubicBezTo>
                <a:cubicBezTo>
                  <a:pt x="4673441" y="267176"/>
                  <a:pt x="4672489" y="270034"/>
                  <a:pt x="4670584" y="272891"/>
                </a:cubicBezTo>
                <a:cubicBezTo>
                  <a:pt x="4670584" y="270986"/>
                  <a:pt x="4670584" y="270034"/>
                  <a:pt x="4670584" y="268129"/>
                </a:cubicBezTo>
                <a:cubicBezTo>
                  <a:pt x="4669631" y="261461"/>
                  <a:pt x="4669631" y="255746"/>
                  <a:pt x="4668679" y="250984"/>
                </a:cubicBezTo>
                <a:cubicBezTo>
                  <a:pt x="4668679" y="250031"/>
                  <a:pt x="4668679" y="248126"/>
                  <a:pt x="4669631" y="247174"/>
                </a:cubicBezTo>
                <a:cubicBezTo>
                  <a:pt x="4671537" y="230981"/>
                  <a:pt x="4671537" y="222409"/>
                  <a:pt x="4671537" y="222409"/>
                </a:cubicBezTo>
                <a:cubicBezTo>
                  <a:pt x="4671537" y="222409"/>
                  <a:pt x="4671537" y="224314"/>
                  <a:pt x="4670584" y="229076"/>
                </a:cubicBezTo>
                <a:cubicBezTo>
                  <a:pt x="4669631" y="231934"/>
                  <a:pt x="4668679" y="236696"/>
                  <a:pt x="4666774" y="242411"/>
                </a:cubicBezTo>
                <a:cubicBezTo>
                  <a:pt x="4666774" y="242411"/>
                  <a:pt x="4666774" y="242411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6774" y="241459"/>
                  <a:pt x="4666774" y="241459"/>
                  <a:pt x="4666774" y="241459"/>
                </a:cubicBezTo>
                <a:cubicBezTo>
                  <a:pt x="4665822" y="235744"/>
                  <a:pt x="4663916" y="230981"/>
                  <a:pt x="4662012" y="228124"/>
                </a:cubicBezTo>
                <a:cubicBezTo>
                  <a:pt x="4661059" y="224314"/>
                  <a:pt x="4660106" y="222409"/>
                  <a:pt x="4660106" y="222409"/>
                </a:cubicBezTo>
                <a:cubicBezTo>
                  <a:pt x="4660106" y="222409"/>
                  <a:pt x="4660106" y="224314"/>
                  <a:pt x="4661059" y="228124"/>
                </a:cubicBezTo>
                <a:cubicBezTo>
                  <a:pt x="4662012" y="231934"/>
                  <a:pt x="4662964" y="237649"/>
                  <a:pt x="4662964" y="244316"/>
                </a:cubicBezTo>
                <a:cubicBezTo>
                  <a:pt x="4662964" y="245269"/>
                  <a:pt x="4662964" y="245269"/>
                  <a:pt x="4662964" y="246221"/>
                </a:cubicBezTo>
                <a:cubicBezTo>
                  <a:pt x="4662964" y="246221"/>
                  <a:pt x="4662964" y="246221"/>
                  <a:pt x="4662964" y="246221"/>
                </a:cubicBezTo>
                <a:cubicBezTo>
                  <a:pt x="4660106" y="250031"/>
                  <a:pt x="4657249" y="254794"/>
                  <a:pt x="4654391" y="262414"/>
                </a:cubicBezTo>
                <a:cubicBezTo>
                  <a:pt x="4653439" y="265271"/>
                  <a:pt x="4652487" y="268129"/>
                  <a:pt x="4650581" y="271939"/>
                </a:cubicBezTo>
                <a:cubicBezTo>
                  <a:pt x="4649629" y="267176"/>
                  <a:pt x="4647724" y="264319"/>
                  <a:pt x="4646772" y="261461"/>
                </a:cubicBezTo>
                <a:cubicBezTo>
                  <a:pt x="4646772" y="260509"/>
                  <a:pt x="4645819" y="259556"/>
                  <a:pt x="4645819" y="259556"/>
                </a:cubicBezTo>
                <a:cubicBezTo>
                  <a:pt x="4645819" y="257651"/>
                  <a:pt x="4646772" y="255746"/>
                  <a:pt x="4646772" y="253841"/>
                </a:cubicBezTo>
                <a:cubicBezTo>
                  <a:pt x="4648676" y="243364"/>
                  <a:pt x="4650581" y="234791"/>
                  <a:pt x="4653439" y="227171"/>
                </a:cubicBezTo>
                <a:cubicBezTo>
                  <a:pt x="4657249" y="212884"/>
                  <a:pt x="4660106" y="204311"/>
                  <a:pt x="4660106" y="204311"/>
                </a:cubicBezTo>
                <a:cubicBezTo>
                  <a:pt x="4660106" y="204311"/>
                  <a:pt x="4656297" y="211931"/>
                  <a:pt x="4650581" y="226219"/>
                </a:cubicBezTo>
                <a:cubicBezTo>
                  <a:pt x="4647724" y="232886"/>
                  <a:pt x="4643914" y="241459"/>
                  <a:pt x="4641056" y="251936"/>
                </a:cubicBezTo>
                <a:cubicBezTo>
                  <a:pt x="4639151" y="256699"/>
                  <a:pt x="4637247" y="261461"/>
                  <a:pt x="4636294" y="267176"/>
                </a:cubicBezTo>
                <a:cubicBezTo>
                  <a:pt x="4636294" y="264319"/>
                  <a:pt x="4636294" y="261461"/>
                  <a:pt x="4636294" y="259556"/>
                </a:cubicBezTo>
                <a:cubicBezTo>
                  <a:pt x="4636294" y="251936"/>
                  <a:pt x="4637247" y="246221"/>
                  <a:pt x="4638199" y="242411"/>
                </a:cubicBezTo>
                <a:cubicBezTo>
                  <a:pt x="4639151" y="238601"/>
                  <a:pt x="4639151" y="235744"/>
                  <a:pt x="4639151" y="235744"/>
                </a:cubicBezTo>
                <a:cubicBezTo>
                  <a:pt x="4639151" y="235744"/>
                  <a:pt x="4638199" y="237649"/>
                  <a:pt x="4637247" y="241459"/>
                </a:cubicBezTo>
                <a:cubicBezTo>
                  <a:pt x="4636294" y="245269"/>
                  <a:pt x="4633437" y="250984"/>
                  <a:pt x="4632484" y="258604"/>
                </a:cubicBezTo>
                <a:cubicBezTo>
                  <a:pt x="4632484" y="258604"/>
                  <a:pt x="4632484" y="258604"/>
                  <a:pt x="4632484" y="258604"/>
                </a:cubicBezTo>
                <a:cubicBezTo>
                  <a:pt x="4631531" y="255746"/>
                  <a:pt x="4631531" y="254794"/>
                  <a:pt x="4631531" y="254794"/>
                </a:cubicBezTo>
                <a:cubicBezTo>
                  <a:pt x="4631531" y="254794"/>
                  <a:pt x="4631531" y="256699"/>
                  <a:pt x="4632484" y="259556"/>
                </a:cubicBezTo>
                <a:cubicBezTo>
                  <a:pt x="4630579" y="267176"/>
                  <a:pt x="4629626" y="275749"/>
                  <a:pt x="4628674" y="285274"/>
                </a:cubicBezTo>
                <a:cubicBezTo>
                  <a:pt x="4628674" y="288131"/>
                  <a:pt x="4628674" y="290989"/>
                  <a:pt x="4628674" y="293846"/>
                </a:cubicBezTo>
                <a:cubicBezTo>
                  <a:pt x="4627722" y="296704"/>
                  <a:pt x="4626769" y="300514"/>
                  <a:pt x="4625816" y="303371"/>
                </a:cubicBezTo>
                <a:cubicBezTo>
                  <a:pt x="4619149" y="298609"/>
                  <a:pt x="4614387" y="295751"/>
                  <a:pt x="4610576" y="293846"/>
                </a:cubicBezTo>
                <a:cubicBezTo>
                  <a:pt x="4606766" y="291941"/>
                  <a:pt x="4604862" y="290989"/>
                  <a:pt x="4604862" y="290989"/>
                </a:cubicBezTo>
                <a:cubicBezTo>
                  <a:pt x="4604862" y="290989"/>
                  <a:pt x="4606766" y="291941"/>
                  <a:pt x="4610576" y="294799"/>
                </a:cubicBezTo>
                <a:cubicBezTo>
                  <a:pt x="4614387" y="296704"/>
                  <a:pt x="4619149" y="301466"/>
                  <a:pt x="4624864" y="307181"/>
                </a:cubicBezTo>
                <a:cubicBezTo>
                  <a:pt x="4624864" y="307181"/>
                  <a:pt x="4624864" y="307181"/>
                  <a:pt x="4625816" y="308134"/>
                </a:cubicBezTo>
                <a:cubicBezTo>
                  <a:pt x="4624864" y="313849"/>
                  <a:pt x="4622959" y="319564"/>
                  <a:pt x="4622006" y="325279"/>
                </a:cubicBezTo>
                <a:cubicBezTo>
                  <a:pt x="4621054" y="330994"/>
                  <a:pt x="4620101" y="337661"/>
                  <a:pt x="4619149" y="343376"/>
                </a:cubicBezTo>
                <a:cubicBezTo>
                  <a:pt x="4615339" y="330041"/>
                  <a:pt x="4611529" y="317659"/>
                  <a:pt x="4607719" y="306229"/>
                </a:cubicBezTo>
                <a:cubicBezTo>
                  <a:pt x="4605814" y="300514"/>
                  <a:pt x="4604862" y="295751"/>
                  <a:pt x="4602956" y="290989"/>
                </a:cubicBezTo>
                <a:cubicBezTo>
                  <a:pt x="4602004" y="282416"/>
                  <a:pt x="4601051" y="274796"/>
                  <a:pt x="4601051" y="269081"/>
                </a:cubicBezTo>
                <a:cubicBezTo>
                  <a:pt x="4599147" y="255746"/>
                  <a:pt x="4599147" y="248126"/>
                  <a:pt x="4599147" y="248126"/>
                </a:cubicBezTo>
                <a:cubicBezTo>
                  <a:pt x="4599147" y="248126"/>
                  <a:pt x="4598194" y="255746"/>
                  <a:pt x="4597241" y="269081"/>
                </a:cubicBezTo>
                <a:cubicBezTo>
                  <a:pt x="4597241" y="270034"/>
                  <a:pt x="4597241" y="270986"/>
                  <a:pt x="4597241" y="271939"/>
                </a:cubicBezTo>
                <a:cubicBezTo>
                  <a:pt x="4594384" y="263366"/>
                  <a:pt x="4591526" y="255746"/>
                  <a:pt x="4589622" y="250031"/>
                </a:cubicBezTo>
                <a:cubicBezTo>
                  <a:pt x="4589622" y="247174"/>
                  <a:pt x="4589622" y="244316"/>
                  <a:pt x="4589622" y="240506"/>
                </a:cubicBezTo>
                <a:cubicBezTo>
                  <a:pt x="4590574" y="225266"/>
                  <a:pt x="4590574" y="210979"/>
                  <a:pt x="4590574" y="197644"/>
                </a:cubicBezTo>
                <a:cubicBezTo>
                  <a:pt x="4591526" y="144304"/>
                  <a:pt x="4590574" y="109061"/>
                  <a:pt x="4590574" y="109061"/>
                </a:cubicBezTo>
                <a:cubicBezTo>
                  <a:pt x="4590574" y="109061"/>
                  <a:pt x="4584859" y="144304"/>
                  <a:pt x="4579144" y="197644"/>
                </a:cubicBezTo>
                <a:cubicBezTo>
                  <a:pt x="4578191" y="210979"/>
                  <a:pt x="4576287" y="225266"/>
                  <a:pt x="4574381" y="240506"/>
                </a:cubicBezTo>
                <a:cubicBezTo>
                  <a:pt x="4573429" y="245269"/>
                  <a:pt x="4573429" y="250984"/>
                  <a:pt x="4573429" y="256699"/>
                </a:cubicBezTo>
                <a:cubicBezTo>
                  <a:pt x="4573429" y="256699"/>
                  <a:pt x="4572476" y="257651"/>
                  <a:pt x="4572476" y="257651"/>
                </a:cubicBezTo>
                <a:cubicBezTo>
                  <a:pt x="4569619" y="259556"/>
                  <a:pt x="4566762" y="262414"/>
                  <a:pt x="4563904" y="265271"/>
                </a:cubicBezTo>
                <a:cubicBezTo>
                  <a:pt x="4563904" y="265271"/>
                  <a:pt x="4563904" y="264319"/>
                  <a:pt x="4563904" y="264319"/>
                </a:cubicBezTo>
                <a:cubicBezTo>
                  <a:pt x="4561999" y="261461"/>
                  <a:pt x="4560094" y="258604"/>
                  <a:pt x="4559141" y="255746"/>
                </a:cubicBezTo>
                <a:cubicBezTo>
                  <a:pt x="4559141" y="253841"/>
                  <a:pt x="4560094" y="250984"/>
                  <a:pt x="4560094" y="249079"/>
                </a:cubicBezTo>
                <a:cubicBezTo>
                  <a:pt x="4570572" y="195739"/>
                  <a:pt x="4576287" y="159544"/>
                  <a:pt x="4576287" y="159544"/>
                </a:cubicBezTo>
                <a:cubicBezTo>
                  <a:pt x="4576287" y="159544"/>
                  <a:pt x="4564856" y="192881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3364"/>
                  <a:pt x="4550569" y="243364"/>
                  <a:pt x="4550569" y="243364"/>
                </a:cubicBezTo>
                <a:cubicBezTo>
                  <a:pt x="4550569" y="244316"/>
                  <a:pt x="4549616" y="245269"/>
                  <a:pt x="4549616" y="246221"/>
                </a:cubicBezTo>
                <a:cubicBezTo>
                  <a:pt x="4549616" y="247174"/>
                  <a:pt x="4549616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8664" y="248126"/>
                  <a:pt x="4548664" y="248126"/>
                  <a:pt x="4548664" y="248126"/>
                </a:cubicBezTo>
                <a:cubicBezTo>
                  <a:pt x="4544854" y="261461"/>
                  <a:pt x="4540091" y="276701"/>
                  <a:pt x="4536281" y="292894"/>
                </a:cubicBezTo>
                <a:cubicBezTo>
                  <a:pt x="4534376" y="261461"/>
                  <a:pt x="4531519" y="241459"/>
                  <a:pt x="4531519" y="241459"/>
                </a:cubicBezTo>
                <a:cubicBezTo>
                  <a:pt x="4531519" y="241459"/>
                  <a:pt x="4527709" y="266224"/>
                  <a:pt x="4525804" y="303371"/>
                </a:cubicBezTo>
                <a:cubicBezTo>
                  <a:pt x="4525804" y="305276"/>
                  <a:pt x="4525804" y="307181"/>
                  <a:pt x="4525804" y="309086"/>
                </a:cubicBezTo>
                <a:cubicBezTo>
                  <a:pt x="4524851" y="308134"/>
                  <a:pt x="4524851" y="308134"/>
                  <a:pt x="4524851" y="308134"/>
                </a:cubicBezTo>
                <a:cubicBezTo>
                  <a:pt x="4524851" y="308134"/>
                  <a:pt x="4524851" y="309086"/>
                  <a:pt x="4525804" y="310039"/>
                </a:cubicBezTo>
                <a:cubicBezTo>
                  <a:pt x="4524851" y="317659"/>
                  <a:pt x="4524851" y="325279"/>
                  <a:pt x="4523899" y="333851"/>
                </a:cubicBezTo>
                <a:cubicBezTo>
                  <a:pt x="4523899" y="334804"/>
                  <a:pt x="4523899" y="336709"/>
                  <a:pt x="4523899" y="337661"/>
                </a:cubicBezTo>
                <a:cubicBezTo>
                  <a:pt x="4523899" y="338614"/>
                  <a:pt x="4523899" y="338614"/>
                  <a:pt x="4522947" y="339566"/>
                </a:cubicBezTo>
                <a:cubicBezTo>
                  <a:pt x="4521041" y="333851"/>
                  <a:pt x="4519137" y="328136"/>
                  <a:pt x="4517231" y="322421"/>
                </a:cubicBezTo>
                <a:cubicBezTo>
                  <a:pt x="4516279" y="314801"/>
                  <a:pt x="4515326" y="307181"/>
                  <a:pt x="4514374" y="301466"/>
                </a:cubicBezTo>
                <a:cubicBezTo>
                  <a:pt x="4515326" y="299561"/>
                  <a:pt x="4516279" y="298609"/>
                  <a:pt x="4517231" y="297656"/>
                </a:cubicBezTo>
                <a:cubicBezTo>
                  <a:pt x="4520089" y="293846"/>
                  <a:pt x="4521041" y="291941"/>
                  <a:pt x="4521041" y="291941"/>
                </a:cubicBezTo>
                <a:cubicBezTo>
                  <a:pt x="4521041" y="291941"/>
                  <a:pt x="4519137" y="293846"/>
                  <a:pt x="4516279" y="297656"/>
                </a:cubicBezTo>
                <a:cubicBezTo>
                  <a:pt x="4515326" y="298609"/>
                  <a:pt x="4515326" y="299561"/>
                  <a:pt x="4514374" y="300514"/>
                </a:cubicBezTo>
                <a:cubicBezTo>
                  <a:pt x="4514374" y="299561"/>
                  <a:pt x="4514374" y="299561"/>
                  <a:pt x="4514374" y="298609"/>
                </a:cubicBezTo>
                <a:cubicBezTo>
                  <a:pt x="4515326" y="296704"/>
                  <a:pt x="4516279" y="294799"/>
                  <a:pt x="4517231" y="293846"/>
                </a:cubicBezTo>
                <a:cubicBezTo>
                  <a:pt x="4519137" y="290036"/>
                  <a:pt x="4520089" y="288131"/>
                  <a:pt x="4520089" y="288131"/>
                </a:cubicBezTo>
                <a:cubicBezTo>
                  <a:pt x="4520089" y="288131"/>
                  <a:pt x="4519137" y="290036"/>
                  <a:pt x="4516279" y="292894"/>
                </a:cubicBezTo>
                <a:cubicBezTo>
                  <a:pt x="4515326" y="293846"/>
                  <a:pt x="4515326" y="294799"/>
                  <a:pt x="4514374" y="295751"/>
                </a:cubicBezTo>
                <a:cubicBezTo>
                  <a:pt x="4513422" y="290036"/>
                  <a:pt x="4512469" y="285274"/>
                  <a:pt x="4512469" y="281464"/>
                </a:cubicBezTo>
                <a:cubicBezTo>
                  <a:pt x="4511516" y="272891"/>
                  <a:pt x="4511516" y="268129"/>
                  <a:pt x="4511516" y="268129"/>
                </a:cubicBezTo>
                <a:cubicBezTo>
                  <a:pt x="4511516" y="268129"/>
                  <a:pt x="4511516" y="270034"/>
                  <a:pt x="4510564" y="272891"/>
                </a:cubicBezTo>
                <a:cubicBezTo>
                  <a:pt x="4508659" y="259556"/>
                  <a:pt x="4506754" y="250984"/>
                  <a:pt x="4506754" y="250984"/>
                </a:cubicBezTo>
                <a:cubicBezTo>
                  <a:pt x="4506754" y="250984"/>
                  <a:pt x="4506754" y="267176"/>
                  <a:pt x="4506754" y="292894"/>
                </a:cubicBezTo>
                <a:cubicBezTo>
                  <a:pt x="4504849" y="289084"/>
                  <a:pt x="4502944" y="285274"/>
                  <a:pt x="4501991" y="282416"/>
                </a:cubicBezTo>
                <a:cubicBezTo>
                  <a:pt x="4499134" y="276701"/>
                  <a:pt x="4496276" y="271939"/>
                  <a:pt x="4494372" y="267176"/>
                </a:cubicBezTo>
                <a:cubicBezTo>
                  <a:pt x="4491514" y="262414"/>
                  <a:pt x="4489609" y="258604"/>
                  <a:pt x="4486751" y="254794"/>
                </a:cubicBezTo>
                <a:cubicBezTo>
                  <a:pt x="4483894" y="250984"/>
                  <a:pt x="4481989" y="248126"/>
                  <a:pt x="4480084" y="245269"/>
                </a:cubicBezTo>
                <a:cubicBezTo>
                  <a:pt x="4478179" y="242411"/>
                  <a:pt x="4476274" y="240506"/>
                  <a:pt x="4474369" y="238601"/>
                </a:cubicBezTo>
                <a:cubicBezTo>
                  <a:pt x="4471512" y="235744"/>
                  <a:pt x="4470559" y="233839"/>
                  <a:pt x="4469606" y="233839"/>
                </a:cubicBezTo>
                <a:cubicBezTo>
                  <a:pt x="4470559" y="230981"/>
                  <a:pt x="4471512" y="228124"/>
                  <a:pt x="4471512" y="225266"/>
                </a:cubicBezTo>
                <a:cubicBezTo>
                  <a:pt x="4474369" y="214789"/>
                  <a:pt x="4476274" y="206216"/>
                  <a:pt x="4477226" y="198596"/>
                </a:cubicBezTo>
                <a:cubicBezTo>
                  <a:pt x="4480084" y="184309"/>
                  <a:pt x="4481037" y="175736"/>
                  <a:pt x="4481037" y="175736"/>
                </a:cubicBezTo>
                <a:cubicBezTo>
                  <a:pt x="4481037" y="175736"/>
                  <a:pt x="4478179" y="183356"/>
                  <a:pt x="4473416" y="197644"/>
                </a:cubicBezTo>
                <a:cubicBezTo>
                  <a:pt x="4471512" y="204311"/>
                  <a:pt x="4467701" y="212884"/>
                  <a:pt x="4463891" y="222409"/>
                </a:cubicBezTo>
                <a:cubicBezTo>
                  <a:pt x="4461034" y="229076"/>
                  <a:pt x="4458176" y="236696"/>
                  <a:pt x="4455319" y="244316"/>
                </a:cubicBezTo>
                <a:cubicBezTo>
                  <a:pt x="4454366" y="240506"/>
                  <a:pt x="4453414" y="237649"/>
                  <a:pt x="4453414" y="237649"/>
                </a:cubicBezTo>
                <a:cubicBezTo>
                  <a:pt x="4453414" y="237649"/>
                  <a:pt x="4453414" y="240506"/>
                  <a:pt x="4454366" y="247174"/>
                </a:cubicBezTo>
                <a:cubicBezTo>
                  <a:pt x="4453414" y="249079"/>
                  <a:pt x="4452462" y="251936"/>
                  <a:pt x="4451509" y="253841"/>
                </a:cubicBezTo>
                <a:cubicBezTo>
                  <a:pt x="4446747" y="265271"/>
                  <a:pt x="4441984" y="276701"/>
                  <a:pt x="4436269" y="289084"/>
                </a:cubicBezTo>
                <a:cubicBezTo>
                  <a:pt x="4436269" y="288131"/>
                  <a:pt x="4435316" y="288131"/>
                  <a:pt x="4435316" y="287179"/>
                </a:cubicBezTo>
                <a:cubicBezTo>
                  <a:pt x="4436269" y="283369"/>
                  <a:pt x="4437222" y="278606"/>
                  <a:pt x="4438174" y="274796"/>
                </a:cubicBezTo>
                <a:cubicBezTo>
                  <a:pt x="4440079" y="265271"/>
                  <a:pt x="4441984" y="255746"/>
                  <a:pt x="4444841" y="247174"/>
                </a:cubicBezTo>
                <a:cubicBezTo>
                  <a:pt x="4449604" y="229076"/>
                  <a:pt x="4452462" y="211931"/>
                  <a:pt x="4454366" y="195739"/>
                </a:cubicBezTo>
                <a:cubicBezTo>
                  <a:pt x="4457224" y="179546"/>
                  <a:pt x="4459129" y="165259"/>
                  <a:pt x="4460081" y="151924"/>
                </a:cubicBezTo>
                <a:cubicBezTo>
                  <a:pt x="4461034" y="145256"/>
                  <a:pt x="4461987" y="139541"/>
                  <a:pt x="4461987" y="133826"/>
                </a:cubicBezTo>
                <a:cubicBezTo>
                  <a:pt x="4461987" y="128111"/>
                  <a:pt x="4462939" y="123349"/>
                  <a:pt x="4462939" y="118586"/>
                </a:cubicBezTo>
                <a:cubicBezTo>
                  <a:pt x="4463891" y="99536"/>
                  <a:pt x="4463891" y="89059"/>
                  <a:pt x="4463891" y="89059"/>
                </a:cubicBezTo>
                <a:cubicBezTo>
                  <a:pt x="4463891" y="89059"/>
                  <a:pt x="4461987" y="99536"/>
                  <a:pt x="4458176" y="118586"/>
                </a:cubicBezTo>
                <a:cubicBezTo>
                  <a:pt x="4457224" y="123349"/>
                  <a:pt x="4456272" y="128111"/>
                  <a:pt x="4455319" y="133826"/>
                </a:cubicBezTo>
                <a:cubicBezTo>
                  <a:pt x="4454366" y="139541"/>
                  <a:pt x="4452462" y="145256"/>
                  <a:pt x="4451509" y="151924"/>
                </a:cubicBezTo>
                <a:cubicBezTo>
                  <a:pt x="4448651" y="164306"/>
                  <a:pt x="4445794" y="178594"/>
                  <a:pt x="4441984" y="194786"/>
                </a:cubicBezTo>
                <a:cubicBezTo>
                  <a:pt x="4438174" y="210026"/>
                  <a:pt x="4434364" y="227171"/>
                  <a:pt x="4428649" y="245269"/>
                </a:cubicBezTo>
                <a:cubicBezTo>
                  <a:pt x="4426744" y="252889"/>
                  <a:pt x="4423887" y="261461"/>
                  <a:pt x="4421981" y="269081"/>
                </a:cubicBezTo>
                <a:cubicBezTo>
                  <a:pt x="4419124" y="265271"/>
                  <a:pt x="4417219" y="261461"/>
                  <a:pt x="4414362" y="258604"/>
                </a:cubicBezTo>
                <a:cubicBezTo>
                  <a:pt x="4406741" y="247174"/>
                  <a:pt x="4400074" y="237649"/>
                  <a:pt x="4394359" y="230029"/>
                </a:cubicBezTo>
                <a:cubicBezTo>
                  <a:pt x="4391501" y="227171"/>
                  <a:pt x="4389597" y="224314"/>
                  <a:pt x="4387691" y="221456"/>
                </a:cubicBezTo>
                <a:cubicBezTo>
                  <a:pt x="4392454" y="195739"/>
                  <a:pt x="4395312" y="180499"/>
                  <a:pt x="4395312" y="180499"/>
                </a:cubicBezTo>
                <a:cubicBezTo>
                  <a:pt x="4395312" y="180499"/>
                  <a:pt x="4390549" y="193834"/>
                  <a:pt x="4382929" y="215741"/>
                </a:cubicBezTo>
                <a:cubicBezTo>
                  <a:pt x="4378166" y="209074"/>
                  <a:pt x="4375309" y="206216"/>
                  <a:pt x="4375309" y="206216"/>
                </a:cubicBezTo>
                <a:cubicBezTo>
                  <a:pt x="4375309" y="206216"/>
                  <a:pt x="4378166" y="210979"/>
                  <a:pt x="4381976" y="218599"/>
                </a:cubicBezTo>
                <a:cubicBezTo>
                  <a:pt x="4378166" y="230029"/>
                  <a:pt x="4374356" y="244316"/>
                  <a:pt x="4369594" y="259556"/>
                </a:cubicBezTo>
                <a:cubicBezTo>
                  <a:pt x="4368641" y="248126"/>
                  <a:pt x="4368641" y="241459"/>
                  <a:pt x="4368641" y="241459"/>
                </a:cubicBezTo>
                <a:cubicBezTo>
                  <a:pt x="4368641" y="241459"/>
                  <a:pt x="4367689" y="249079"/>
                  <a:pt x="4366737" y="263366"/>
                </a:cubicBezTo>
                <a:cubicBezTo>
                  <a:pt x="4366737" y="267176"/>
                  <a:pt x="4365784" y="270986"/>
                  <a:pt x="4365784" y="274796"/>
                </a:cubicBezTo>
                <a:cubicBezTo>
                  <a:pt x="4364831" y="277654"/>
                  <a:pt x="4363879" y="281464"/>
                  <a:pt x="4362926" y="285274"/>
                </a:cubicBezTo>
                <a:cubicBezTo>
                  <a:pt x="4362926" y="284321"/>
                  <a:pt x="4362926" y="283369"/>
                  <a:pt x="4362926" y="282416"/>
                </a:cubicBezTo>
                <a:cubicBezTo>
                  <a:pt x="4361974" y="269081"/>
                  <a:pt x="4361022" y="261461"/>
                  <a:pt x="4361022" y="261461"/>
                </a:cubicBezTo>
                <a:cubicBezTo>
                  <a:pt x="4361022" y="261461"/>
                  <a:pt x="4360069" y="269081"/>
                  <a:pt x="4359116" y="283369"/>
                </a:cubicBezTo>
                <a:cubicBezTo>
                  <a:pt x="4359116" y="285274"/>
                  <a:pt x="4359116" y="288131"/>
                  <a:pt x="4359116" y="290989"/>
                </a:cubicBezTo>
                <a:cubicBezTo>
                  <a:pt x="4358164" y="291941"/>
                  <a:pt x="4358164" y="293846"/>
                  <a:pt x="4357212" y="295751"/>
                </a:cubicBezTo>
                <a:cubicBezTo>
                  <a:pt x="4355306" y="291941"/>
                  <a:pt x="4353401" y="288131"/>
                  <a:pt x="4351497" y="284321"/>
                </a:cubicBezTo>
                <a:cubicBezTo>
                  <a:pt x="4351497" y="274796"/>
                  <a:pt x="4351497" y="266224"/>
                  <a:pt x="4351497" y="257651"/>
                </a:cubicBezTo>
                <a:cubicBezTo>
                  <a:pt x="4351497" y="250984"/>
                  <a:pt x="4351497" y="245269"/>
                  <a:pt x="4351497" y="238601"/>
                </a:cubicBezTo>
                <a:cubicBezTo>
                  <a:pt x="4351497" y="232886"/>
                  <a:pt x="4350544" y="227171"/>
                  <a:pt x="4349591" y="221456"/>
                </a:cubicBezTo>
                <a:cubicBezTo>
                  <a:pt x="4348639" y="210979"/>
                  <a:pt x="4346734" y="201454"/>
                  <a:pt x="4345781" y="194786"/>
                </a:cubicBezTo>
                <a:cubicBezTo>
                  <a:pt x="4343876" y="179546"/>
                  <a:pt x="4342924" y="170974"/>
                  <a:pt x="4342924" y="170974"/>
                </a:cubicBezTo>
                <a:cubicBezTo>
                  <a:pt x="4342924" y="170974"/>
                  <a:pt x="4342924" y="179546"/>
                  <a:pt x="4341972" y="194786"/>
                </a:cubicBezTo>
                <a:cubicBezTo>
                  <a:pt x="4341972" y="201454"/>
                  <a:pt x="4341972" y="209074"/>
                  <a:pt x="4341972" y="217646"/>
                </a:cubicBezTo>
                <a:cubicBezTo>
                  <a:pt x="4341019" y="210026"/>
                  <a:pt x="4340066" y="205264"/>
                  <a:pt x="4340066" y="205264"/>
                </a:cubicBezTo>
                <a:cubicBezTo>
                  <a:pt x="4340066" y="205264"/>
                  <a:pt x="4340066" y="212884"/>
                  <a:pt x="4339114" y="226219"/>
                </a:cubicBezTo>
                <a:cubicBezTo>
                  <a:pt x="4339114" y="232886"/>
                  <a:pt x="4339114" y="240506"/>
                  <a:pt x="4338162" y="250031"/>
                </a:cubicBezTo>
                <a:cubicBezTo>
                  <a:pt x="4338162" y="250984"/>
                  <a:pt x="4338162" y="251936"/>
                  <a:pt x="4338162" y="252889"/>
                </a:cubicBezTo>
                <a:cubicBezTo>
                  <a:pt x="4338162" y="251936"/>
                  <a:pt x="4337209" y="250984"/>
                  <a:pt x="4337209" y="250984"/>
                </a:cubicBezTo>
                <a:cubicBezTo>
                  <a:pt x="4330541" y="231934"/>
                  <a:pt x="4324826" y="213836"/>
                  <a:pt x="4318159" y="196691"/>
                </a:cubicBezTo>
                <a:cubicBezTo>
                  <a:pt x="4306729" y="163354"/>
                  <a:pt x="4296251" y="135731"/>
                  <a:pt x="4289584" y="116681"/>
                </a:cubicBezTo>
                <a:cubicBezTo>
                  <a:pt x="4282916" y="97631"/>
                  <a:pt x="4278154" y="86201"/>
                  <a:pt x="4278154" y="86201"/>
                </a:cubicBezTo>
                <a:cubicBezTo>
                  <a:pt x="4278154" y="86201"/>
                  <a:pt x="4281012" y="97631"/>
                  <a:pt x="4285774" y="117634"/>
                </a:cubicBezTo>
                <a:cubicBezTo>
                  <a:pt x="4291489" y="137636"/>
                  <a:pt x="4298156" y="166211"/>
                  <a:pt x="4307681" y="199549"/>
                </a:cubicBezTo>
                <a:cubicBezTo>
                  <a:pt x="4315301" y="228124"/>
                  <a:pt x="4324826" y="261461"/>
                  <a:pt x="4334351" y="295751"/>
                </a:cubicBezTo>
                <a:cubicBezTo>
                  <a:pt x="4334351" y="295751"/>
                  <a:pt x="4334351" y="296704"/>
                  <a:pt x="4334351" y="296704"/>
                </a:cubicBezTo>
                <a:cubicBezTo>
                  <a:pt x="4334351" y="295751"/>
                  <a:pt x="4334351" y="294799"/>
                  <a:pt x="4334351" y="294799"/>
                </a:cubicBezTo>
                <a:cubicBezTo>
                  <a:pt x="4334351" y="294799"/>
                  <a:pt x="4334351" y="296704"/>
                  <a:pt x="4334351" y="301466"/>
                </a:cubicBezTo>
                <a:cubicBezTo>
                  <a:pt x="4334351" y="306229"/>
                  <a:pt x="4333399" y="310991"/>
                  <a:pt x="4333399" y="315754"/>
                </a:cubicBezTo>
                <a:cubicBezTo>
                  <a:pt x="4332447" y="325279"/>
                  <a:pt x="4331494" y="334804"/>
                  <a:pt x="4329589" y="344329"/>
                </a:cubicBezTo>
                <a:cubicBezTo>
                  <a:pt x="4329589" y="344329"/>
                  <a:pt x="4328637" y="343376"/>
                  <a:pt x="4328637" y="343376"/>
                </a:cubicBezTo>
                <a:cubicBezTo>
                  <a:pt x="4327684" y="342424"/>
                  <a:pt x="4327684" y="341471"/>
                  <a:pt x="4326731" y="340519"/>
                </a:cubicBezTo>
                <a:cubicBezTo>
                  <a:pt x="4326731" y="338614"/>
                  <a:pt x="4325779" y="335756"/>
                  <a:pt x="4325779" y="333851"/>
                </a:cubicBezTo>
                <a:cubicBezTo>
                  <a:pt x="4321969" y="309086"/>
                  <a:pt x="4318159" y="286226"/>
                  <a:pt x="4315301" y="267176"/>
                </a:cubicBezTo>
                <a:cubicBezTo>
                  <a:pt x="4308634" y="228124"/>
                  <a:pt x="4301966" y="202406"/>
                  <a:pt x="4301966" y="202406"/>
                </a:cubicBezTo>
                <a:cubicBezTo>
                  <a:pt x="4301966" y="202406"/>
                  <a:pt x="4301966" y="229076"/>
                  <a:pt x="4303872" y="268129"/>
                </a:cubicBezTo>
                <a:cubicBezTo>
                  <a:pt x="4303872" y="270034"/>
                  <a:pt x="4303872" y="271939"/>
                  <a:pt x="4303872" y="274796"/>
                </a:cubicBezTo>
                <a:cubicBezTo>
                  <a:pt x="4302919" y="279559"/>
                  <a:pt x="4302919" y="284321"/>
                  <a:pt x="4301966" y="290036"/>
                </a:cubicBezTo>
                <a:cubicBezTo>
                  <a:pt x="4301966" y="292894"/>
                  <a:pt x="4301014" y="296704"/>
                  <a:pt x="4300062" y="300514"/>
                </a:cubicBezTo>
                <a:cubicBezTo>
                  <a:pt x="4296251" y="295751"/>
                  <a:pt x="4292441" y="290989"/>
                  <a:pt x="4288631" y="286226"/>
                </a:cubicBezTo>
                <a:cubicBezTo>
                  <a:pt x="4292441" y="292894"/>
                  <a:pt x="4295299" y="298609"/>
                  <a:pt x="4299109" y="305276"/>
                </a:cubicBezTo>
                <a:cubicBezTo>
                  <a:pt x="4298156" y="310991"/>
                  <a:pt x="4297204" y="316706"/>
                  <a:pt x="4296251" y="323374"/>
                </a:cubicBezTo>
                <a:cubicBezTo>
                  <a:pt x="4295299" y="330041"/>
                  <a:pt x="4293394" y="337661"/>
                  <a:pt x="4292441" y="346234"/>
                </a:cubicBezTo>
                <a:cubicBezTo>
                  <a:pt x="4291489" y="345281"/>
                  <a:pt x="4291489" y="344329"/>
                  <a:pt x="4290537" y="343376"/>
                </a:cubicBezTo>
                <a:cubicBezTo>
                  <a:pt x="4289584" y="330994"/>
                  <a:pt x="4289584" y="319564"/>
                  <a:pt x="4288631" y="308134"/>
                </a:cubicBezTo>
                <a:cubicBezTo>
                  <a:pt x="4285774" y="262414"/>
                  <a:pt x="4281964" y="231934"/>
                  <a:pt x="4281964" y="231934"/>
                </a:cubicBezTo>
                <a:cubicBezTo>
                  <a:pt x="4281964" y="231934"/>
                  <a:pt x="4279106" y="262414"/>
                  <a:pt x="4277201" y="309086"/>
                </a:cubicBezTo>
                <a:cubicBezTo>
                  <a:pt x="4277201" y="311944"/>
                  <a:pt x="4277201" y="315754"/>
                  <a:pt x="4277201" y="318611"/>
                </a:cubicBezTo>
                <a:cubicBezTo>
                  <a:pt x="4276249" y="315754"/>
                  <a:pt x="4274344" y="312896"/>
                  <a:pt x="4273391" y="310039"/>
                </a:cubicBezTo>
                <a:cubicBezTo>
                  <a:pt x="4273391" y="308134"/>
                  <a:pt x="4272439" y="305276"/>
                  <a:pt x="4272439" y="303371"/>
                </a:cubicBezTo>
                <a:cubicBezTo>
                  <a:pt x="4271487" y="292894"/>
                  <a:pt x="4271487" y="283369"/>
                  <a:pt x="4270534" y="273844"/>
                </a:cubicBezTo>
                <a:cubicBezTo>
                  <a:pt x="4270534" y="269081"/>
                  <a:pt x="4269581" y="265271"/>
                  <a:pt x="4269581" y="260509"/>
                </a:cubicBezTo>
                <a:cubicBezTo>
                  <a:pt x="4269581" y="258604"/>
                  <a:pt x="4269581" y="257651"/>
                  <a:pt x="4269581" y="255746"/>
                </a:cubicBezTo>
                <a:cubicBezTo>
                  <a:pt x="4269581" y="248126"/>
                  <a:pt x="4270534" y="241459"/>
                  <a:pt x="4270534" y="234791"/>
                </a:cubicBezTo>
                <a:cubicBezTo>
                  <a:pt x="4273391" y="187166"/>
                  <a:pt x="4273391" y="155734"/>
                  <a:pt x="4273391" y="155734"/>
                </a:cubicBezTo>
                <a:cubicBezTo>
                  <a:pt x="4273391" y="155734"/>
                  <a:pt x="4265772" y="187166"/>
                  <a:pt x="4259104" y="233839"/>
                </a:cubicBezTo>
                <a:cubicBezTo>
                  <a:pt x="4257199" y="245269"/>
                  <a:pt x="4255294" y="258604"/>
                  <a:pt x="4253389" y="271939"/>
                </a:cubicBezTo>
                <a:cubicBezTo>
                  <a:pt x="4253389" y="270986"/>
                  <a:pt x="4252437" y="270986"/>
                  <a:pt x="4252437" y="270034"/>
                </a:cubicBezTo>
                <a:cubicBezTo>
                  <a:pt x="4252437" y="267176"/>
                  <a:pt x="4253389" y="264319"/>
                  <a:pt x="4253389" y="262414"/>
                </a:cubicBezTo>
                <a:cubicBezTo>
                  <a:pt x="4255294" y="248126"/>
                  <a:pt x="4255294" y="240506"/>
                  <a:pt x="4255294" y="240506"/>
                </a:cubicBezTo>
                <a:cubicBezTo>
                  <a:pt x="4255294" y="240506"/>
                  <a:pt x="4253389" y="248126"/>
                  <a:pt x="4249579" y="262414"/>
                </a:cubicBezTo>
                <a:cubicBezTo>
                  <a:pt x="4249579" y="263366"/>
                  <a:pt x="4249579" y="264319"/>
                  <a:pt x="4248626" y="264319"/>
                </a:cubicBezTo>
                <a:cubicBezTo>
                  <a:pt x="4247674" y="263366"/>
                  <a:pt x="4247674" y="262414"/>
                  <a:pt x="4246722" y="261461"/>
                </a:cubicBezTo>
                <a:cubicBezTo>
                  <a:pt x="4245769" y="260509"/>
                  <a:pt x="4244816" y="259556"/>
                  <a:pt x="4244816" y="257651"/>
                </a:cubicBezTo>
                <a:cubicBezTo>
                  <a:pt x="4244816" y="253841"/>
                  <a:pt x="4244816" y="251936"/>
                  <a:pt x="4244816" y="251936"/>
                </a:cubicBezTo>
                <a:cubicBezTo>
                  <a:pt x="4244816" y="251936"/>
                  <a:pt x="4244816" y="253841"/>
                  <a:pt x="4243864" y="256699"/>
                </a:cubicBezTo>
                <a:cubicBezTo>
                  <a:pt x="4242912" y="254794"/>
                  <a:pt x="4241959" y="252889"/>
                  <a:pt x="4240054" y="251936"/>
                </a:cubicBezTo>
                <a:cubicBezTo>
                  <a:pt x="4236244" y="246221"/>
                  <a:pt x="4232434" y="240506"/>
                  <a:pt x="4229576" y="235744"/>
                </a:cubicBezTo>
                <a:cubicBezTo>
                  <a:pt x="4223862" y="227171"/>
                  <a:pt x="4220051" y="222409"/>
                  <a:pt x="4220051" y="222409"/>
                </a:cubicBezTo>
                <a:cubicBezTo>
                  <a:pt x="4220051" y="222409"/>
                  <a:pt x="4221956" y="228124"/>
                  <a:pt x="4226719" y="237649"/>
                </a:cubicBezTo>
                <a:cubicBezTo>
                  <a:pt x="4228624" y="242411"/>
                  <a:pt x="4231481" y="248126"/>
                  <a:pt x="4234339" y="254794"/>
                </a:cubicBezTo>
                <a:cubicBezTo>
                  <a:pt x="4235291" y="255746"/>
                  <a:pt x="4235291" y="257651"/>
                  <a:pt x="4236244" y="258604"/>
                </a:cubicBezTo>
                <a:cubicBezTo>
                  <a:pt x="4234339" y="256699"/>
                  <a:pt x="4233387" y="253841"/>
                  <a:pt x="4231481" y="251936"/>
                </a:cubicBezTo>
                <a:cubicBezTo>
                  <a:pt x="4227672" y="246221"/>
                  <a:pt x="4223862" y="242411"/>
                  <a:pt x="4220051" y="237649"/>
                </a:cubicBezTo>
                <a:cubicBezTo>
                  <a:pt x="4213384" y="229076"/>
                  <a:pt x="4206716" y="223361"/>
                  <a:pt x="4202906" y="219551"/>
                </a:cubicBezTo>
                <a:cubicBezTo>
                  <a:pt x="4199097" y="215741"/>
                  <a:pt x="4196239" y="213836"/>
                  <a:pt x="4196239" y="213836"/>
                </a:cubicBezTo>
                <a:cubicBezTo>
                  <a:pt x="4196239" y="213836"/>
                  <a:pt x="4198144" y="216694"/>
                  <a:pt x="4201954" y="220504"/>
                </a:cubicBezTo>
                <a:cubicBezTo>
                  <a:pt x="4205764" y="225266"/>
                  <a:pt x="4211479" y="230981"/>
                  <a:pt x="4216241" y="240506"/>
                </a:cubicBezTo>
                <a:cubicBezTo>
                  <a:pt x="4219099" y="245269"/>
                  <a:pt x="4222909" y="250031"/>
                  <a:pt x="4225766" y="255746"/>
                </a:cubicBezTo>
                <a:cubicBezTo>
                  <a:pt x="4228624" y="261461"/>
                  <a:pt x="4232434" y="267176"/>
                  <a:pt x="4235291" y="273844"/>
                </a:cubicBezTo>
                <a:cubicBezTo>
                  <a:pt x="4235291" y="273844"/>
                  <a:pt x="4235291" y="273844"/>
                  <a:pt x="4235291" y="274796"/>
                </a:cubicBezTo>
                <a:cubicBezTo>
                  <a:pt x="4235291" y="276701"/>
                  <a:pt x="4235291" y="279559"/>
                  <a:pt x="4235291" y="282416"/>
                </a:cubicBezTo>
                <a:cubicBezTo>
                  <a:pt x="4235291" y="282416"/>
                  <a:pt x="4234339" y="281464"/>
                  <a:pt x="4234339" y="281464"/>
                </a:cubicBezTo>
                <a:cubicBezTo>
                  <a:pt x="4231481" y="277654"/>
                  <a:pt x="4229576" y="276701"/>
                  <a:pt x="4229576" y="276701"/>
                </a:cubicBezTo>
                <a:cubicBezTo>
                  <a:pt x="4229576" y="276701"/>
                  <a:pt x="4231481" y="278606"/>
                  <a:pt x="4233387" y="282416"/>
                </a:cubicBezTo>
                <a:cubicBezTo>
                  <a:pt x="4233387" y="283369"/>
                  <a:pt x="4234339" y="283369"/>
                  <a:pt x="4235291" y="284321"/>
                </a:cubicBezTo>
                <a:cubicBezTo>
                  <a:pt x="4235291" y="284321"/>
                  <a:pt x="4235291" y="284321"/>
                  <a:pt x="4235291" y="285274"/>
                </a:cubicBezTo>
                <a:cubicBezTo>
                  <a:pt x="4233387" y="292894"/>
                  <a:pt x="4231481" y="301466"/>
                  <a:pt x="4229576" y="310039"/>
                </a:cubicBezTo>
                <a:cubicBezTo>
                  <a:pt x="4225766" y="301466"/>
                  <a:pt x="4222909" y="295751"/>
                  <a:pt x="4222909" y="295751"/>
                </a:cubicBezTo>
                <a:cubicBezTo>
                  <a:pt x="4222909" y="295751"/>
                  <a:pt x="4224814" y="303371"/>
                  <a:pt x="4228624" y="316706"/>
                </a:cubicBezTo>
                <a:cubicBezTo>
                  <a:pt x="4227672" y="319564"/>
                  <a:pt x="4227672" y="323374"/>
                  <a:pt x="4226719" y="327184"/>
                </a:cubicBezTo>
                <a:cubicBezTo>
                  <a:pt x="4225766" y="331946"/>
                  <a:pt x="4224814" y="336709"/>
                  <a:pt x="4223862" y="341471"/>
                </a:cubicBezTo>
                <a:cubicBezTo>
                  <a:pt x="4223862" y="338614"/>
                  <a:pt x="4222909" y="336709"/>
                  <a:pt x="4222909" y="334804"/>
                </a:cubicBezTo>
                <a:cubicBezTo>
                  <a:pt x="4221004" y="320516"/>
                  <a:pt x="4219099" y="311944"/>
                  <a:pt x="4219099" y="311944"/>
                </a:cubicBezTo>
                <a:cubicBezTo>
                  <a:pt x="4219099" y="311944"/>
                  <a:pt x="4219099" y="319564"/>
                  <a:pt x="4219099" y="331946"/>
                </a:cubicBezTo>
                <a:cubicBezTo>
                  <a:pt x="4218147" y="329089"/>
                  <a:pt x="4218147" y="326231"/>
                  <a:pt x="4217194" y="322421"/>
                </a:cubicBezTo>
                <a:cubicBezTo>
                  <a:pt x="4206716" y="272891"/>
                  <a:pt x="4198144" y="240506"/>
                  <a:pt x="4198144" y="240506"/>
                </a:cubicBezTo>
                <a:cubicBezTo>
                  <a:pt x="4198144" y="240506"/>
                  <a:pt x="4200049" y="273844"/>
                  <a:pt x="4205764" y="323374"/>
                </a:cubicBezTo>
                <a:cubicBezTo>
                  <a:pt x="4206716" y="335756"/>
                  <a:pt x="4208622" y="350044"/>
                  <a:pt x="4210526" y="364331"/>
                </a:cubicBezTo>
                <a:cubicBezTo>
                  <a:pt x="4210526" y="364331"/>
                  <a:pt x="4210526" y="363379"/>
                  <a:pt x="4210526" y="363379"/>
                </a:cubicBezTo>
                <a:cubicBezTo>
                  <a:pt x="4209574" y="357664"/>
                  <a:pt x="4207669" y="353854"/>
                  <a:pt x="4206716" y="350044"/>
                </a:cubicBezTo>
                <a:cubicBezTo>
                  <a:pt x="4204812" y="342424"/>
                  <a:pt x="4202906" y="338614"/>
                  <a:pt x="4202906" y="338614"/>
                </a:cubicBezTo>
                <a:cubicBezTo>
                  <a:pt x="4202906" y="338614"/>
                  <a:pt x="4202906" y="343376"/>
                  <a:pt x="4202906" y="350996"/>
                </a:cubicBezTo>
                <a:cubicBezTo>
                  <a:pt x="4202906" y="354806"/>
                  <a:pt x="4202906" y="359569"/>
                  <a:pt x="4202906" y="365284"/>
                </a:cubicBezTo>
                <a:cubicBezTo>
                  <a:pt x="4202906" y="368141"/>
                  <a:pt x="4202906" y="370999"/>
                  <a:pt x="4202906" y="373856"/>
                </a:cubicBezTo>
                <a:cubicBezTo>
                  <a:pt x="4202906" y="375761"/>
                  <a:pt x="4202906" y="377666"/>
                  <a:pt x="4202906" y="380524"/>
                </a:cubicBezTo>
                <a:cubicBezTo>
                  <a:pt x="4202906" y="379571"/>
                  <a:pt x="4202906" y="379571"/>
                  <a:pt x="4201954" y="378619"/>
                </a:cubicBezTo>
                <a:cubicBezTo>
                  <a:pt x="4201954" y="372904"/>
                  <a:pt x="4201001" y="367189"/>
                  <a:pt x="4201001" y="361474"/>
                </a:cubicBezTo>
                <a:cubicBezTo>
                  <a:pt x="4199097" y="318611"/>
                  <a:pt x="4196239" y="290989"/>
                  <a:pt x="4196239" y="290989"/>
                </a:cubicBezTo>
                <a:cubicBezTo>
                  <a:pt x="4196239" y="290989"/>
                  <a:pt x="4193381" y="310991"/>
                  <a:pt x="4191476" y="343376"/>
                </a:cubicBezTo>
                <a:cubicBezTo>
                  <a:pt x="4190524" y="340519"/>
                  <a:pt x="4189571" y="338614"/>
                  <a:pt x="4188619" y="335756"/>
                </a:cubicBezTo>
                <a:cubicBezTo>
                  <a:pt x="4185761" y="329089"/>
                  <a:pt x="4183856" y="323374"/>
                  <a:pt x="4181951" y="319564"/>
                </a:cubicBezTo>
                <a:cubicBezTo>
                  <a:pt x="4181951" y="318611"/>
                  <a:pt x="4180999" y="317659"/>
                  <a:pt x="4180999" y="316706"/>
                </a:cubicBezTo>
                <a:cubicBezTo>
                  <a:pt x="4180999" y="291941"/>
                  <a:pt x="4180999" y="271939"/>
                  <a:pt x="4180999" y="256699"/>
                </a:cubicBezTo>
                <a:cubicBezTo>
                  <a:pt x="4180999" y="239554"/>
                  <a:pt x="4180999" y="230029"/>
                  <a:pt x="4180999" y="230029"/>
                </a:cubicBezTo>
                <a:cubicBezTo>
                  <a:pt x="4180999" y="230029"/>
                  <a:pt x="4180046" y="239554"/>
                  <a:pt x="4177189" y="256699"/>
                </a:cubicBezTo>
                <a:cubicBezTo>
                  <a:pt x="4177189" y="260509"/>
                  <a:pt x="4176236" y="265271"/>
                  <a:pt x="4175284" y="270034"/>
                </a:cubicBezTo>
                <a:cubicBezTo>
                  <a:pt x="4175284" y="263366"/>
                  <a:pt x="4174331" y="257651"/>
                  <a:pt x="4174331" y="251936"/>
                </a:cubicBezTo>
                <a:cubicBezTo>
                  <a:pt x="4172426" y="207169"/>
                  <a:pt x="4168616" y="176689"/>
                  <a:pt x="4168616" y="176689"/>
                </a:cubicBezTo>
                <a:cubicBezTo>
                  <a:pt x="4168616" y="176689"/>
                  <a:pt x="4164806" y="207169"/>
                  <a:pt x="4162901" y="251936"/>
                </a:cubicBezTo>
                <a:cubicBezTo>
                  <a:pt x="4161949" y="263366"/>
                  <a:pt x="4161949" y="274796"/>
                  <a:pt x="4160996" y="287179"/>
                </a:cubicBezTo>
                <a:cubicBezTo>
                  <a:pt x="4158139" y="292894"/>
                  <a:pt x="4156234" y="298609"/>
                  <a:pt x="4154329" y="303371"/>
                </a:cubicBezTo>
                <a:cubicBezTo>
                  <a:pt x="4151471" y="295751"/>
                  <a:pt x="4149566" y="288131"/>
                  <a:pt x="4146709" y="280511"/>
                </a:cubicBezTo>
                <a:cubicBezTo>
                  <a:pt x="4144804" y="267176"/>
                  <a:pt x="4141946" y="255746"/>
                  <a:pt x="4140041" y="246221"/>
                </a:cubicBezTo>
                <a:cubicBezTo>
                  <a:pt x="4137184" y="231934"/>
                  <a:pt x="4133374" y="224314"/>
                  <a:pt x="4133374" y="224314"/>
                </a:cubicBezTo>
                <a:cubicBezTo>
                  <a:pt x="4133374" y="224314"/>
                  <a:pt x="4134326" y="226219"/>
                  <a:pt x="4134326" y="230029"/>
                </a:cubicBezTo>
                <a:cubicBezTo>
                  <a:pt x="4135279" y="233839"/>
                  <a:pt x="4135279" y="239554"/>
                  <a:pt x="4136231" y="247174"/>
                </a:cubicBezTo>
                <a:cubicBezTo>
                  <a:pt x="4136231" y="248126"/>
                  <a:pt x="4136231" y="249079"/>
                  <a:pt x="4136231" y="250031"/>
                </a:cubicBezTo>
                <a:cubicBezTo>
                  <a:pt x="4130516" y="230981"/>
                  <a:pt x="4123849" y="213836"/>
                  <a:pt x="4118134" y="197644"/>
                </a:cubicBezTo>
                <a:cubicBezTo>
                  <a:pt x="4108609" y="166211"/>
                  <a:pt x="4100036" y="139541"/>
                  <a:pt x="4093369" y="121444"/>
                </a:cubicBezTo>
                <a:cubicBezTo>
                  <a:pt x="4087654" y="103346"/>
                  <a:pt x="4083844" y="92869"/>
                  <a:pt x="4083844" y="92869"/>
                </a:cubicBezTo>
                <a:cubicBezTo>
                  <a:pt x="4083844" y="92869"/>
                  <a:pt x="4085749" y="103346"/>
                  <a:pt x="4089559" y="122396"/>
                </a:cubicBezTo>
                <a:cubicBezTo>
                  <a:pt x="4093369" y="141446"/>
                  <a:pt x="4099084" y="168116"/>
                  <a:pt x="4106704" y="200501"/>
                </a:cubicBezTo>
                <a:cubicBezTo>
                  <a:pt x="4110514" y="215741"/>
                  <a:pt x="4115276" y="231934"/>
                  <a:pt x="4119086" y="248126"/>
                </a:cubicBezTo>
                <a:cubicBezTo>
                  <a:pt x="4118134" y="251936"/>
                  <a:pt x="4118134" y="256699"/>
                  <a:pt x="4117181" y="262414"/>
                </a:cubicBezTo>
                <a:cubicBezTo>
                  <a:pt x="4116229" y="270034"/>
                  <a:pt x="4115276" y="279559"/>
                  <a:pt x="4114324" y="290036"/>
                </a:cubicBezTo>
                <a:cubicBezTo>
                  <a:pt x="4113371" y="288131"/>
                  <a:pt x="4111466" y="286226"/>
                  <a:pt x="4110514" y="284321"/>
                </a:cubicBezTo>
                <a:cubicBezTo>
                  <a:pt x="4113371" y="274796"/>
                  <a:pt x="4114324" y="269081"/>
                  <a:pt x="4114324" y="269081"/>
                </a:cubicBezTo>
                <a:cubicBezTo>
                  <a:pt x="4114324" y="269081"/>
                  <a:pt x="4112419" y="273844"/>
                  <a:pt x="4108609" y="282416"/>
                </a:cubicBezTo>
                <a:cubicBezTo>
                  <a:pt x="4106704" y="279559"/>
                  <a:pt x="4104799" y="276701"/>
                  <a:pt x="4102894" y="273844"/>
                </a:cubicBezTo>
                <a:cubicBezTo>
                  <a:pt x="4100989" y="270034"/>
                  <a:pt x="4098131" y="266224"/>
                  <a:pt x="4096226" y="263366"/>
                </a:cubicBezTo>
                <a:cubicBezTo>
                  <a:pt x="4097179" y="262414"/>
                  <a:pt x="4097179" y="262414"/>
                  <a:pt x="4097179" y="262414"/>
                </a:cubicBezTo>
                <a:cubicBezTo>
                  <a:pt x="4097179" y="262414"/>
                  <a:pt x="4097179" y="262414"/>
                  <a:pt x="4096226" y="263366"/>
                </a:cubicBezTo>
                <a:cubicBezTo>
                  <a:pt x="4094321" y="259556"/>
                  <a:pt x="4092416" y="256699"/>
                  <a:pt x="4090511" y="253841"/>
                </a:cubicBezTo>
                <a:cubicBezTo>
                  <a:pt x="4090511" y="253841"/>
                  <a:pt x="4090511" y="252889"/>
                  <a:pt x="4090511" y="252889"/>
                </a:cubicBezTo>
                <a:cubicBezTo>
                  <a:pt x="4090511" y="248126"/>
                  <a:pt x="4090511" y="243364"/>
                  <a:pt x="4090511" y="238601"/>
                </a:cubicBezTo>
                <a:cubicBezTo>
                  <a:pt x="4090511" y="230029"/>
                  <a:pt x="4090511" y="222409"/>
                  <a:pt x="4090511" y="215741"/>
                </a:cubicBezTo>
                <a:cubicBezTo>
                  <a:pt x="4090511" y="203359"/>
                  <a:pt x="4089559" y="195739"/>
                  <a:pt x="4089559" y="195739"/>
                </a:cubicBezTo>
                <a:cubicBezTo>
                  <a:pt x="4089559" y="195739"/>
                  <a:pt x="4088606" y="202406"/>
                  <a:pt x="4086701" y="214789"/>
                </a:cubicBezTo>
                <a:cubicBezTo>
                  <a:pt x="4085749" y="221456"/>
                  <a:pt x="4084796" y="228124"/>
                  <a:pt x="4083844" y="236696"/>
                </a:cubicBezTo>
                <a:cubicBezTo>
                  <a:pt x="4083844" y="237649"/>
                  <a:pt x="4083844" y="238601"/>
                  <a:pt x="4083844" y="239554"/>
                </a:cubicBezTo>
                <a:cubicBezTo>
                  <a:pt x="4082891" y="238601"/>
                  <a:pt x="4082891" y="237649"/>
                  <a:pt x="4081939" y="236696"/>
                </a:cubicBezTo>
                <a:cubicBezTo>
                  <a:pt x="4081939" y="235744"/>
                  <a:pt x="4081939" y="235744"/>
                  <a:pt x="4081939" y="234791"/>
                </a:cubicBezTo>
                <a:cubicBezTo>
                  <a:pt x="4081939" y="225266"/>
                  <a:pt x="4081939" y="216694"/>
                  <a:pt x="4081939" y="210026"/>
                </a:cubicBezTo>
                <a:cubicBezTo>
                  <a:pt x="4081939" y="195739"/>
                  <a:pt x="4081939" y="188119"/>
                  <a:pt x="4081939" y="188119"/>
                </a:cubicBezTo>
                <a:cubicBezTo>
                  <a:pt x="4081939" y="188119"/>
                  <a:pt x="4080034" y="195739"/>
                  <a:pt x="4078129" y="210026"/>
                </a:cubicBezTo>
                <a:cubicBezTo>
                  <a:pt x="4077176" y="214789"/>
                  <a:pt x="4076224" y="220504"/>
                  <a:pt x="4075271" y="227171"/>
                </a:cubicBezTo>
                <a:cubicBezTo>
                  <a:pt x="4065746" y="210979"/>
                  <a:pt x="4059079" y="202406"/>
                  <a:pt x="4059079" y="202406"/>
                </a:cubicBezTo>
                <a:cubicBezTo>
                  <a:pt x="4059079" y="202406"/>
                  <a:pt x="4063841" y="214789"/>
                  <a:pt x="4073366" y="236696"/>
                </a:cubicBezTo>
                <a:cubicBezTo>
                  <a:pt x="4072414" y="241459"/>
                  <a:pt x="4071461" y="246221"/>
                  <a:pt x="4071461" y="250984"/>
                </a:cubicBezTo>
                <a:cubicBezTo>
                  <a:pt x="4070509" y="256699"/>
                  <a:pt x="4069556" y="261461"/>
                  <a:pt x="4067651" y="268129"/>
                </a:cubicBezTo>
                <a:cubicBezTo>
                  <a:pt x="4066699" y="271939"/>
                  <a:pt x="4065746" y="275749"/>
                  <a:pt x="4064794" y="279559"/>
                </a:cubicBezTo>
                <a:cubicBezTo>
                  <a:pt x="4063841" y="270986"/>
                  <a:pt x="4062889" y="262414"/>
                  <a:pt x="4061936" y="253841"/>
                </a:cubicBezTo>
                <a:cubicBezTo>
                  <a:pt x="4059079" y="237649"/>
                  <a:pt x="4057174" y="221456"/>
                  <a:pt x="4054316" y="207169"/>
                </a:cubicBezTo>
                <a:cubicBezTo>
                  <a:pt x="4053364" y="199549"/>
                  <a:pt x="4052411" y="192881"/>
                  <a:pt x="4050506" y="186214"/>
                </a:cubicBezTo>
                <a:cubicBezTo>
                  <a:pt x="4049554" y="179546"/>
                  <a:pt x="4047649" y="173831"/>
                  <a:pt x="4046696" y="168116"/>
                </a:cubicBezTo>
                <a:cubicBezTo>
                  <a:pt x="4043839" y="156686"/>
                  <a:pt x="4041934" y="146209"/>
                  <a:pt x="4040029" y="137636"/>
                </a:cubicBezTo>
                <a:cubicBezTo>
                  <a:pt x="4036219" y="121444"/>
                  <a:pt x="4034314" y="111919"/>
                  <a:pt x="4034314" y="111919"/>
                </a:cubicBezTo>
                <a:cubicBezTo>
                  <a:pt x="4034314" y="111919"/>
                  <a:pt x="4035266" y="121444"/>
                  <a:pt x="4036219" y="138589"/>
                </a:cubicBezTo>
                <a:cubicBezTo>
                  <a:pt x="4037171" y="147161"/>
                  <a:pt x="4038124" y="157639"/>
                  <a:pt x="4039076" y="169069"/>
                </a:cubicBezTo>
                <a:cubicBezTo>
                  <a:pt x="4040029" y="180499"/>
                  <a:pt x="4040981" y="193834"/>
                  <a:pt x="4042886" y="208121"/>
                </a:cubicBezTo>
                <a:cubicBezTo>
                  <a:pt x="4043839" y="217646"/>
                  <a:pt x="4044791" y="228124"/>
                  <a:pt x="4044791" y="238601"/>
                </a:cubicBezTo>
                <a:cubicBezTo>
                  <a:pt x="4037171" y="196691"/>
                  <a:pt x="4031456" y="170021"/>
                  <a:pt x="4031456" y="170021"/>
                </a:cubicBezTo>
                <a:cubicBezTo>
                  <a:pt x="4031456" y="170021"/>
                  <a:pt x="4032409" y="203359"/>
                  <a:pt x="4036219" y="252889"/>
                </a:cubicBezTo>
                <a:cubicBezTo>
                  <a:pt x="4036219" y="256699"/>
                  <a:pt x="4037171" y="260509"/>
                  <a:pt x="4037171" y="264319"/>
                </a:cubicBezTo>
                <a:cubicBezTo>
                  <a:pt x="4036219" y="266224"/>
                  <a:pt x="4036219" y="269081"/>
                  <a:pt x="4035266" y="271939"/>
                </a:cubicBezTo>
                <a:cubicBezTo>
                  <a:pt x="4033361" y="270034"/>
                  <a:pt x="4031456" y="268129"/>
                  <a:pt x="4030504" y="266224"/>
                </a:cubicBezTo>
                <a:cubicBezTo>
                  <a:pt x="4027646" y="263366"/>
                  <a:pt x="4025741" y="260509"/>
                  <a:pt x="4023836" y="258604"/>
                </a:cubicBezTo>
                <a:cubicBezTo>
                  <a:pt x="4018121" y="247174"/>
                  <a:pt x="4013359" y="237649"/>
                  <a:pt x="4009549" y="229076"/>
                </a:cubicBezTo>
                <a:cubicBezTo>
                  <a:pt x="4000976" y="212884"/>
                  <a:pt x="3996214" y="203359"/>
                  <a:pt x="3996214" y="203359"/>
                </a:cubicBezTo>
                <a:cubicBezTo>
                  <a:pt x="3996214" y="203359"/>
                  <a:pt x="4000024" y="212884"/>
                  <a:pt x="4005739" y="230981"/>
                </a:cubicBezTo>
                <a:cubicBezTo>
                  <a:pt x="4008596" y="237649"/>
                  <a:pt x="4011454" y="246221"/>
                  <a:pt x="4014311" y="255746"/>
                </a:cubicBezTo>
                <a:cubicBezTo>
                  <a:pt x="4010501" y="248126"/>
                  <a:pt x="4007644" y="243364"/>
                  <a:pt x="4007644" y="243364"/>
                </a:cubicBezTo>
                <a:cubicBezTo>
                  <a:pt x="4007644" y="243364"/>
                  <a:pt x="4010501" y="251936"/>
                  <a:pt x="4015264" y="267176"/>
                </a:cubicBezTo>
                <a:cubicBezTo>
                  <a:pt x="4018121" y="274796"/>
                  <a:pt x="4020979" y="284321"/>
                  <a:pt x="4024789" y="294799"/>
                </a:cubicBezTo>
                <a:cubicBezTo>
                  <a:pt x="4025741" y="296704"/>
                  <a:pt x="4026694" y="299561"/>
                  <a:pt x="4026694" y="301466"/>
                </a:cubicBezTo>
                <a:cubicBezTo>
                  <a:pt x="4023836" y="310039"/>
                  <a:pt x="4020026" y="319564"/>
                  <a:pt x="4017169" y="329089"/>
                </a:cubicBezTo>
                <a:cubicBezTo>
                  <a:pt x="4017169" y="329089"/>
                  <a:pt x="4016216" y="328136"/>
                  <a:pt x="4016216" y="328136"/>
                </a:cubicBezTo>
                <a:cubicBezTo>
                  <a:pt x="4011454" y="325279"/>
                  <a:pt x="4008596" y="322421"/>
                  <a:pt x="4005739" y="320516"/>
                </a:cubicBezTo>
                <a:cubicBezTo>
                  <a:pt x="4005739" y="319564"/>
                  <a:pt x="4005739" y="318611"/>
                  <a:pt x="4005739" y="318611"/>
                </a:cubicBezTo>
                <a:cubicBezTo>
                  <a:pt x="4005739" y="315754"/>
                  <a:pt x="4004786" y="313849"/>
                  <a:pt x="4004786" y="310991"/>
                </a:cubicBezTo>
                <a:cubicBezTo>
                  <a:pt x="4004786" y="285274"/>
                  <a:pt x="4002881" y="269081"/>
                  <a:pt x="4002881" y="269081"/>
                </a:cubicBezTo>
                <a:cubicBezTo>
                  <a:pt x="4002881" y="269081"/>
                  <a:pt x="4001929" y="274796"/>
                  <a:pt x="4000024" y="284321"/>
                </a:cubicBezTo>
                <a:cubicBezTo>
                  <a:pt x="3996214" y="261461"/>
                  <a:pt x="3993356" y="248126"/>
                  <a:pt x="3993356" y="248126"/>
                </a:cubicBezTo>
                <a:cubicBezTo>
                  <a:pt x="3993356" y="248126"/>
                  <a:pt x="3993356" y="262414"/>
                  <a:pt x="3993356" y="286226"/>
                </a:cubicBezTo>
                <a:cubicBezTo>
                  <a:pt x="3993356" y="286226"/>
                  <a:pt x="3992404" y="286226"/>
                  <a:pt x="3992404" y="286226"/>
                </a:cubicBezTo>
                <a:cubicBezTo>
                  <a:pt x="3991451" y="286226"/>
                  <a:pt x="3990499" y="287179"/>
                  <a:pt x="3990499" y="287179"/>
                </a:cubicBezTo>
                <a:cubicBezTo>
                  <a:pt x="3988594" y="289084"/>
                  <a:pt x="3986689" y="290989"/>
                  <a:pt x="3985736" y="292894"/>
                </a:cubicBezTo>
                <a:lnTo>
                  <a:pt x="3985736" y="292894"/>
                </a:lnTo>
                <a:lnTo>
                  <a:pt x="3985736" y="293846"/>
                </a:lnTo>
                <a:cubicBezTo>
                  <a:pt x="3984784" y="300514"/>
                  <a:pt x="3983831" y="307181"/>
                  <a:pt x="3983831" y="313849"/>
                </a:cubicBezTo>
                <a:cubicBezTo>
                  <a:pt x="3981926" y="310039"/>
                  <a:pt x="3980021" y="307181"/>
                  <a:pt x="3978116" y="303371"/>
                </a:cubicBezTo>
                <a:cubicBezTo>
                  <a:pt x="3983831" y="284321"/>
                  <a:pt x="3987641" y="272891"/>
                  <a:pt x="3987641" y="272891"/>
                </a:cubicBezTo>
                <a:cubicBezTo>
                  <a:pt x="3987641" y="272891"/>
                  <a:pt x="3982879" y="282416"/>
                  <a:pt x="3976211" y="298609"/>
                </a:cubicBezTo>
                <a:cubicBezTo>
                  <a:pt x="3975259" y="296704"/>
                  <a:pt x="3974306" y="295751"/>
                  <a:pt x="3973354" y="293846"/>
                </a:cubicBezTo>
                <a:cubicBezTo>
                  <a:pt x="3973354" y="291941"/>
                  <a:pt x="3973354" y="290036"/>
                  <a:pt x="3973354" y="288131"/>
                </a:cubicBezTo>
                <a:cubicBezTo>
                  <a:pt x="3973354" y="288131"/>
                  <a:pt x="3973354" y="288131"/>
                  <a:pt x="3973354" y="287179"/>
                </a:cubicBezTo>
                <a:cubicBezTo>
                  <a:pt x="3975259" y="283369"/>
                  <a:pt x="3976211" y="280511"/>
                  <a:pt x="3977164" y="278606"/>
                </a:cubicBezTo>
                <a:cubicBezTo>
                  <a:pt x="3979069" y="273844"/>
                  <a:pt x="3980974" y="270986"/>
                  <a:pt x="3980974" y="270986"/>
                </a:cubicBezTo>
                <a:cubicBezTo>
                  <a:pt x="3980974" y="270986"/>
                  <a:pt x="3979069" y="272891"/>
                  <a:pt x="3976211" y="277654"/>
                </a:cubicBezTo>
                <a:cubicBezTo>
                  <a:pt x="3975259" y="278606"/>
                  <a:pt x="3974306" y="280511"/>
                  <a:pt x="3973354" y="282416"/>
                </a:cubicBezTo>
                <a:cubicBezTo>
                  <a:pt x="3973354" y="271939"/>
                  <a:pt x="3974306" y="262414"/>
                  <a:pt x="3974306" y="254794"/>
                </a:cubicBezTo>
                <a:cubicBezTo>
                  <a:pt x="3975259" y="238601"/>
                  <a:pt x="3975259" y="230029"/>
                  <a:pt x="3975259" y="230029"/>
                </a:cubicBezTo>
                <a:cubicBezTo>
                  <a:pt x="3975259" y="230029"/>
                  <a:pt x="3973354" y="238601"/>
                  <a:pt x="3970496" y="254794"/>
                </a:cubicBezTo>
                <a:cubicBezTo>
                  <a:pt x="3969544" y="262414"/>
                  <a:pt x="3967639" y="271939"/>
                  <a:pt x="3965734" y="281464"/>
                </a:cubicBezTo>
                <a:cubicBezTo>
                  <a:pt x="3964781" y="278606"/>
                  <a:pt x="3962876" y="276701"/>
                  <a:pt x="3961924" y="274796"/>
                </a:cubicBezTo>
                <a:cubicBezTo>
                  <a:pt x="3961924" y="272891"/>
                  <a:pt x="3962876" y="270986"/>
                  <a:pt x="3962876" y="269081"/>
                </a:cubicBezTo>
                <a:cubicBezTo>
                  <a:pt x="3965734" y="253841"/>
                  <a:pt x="3966686" y="245269"/>
                  <a:pt x="3966686" y="245269"/>
                </a:cubicBezTo>
                <a:cubicBezTo>
                  <a:pt x="3966686" y="245269"/>
                  <a:pt x="3963829" y="253841"/>
                  <a:pt x="3959066" y="268129"/>
                </a:cubicBezTo>
                <a:cubicBezTo>
                  <a:pt x="3959066" y="268129"/>
                  <a:pt x="3959066" y="269081"/>
                  <a:pt x="3959066" y="269081"/>
                </a:cubicBezTo>
                <a:cubicBezTo>
                  <a:pt x="3959066" y="268129"/>
                  <a:pt x="3958114" y="267176"/>
                  <a:pt x="3958114" y="267176"/>
                </a:cubicBezTo>
                <a:cubicBezTo>
                  <a:pt x="3958114" y="267176"/>
                  <a:pt x="3958114" y="268129"/>
                  <a:pt x="3958114" y="269081"/>
                </a:cubicBezTo>
                <a:cubicBezTo>
                  <a:pt x="3957161" y="267176"/>
                  <a:pt x="3956209" y="266224"/>
                  <a:pt x="3955256" y="264319"/>
                </a:cubicBezTo>
                <a:cubicBezTo>
                  <a:pt x="3955256" y="258604"/>
                  <a:pt x="3955256" y="252889"/>
                  <a:pt x="3954304" y="247174"/>
                </a:cubicBezTo>
                <a:cubicBezTo>
                  <a:pt x="3954304" y="235744"/>
                  <a:pt x="3952399" y="224314"/>
                  <a:pt x="3951446" y="214789"/>
                </a:cubicBezTo>
                <a:cubicBezTo>
                  <a:pt x="3950494" y="205264"/>
                  <a:pt x="3949541" y="196691"/>
                  <a:pt x="3947636" y="190024"/>
                </a:cubicBezTo>
                <a:cubicBezTo>
                  <a:pt x="3944779" y="176689"/>
                  <a:pt x="3943826" y="169069"/>
                  <a:pt x="3943826" y="169069"/>
                </a:cubicBezTo>
                <a:cubicBezTo>
                  <a:pt x="3943826" y="169069"/>
                  <a:pt x="3943826" y="176689"/>
                  <a:pt x="3943826" y="190024"/>
                </a:cubicBezTo>
                <a:cubicBezTo>
                  <a:pt x="3943826" y="196691"/>
                  <a:pt x="3943826" y="205264"/>
                  <a:pt x="3943826" y="214789"/>
                </a:cubicBezTo>
                <a:cubicBezTo>
                  <a:pt x="3943826" y="218599"/>
                  <a:pt x="3943826" y="222409"/>
                  <a:pt x="3943826" y="225266"/>
                </a:cubicBezTo>
                <a:cubicBezTo>
                  <a:pt x="3942874" y="221456"/>
                  <a:pt x="3941921" y="218599"/>
                  <a:pt x="3940969" y="215741"/>
                </a:cubicBezTo>
                <a:cubicBezTo>
                  <a:pt x="3940016" y="212884"/>
                  <a:pt x="3939064" y="210026"/>
                  <a:pt x="3939064" y="207169"/>
                </a:cubicBezTo>
                <a:cubicBezTo>
                  <a:pt x="3940016" y="206216"/>
                  <a:pt x="3940016" y="205264"/>
                  <a:pt x="3940016" y="205264"/>
                </a:cubicBezTo>
                <a:cubicBezTo>
                  <a:pt x="3940016" y="205264"/>
                  <a:pt x="3940016" y="206216"/>
                  <a:pt x="3939064" y="206216"/>
                </a:cubicBezTo>
                <a:cubicBezTo>
                  <a:pt x="3937159" y="201454"/>
                  <a:pt x="3936206" y="197644"/>
                  <a:pt x="3936206" y="197644"/>
                </a:cubicBezTo>
                <a:cubicBezTo>
                  <a:pt x="3936206" y="197644"/>
                  <a:pt x="3936206" y="201454"/>
                  <a:pt x="3937159" y="208121"/>
                </a:cubicBezTo>
                <a:cubicBezTo>
                  <a:pt x="3935254" y="210026"/>
                  <a:pt x="3932396" y="212884"/>
                  <a:pt x="3929539" y="216694"/>
                </a:cubicBezTo>
                <a:cubicBezTo>
                  <a:pt x="3928586" y="210026"/>
                  <a:pt x="3926681" y="204311"/>
                  <a:pt x="3925729" y="197644"/>
                </a:cubicBezTo>
                <a:cubicBezTo>
                  <a:pt x="3922871" y="183356"/>
                  <a:pt x="3919061" y="170021"/>
                  <a:pt x="3916204" y="158591"/>
                </a:cubicBezTo>
                <a:cubicBezTo>
                  <a:pt x="3915251" y="153829"/>
                  <a:pt x="3913346" y="148114"/>
                  <a:pt x="3912394" y="144304"/>
                </a:cubicBezTo>
                <a:cubicBezTo>
                  <a:pt x="3913346" y="142399"/>
                  <a:pt x="3914299" y="141446"/>
                  <a:pt x="3915251" y="139541"/>
                </a:cubicBezTo>
                <a:cubicBezTo>
                  <a:pt x="3927634" y="121444"/>
                  <a:pt x="3935254" y="110966"/>
                  <a:pt x="3935254" y="110966"/>
                </a:cubicBezTo>
                <a:cubicBezTo>
                  <a:pt x="3935254" y="110966"/>
                  <a:pt x="3926681" y="120491"/>
                  <a:pt x="3912394" y="136684"/>
                </a:cubicBezTo>
                <a:cubicBezTo>
                  <a:pt x="3911441" y="137636"/>
                  <a:pt x="3911441" y="138589"/>
                  <a:pt x="3910489" y="138589"/>
                </a:cubicBezTo>
                <a:cubicBezTo>
                  <a:pt x="3909536" y="134779"/>
                  <a:pt x="3908584" y="131921"/>
                  <a:pt x="3906679" y="128111"/>
                </a:cubicBezTo>
                <a:cubicBezTo>
                  <a:pt x="3900964" y="111919"/>
                  <a:pt x="3898106" y="102394"/>
                  <a:pt x="3898106" y="102394"/>
                </a:cubicBezTo>
                <a:cubicBezTo>
                  <a:pt x="3898106" y="102394"/>
                  <a:pt x="3900011" y="111919"/>
                  <a:pt x="3902869" y="129064"/>
                </a:cubicBezTo>
                <a:cubicBezTo>
                  <a:pt x="3903821" y="132874"/>
                  <a:pt x="3904774" y="137636"/>
                  <a:pt x="3905726" y="143351"/>
                </a:cubicBezTo>
                <a:cubicBezTo>
                  <a:pt x="3905726" y="143351"/>
                  <a:pt x="3905726" y="143351"/>
                  <a:pt x="3905726" y="143351"/>
                </a:cubicBezTo>
                <a:cubicBezTo>
                  <a:pt x="3900011" y="150019"/>
                  <a:pt x="3894296" y="158591"/>
                  <a:pt x="3887629" y="167164"/>
                </a:cubicBezTo>
                <a:cubicBezTo>
                  <a:pt x="3880961" y="175736"/>
                  <a:pt x="3874294" y="185261"/>
                  <a:pt x="3866674" y="195739"/>
                </a:cubicBezTo>
                <a:cubicBezTo>
                  <a:pt x="3864769" y="190976"/>
                  <a:pt x="3863816" y="186214"/>
                  <a:pt x="3862864" y="182404"/>
                </a:cubicBezTo>
                <a:cubicBezTo>
                  <a:pt x="3857149" y="165259"/>
                  <a:pt x="3854291" y="155734"/>
                  <a:pt x="3854291" y="155734"/>
                </a:cubicBezTo>
                <a:cubicBezTo>
                  <a:pt x="3854291" y="155734"/>
                  <a:pt x="3856196" y="166211"/>
                  <a:pt x="3859054" y="183356"/>
                </a:cubicBezTo>
                <a:cubicBezTo>
                  <a:pt x="3860006" y="189071"/>
                  <a:pt x="3861911" y="195739"/>
                  <a:pt x="3862864" y="202406"/>
                </a:cubicBezTo>
                <a:cubicBezTo>
                  <a:pt x="3860959" y="204311"/>
                  <a:pt x="3860006" y="207169"/>
                  <a:pt x="3858101" y="209074"/>
                </a:cubicBezTo>
                <a:cubicBezTo>
                  <a:pt x="3856196" y="211931"/>
                  <a:pt x="3855244" y="213836"/>
                  <a:pt x="3853339" y="216694"/>
                </a:cubicBezTo>
                <a:cubicBezTo>
                  <a:pt x="3851434" y="208121"/>
                  <a:pt x="3850481" y="200501"/>
                  <a:pt x="3849529" y="195739"/>
                </a:cubicBezTo>
                <a:cubicBezTo>
                  <a:pt x="3850481" y="189071"/>
                  <a:pt x="3851434" y="183356"/>
                  <a:pt x="3852386" y="178594"/>
                </a:cubicBezTo>
                <a:cubicBezTo>
                  <a:pt x="3854291" y="166211"/>
                  <a:pt x="3855244" y="158591"/>
                  <a:pt x="3855244" y="158591"/>
                </a:cubicBezTo>
                <a:cubicBezTo>
                  <a:pt x="3855244" y="158591"/>
                  <a:pt x="3853339" y="165259"/>
                  <a:pt x="3848576" y="177641"/>
                </a:cubicBezTo>
                <a:cubicBezTo>
                  <a:pt x="3846671" y="184309"/>
                  <a:pt x="3844766" y="190976"/>
                  <a:pt x="3841909" y="199549"/>
                </a:cubicBezTo>
                <a:cubicBezTo>
                  <a:pt x="3840956" y="204311"/>
                  <a:pt x="3839051" y="208121"/>
                  <a:pt x="3838099" y="212884"/>
                </a:cubicBezTo>
                <a:cubicBezTo>
                  <a:pt x="3837146" y="216694"/>
                  <a:pt x="3836194" y="221456"/>
                  <a:pt x="3835241" y="225266"/>
                </a:cubicBezTo>
                <a:cubicBezTo>
                  <a:pt x="3835241" y="224314"/>
                  <a:pt x="3834289" y="223361"/>
                  <a:pt x="3834289" y="222409"/>
                </a:cubicBezTo>
                <a:cubicBezTo>
                  <a:pt x="3831431" y="217646"/>
                  <a:pt x="3828574" y="212884"/>
                  <a:pt x="3825716" y="209074"/>
                </a:cubicBezTo>
                <a:cubicBezTo>
                  <a:pt x="3815239" y="193834"/>
                  <a:pt x="3809524" y="184309"/>
                  <a:pt x="3809524" y="184309"/>
                </a:cubicBezTo>
                <a:cubicBezTo>
                  <a:pt x="3809524" y="184309"/>
                  <a:pt x="3814286" y="193834"/>
                  <a:pt x="3821906" y="210979"/>
                </a:cubicBezTo>
                <a:cubicBezTo>
                  <a:pt x="3823811" y="214789"/>
                  <a:pt x="3825716" y="219551"/>
                  <a:pt x="3828574" y="224314"/>
                </a:cubicBezTo>
                <a:cubicBezTo>
                  <a:pt x="3829526" y="227171"/>
                  <a:pt x="3831431" y="230981"/>
                  <a:pt x="3832384" y="234791"/>
                </a:cubicBezTo>
                <a:cubicBezTo>
                  <a:pt x="3831431" y="241459"/>
                  <a:pt x="3829526" y="248126"/>
                  <a:pt x="3828574" y="254794"/>
                </a:cubicBezTo>
                <a:cubicBezTo>
                  <a:pt x="3827621" y="256699"/>
                  <a:pt x="3826669" y="257651"/>
                  <a:pt x="3825716" y="259556"/>
                </a:cubicBezTo>
                <a:cubicBezTo>
                  <a:pt x="3823811" y="262414"/>
                  <a:pt x="3821906" y="266224"/>
                  <a:pt x="3820954" y="269081"/>
                </a:cubicBezTo>
                <a:cubicBezTo>
                  <a:pt x="3820954" y="268129"/>
                  <a:pt x="3820001" y="268129"/>
                  <a:pt x="3820001" y="267176"/>
                </a:cubicBezTo>
                <a:cubicBezTo>
                  <a:pt x="3810476" y="255746"/>
                  <a:pt x="3804761" y="249079"/>
                  <a:pt x="3804761" y="249079"/>
                </a:cubicBezTo>
                <a:cubicBezTo>
                  <a:pt x="3804761" y="249079"/>
                  <a:pt x="3809524" y="256699"/>
                  <a:pt x="3817144" y="270034"/>
                </a:cubicBezTo>
                <a:cubicBezTo>
                  <a:pt x="3818096" y="270986"/>
                  <a:pt x="3818096" y="271939"/>
                  <a:pt x="3819049" y="272891"/>
                </a:cubicBezTo>
                <a:cubicBezTo>
                  <a:pt x="3815239" y="280511"/>
                  <a:pt x="3811429" y="287179"/>
                  <a:pt x="3806666" y="294799"/>
                </a:cubicBezTo>
                <a:cubicBezTo>
                  <a:pt x="3806666" y="294799"/>
                  <a:pt x="3806666" y="294799"/>
                  <a:pt x="3806666" y="294799"/>
                </a:cubicBezTo>
                <a:cubicBezTo>
                  <a:pt x="3805714" y="293846"/>
                  <a:pt x="3804761" y="291941"/>
                  <a:pt x="3803809" y="290989"/>
                </a:cubicBezTo>
                <a:cubicBezTo>
                  <a:pt x="3803809" y="290036"/>
                  <a:pt x="3803809" y="289084"/>
                  <a:pt x="3802856" y="287179"/>
                </a:cubicBezTo>
                <a:cubicBezTo>
                  <a:pt x="3801904" y="283369"/>
                  <a:pt x="3800951" y="280511"/>
                  <a:pt x="3799999" y="276701"/>
                </a:cubicBezTo>
                <a:cubicBezTo>
                  <a:pt x="3798094" y="270034"/>
                  <a:pt x="3796189" y="265271"/>
                  <a:pt x="3795236" y="260509"/>
                </a:cubicBezTo>
                <a:cubicBezTo>
                  <a:pt x="3792379" y="250984"/>
                  <a:pt x="3790474" y="246221"/>
                  <a:pt x="3790474" y="246221"/>
                </a:cubicBezTo>
                <a:cubicBezTo>
                  <a:pt x="3790474" y="246221"/>
                  <a:pt x="3790474" y="251936"/>
                  <a:pt x="3791426" y="260509"/>
                </a:cubicBezTo>
                <a:cubicBezTo>
                  <a:pt x="3791426" y="264319"/>
                  <a:pt x="3792379" y="269081"/>
                  <a:pt x="3792379" y="273844"/>
                </a:cubicBezTo>
                <a:cubicBezTo>
                  <a:pt x="3790474" y="271939"/>
                  <a:pt x="3789521" y="270034"/>
                  <a:pt x="3787616" y="268129"/>
                </a:cubicBezTo>
                <a:cubicBezTo>
                  <a:pt x="3783806" y="263366"/>
                  <a:pt x="3779996" y="259556"/>
                  <a:pt x="3777139" y="255746"/>
                </a:cubicBezTo>
                <a:cubicBezTo>
                  <a:pt x="3776186" y="251936"/>
                  <a:pt x="3774281" y="249079"/>
                  <a:pt x="3773329" y="246221"/>
                </a:cubicBezTo>
                <a:cubicBezTo>
                  <a:pt x="3767614" y="231934"/>
                  <a:pt x="3764756" y="224314"/>
                  <a:pt x="3764756" y="224314"/>
                </a:cubicBezTo>
                <a:cubicBezTo>
                  <a:pt x="3764756" y="224314"/>
                  <a:pt x="3766661" y="232886"/>
                  <a:pt x="3769519" y="247174"/>
                </a:cubicBezTo>
                <a:cubicBezTo>
                  <a:pt x="3771424" y="254794"/>
                  <a:pt x="3773329" y="263366"/>
                  <a:pt x="3776186" y="273844"/>
                </a:cubicBezTo>
                <a:cubicBezTo>
                  <a:pt x="3778091" y="281464"/>
                  <a:pt x="3779996" y="290989"/>
                  <a:pt x="3781901" y="299561"/>
                </a:cubicBezTo>
                <a:cubicBezTo>
                  <a:pt x="3775234" y="275749"/>
                  <a:pt x="3767614" y="253841"/>
                  <a:pt x="3760946" y="234791"/>
                </a:cubicBezTo>
                <a:cubicBezTo>
                  <a:pt x="3759041" y="229076"/>
                  <a:pt x="3757136" y="224314"/>
                  <a:pt x="3755231" y="218599"/>
                </a:cubicBezTo>
                <a:cubicBezTo>
                  <a:pt x="3758089" y="214789"/>
                  <a:pt x="3759041" y="211931"/>
                  <a:pt x="3759041" y="211931"/>
                </a:cubicBezTo>
                <a:cubicBezTo>
                  <a:pt x="3759041" y="211931"/>
                  <a:pt x="3757136" y="213836"/>
                  <a:pt x="3754279" y="217646"/>
                </a:cubicBezTo>
                <a:cubicBezTo>
                  <a:pt x="3753326" y="213836"/>
                  <a:pt x="3752374" y="210979"/>
                  <a:pt x="3750469" y="208121"/>
                </a:cubicBezTo>
                <a:cubicBezTo>
                  <a:pt x="3752374" y="201454"/>
                  <a:pt x="3752374" y="197644"/>
                  <a:pt x="3752374" y="197644"/>
                </a:cubicBezTo>
                <a:cubicBezTo>
                  <a:pt x="3752374" y="197644"/>
                  <a:pt x="3751421" y="200501"/>
                  <a:pt x="3748564" y="205264"/>
                </a:cubicBezTo>
                <a:cubicBezTo>
                  <a:pt x="3739991" y="181451"/>
                  <a:pt x="3734276" y="167164"/>
                  <a:pt x="3734276" y="167164"/>
                </a:cubicBezTo>
                <a:cubicBezTo>
                  <a:pt x="3734276" y="167164"/>
                  <a:pt x="3737134" y="186214"/>
                  <a:pt x="3742849" y="217646"/>
                </a:cubicBezTo>
                <a:cubicBezTo>
                  <a:pt x="3740944" y="222409"/>
                  <a:pt x="3738086" y="229076"/>
                  <a:pt x="3736181" y="236696"/>
                </a:cubicBezTo>
                <a:cubicBezTo>
                  <a:pt x="3736181" y="237649"/>
                  <a:pt x="3736181" y="237649"/>
                  <a:pt x="3735229" y="238601"/>
                </a:cubicBezTo>
                <a:cubicBezTo>
                  <a:pt x="3733324" y="240506"/>
                  <a:pt x="3731419" y="243364"/>
                  <a:pt x="3730466" y="245269"/>
                </a:cubicBezTo>
                <a:cubicBezTo>
                  <a:pt x="3728561" y="242411"/>
                  <a:pt x="3727609" y="239554"/>
                  <a:pt x="3726656" y="236696"/>
                </a:cubicBezTo>
                <a:cubicBezTo>
                  <a:pt x="3726656" y="235744"/>
                  <a:pt x="3726656" y="234791"/>
                  <a:pt x="3726656" y="232886"/>
                </a:cubicBezTo>
                <a:cubicBezTo>
                  <a:pt x="3726656" y="221456"/>
                  <a:pt x="3725704" y="214789"/>
                  <a:pt x="3725704" y="214789"/>
                </a:cubicBezTo>
                <a:cubicBezTo>
                  <a:pt x="3725704" y="214789"/>
                  <a:pt x="3724751" y="220504"/>
                  <a:pt x="3722846" y="230029"/>
                </a:cubicBezTo>
                <a:cubicBezTo>
                  <a:pt x="3722846" y="230029"/>
                  <a:pt x="3722846" y="229076"/>
                  <a:pt x="3721894" y="229076"/>
                </a:cubicBezTo>
                <a:cubicBezTo>
                  <a:pt x="3721894" y="229076"/>
                  <a:pt x="3721894" y="229076"/>
                  <a:pt x="3721894" y="229076"/>
                </a:cubicBezTo>
                <a:cubicBezTo>
                  <a:pt x="3723799" y="215741"/>
                  <a:pt x="3724751" y="203359"/>
                  <a:pt x="3725704" y="190976"/>
                </a:cubicBezTo>
                <a:cubicBezTo>
                  <a:pt x="3726656" y="184309"/>
                  <a:pt x="3726656" y="178594"/>
                  <a:pt x="3727609" y="172879"/>
                </a:cubicBezTo>
                <a:cubicBezTo>
                  <a:pt x="3728561" y="167164"/>
                  <a:pt x="3729514" y="161449"/>
                  <a:pt x="3730466" y="155734"/>
                </a:cubicBezTo>
                <a:cubicBezTo>
                  <a:pt x="3732371" y="145256"/>
                  <a:pt x="3733324" y="135731"/>
                  <a:pt x="3734276" y="128111"/>
                </a:cubicBezTo>
                <a:cubicBezTo>
                  <a:pt x="3736181" y="112871"/>
                  <a:pt x="3737134" y="104299"/>
                  <a:pt x="3737134" y="104299"/>
                </a:cubicBezTo>
                <a:cubicBezTo>
                  <a:pt x="3737134" y="104299"/>
                  <a:pt x="3734276" y="112871"/>
                  <a:pt x="3730466" y="127159"/>
                </a:cubicBezTo>
                <a:cubicBezTo>
                  <a:pt x="3728561" y="134779"/>
                  <a:pt x="3725704" y="143351"/>
                  <a:pt x="3722846" y="153829"/>
                </a:cubicBezTo>
                <a:cubicBezTo>
                  <a:pt x="3720941" y="158591"/>
                  <a:pt x="3719989" y="164306"/>
                  <a:pt x="3718084" y="170021"/>
                </a:cubicBezTo>
                <a:cubicBezTo>
                  <a:pt x="3717131" y="175736"/>
                  <a:pt x="3715226" y="182404"/>
                  <a:pt x="3714274" y="188119"/>
                </a:cubicBezTo>
                <a:cubicBezTo>
                  <a:pt x="3713321" y="194786"/>
                  <a:pt x="3711416" y="201454"/>
                  <a:pt x="3710464" y="208121"/>
                </a:cubicBezTo>
                <a:cubicBezTo>
                  <a:pt x="3710464" y="208121"/>
                  <a:pt x="3710464" y="208121"/>
                  <a:pt x="3710464" y="207169"/>
                </a:cubicBezTo>
                <a:cubicBezTo>
                  <a:pt x="3702844" y="194786"/>
                  <a:pt x="3697129" y="184309"/>
                  <a:pt x="3691414" y="174784"/>
                </a:cubicBezTo>
                <a:cubicBezTo>
                  <a:pt x="3684746" y="164306"/>
                  <a:pt x="3679984" y="155734"/>
                  <a:pt x="3677126" y="150971"/>
                </a:cubicBezTo>
                <a:cubicBezTo>
                  <a:pt x="3678079" y="142399"/>
                  <a:pt x="3678079" y="137636"/>
                  <a:pt x="3678079" y="137636"/>
                </a:cubicBezTo>
                <a:cubicBezTo>
                  <a:pt x="3678079" y="137636"/>
                  <a:pt x="3677126" y="141446"/>
                  <a:pt x="3675221" y="149066"/>
                </a:cubicBezTo>
                <a:cubicBezTo>
                  <a:pt x="3674269" y="148114"/>
                  <a:pt x="3674269" y="147161"/>
                  <a:pt x="3674269" y="147161"/>
                </a:cubicBezTo>
                <a:cubicBezTo>
                  <a:pt x="3674269" y="147161"/>
                  <a:pt x="3674269" y="148114"/>
                  <a:pt x="3675221" y="150019"/>
                </a:cubicBezTo>
                <a:cubicBezTo>
                  <a:pt x="3674269" y="153829"/>
                  <a:pt x="3673316" y="158591"/>
                  <a:pt x="3672364" y="164306"/>
                </a:cubicBezTo>
                <a:cubicBezTo>
                  <a:pt x="3670459" y="172879"/>
                  <a:pt x="3668554" y="182404"/>
                  <a:pt x="3665696" y="194786"/>
                </a:cubicBezTo>
                <a:cubicBezTo>
                  <a:pt x="3664744" y="199549"/>
                  <a:pt x="3663791" y="204311"/>
                  <a:pt x="3662839" y="209074"/>
                </a:cubicBezTo>
                <a:cubicBezTo>
                  <a:pt x="3662839" y="209074"/>
                  <a:pt x="3662839" y="210026"/>
                  <a:pt x="3661886" y="210026"/>
                </a:cubicBezTo>
                <a:cubicBezTo>
                  <a:pt x="3660934" y="211931"/>
                  <a:pt x="3659029" y="214789"/>
                  <a:pt x="3658076" y="216694"/>
                </a:cubicBezTo>
                <a:cubicBezTo>
                  <a:pt x="3659029" y="190976"/>
                  <a:pt x="3658076" y="174784"/>
                  <a:pt x="3658076" y="174784"/>
                </a:cubicBezTo>
                <a:cubicBezTo>
                  <a:pt x="3658076" y="174784"/>
                  <a:pt x="3652361" y="200501"/>
                  <a:pt x="3645694" y="239554"/>
                </a:cubicBezTo>
                <a:cubicBezTo>
                  <a:pt x="3645694" y="241459"/>
                  <a:pt x="3644741" y="244316"/>
                  <a:pt x="3644741" y="246221"/>
                </a:cubicBezTo>
                <a:cubicBezTo>
                  <a:pt x="3644741" y="247174"/>
                  <a:pt x="3643789" y="248126"/>
                  <a:pt x="3643789" y="249079"/>
                </a:cubicBezTo>
                <a:cubicBezTo>
                  <a:pt x="3642836" y="251936"/>
                  <a:pt x="3641884" y="255746"/>
                  <a:pt x="3640931" y="259556"/>
                </a:cubicBezTo>
                <a:cubicBezTo>
                  <a:pt x="3636169" y="249079"/>
                  <a:pt x="3633311" y="243364"/>
                  <a:pt x="3633311" y="243364"/>
                </a:cubicBezTo>
                <a:cubicBezTo>
                  <a:pt x="3633311" y="243364"/>
                  <a:pt x="3635216" y="250984"/>
                  <a:pt x="3639979" y="265271"/>
                </a:cubicBezTo>
                <a:cubicBezTo>
                  <a:pt x="3639026" y="268129"/>
                  <a:pt x="3638074" y="271939"/>
                  <a:pt x="3637121" y="275749"/>
                </a:cubicBezTo>
                <a:cubicBezTo>
                  <a:pt x="3631406" y="266224"/>
                  <a:pt x="3627596" y="261461"/>
                  <a:pt x="3627596" y="261461"/>
                </a:cubicBezTo>
                <a:cubicBezTo>
                  <a:pt x="3627596" y="261461"/>
                  <a:pt x="3630454" y="268129"/>
                  <a:pt x="3635216" y="280511"/>
                </a:cubicBezTo>
                <a:cubicBezTo>
                  <a:pt x="3635216" y="280511"/>
                  <a:pt x="3635216" y="280511"/>
                  <a:pt x="3635216" y="281464"/>
                </a:cubicBezTo>
                <a:cubicBezTo>
                  <a:pt x="3633311" y="290036"/>
                  <a:pt x="3631406" y="299561"/>
                  <a:pt x="3630454" y="309086"/>
                </a:cubicBezTo>
                <a:cubicBezTo>
                  <a:pt x="3629501" y="316706"/>
                  <a:pt x="3628549" y="324326"/>
                  <a:pt x="3627596" y="332899"/>
                </a:cubicBezTo>
                <a:cubicBezTo>
                  <a:pt x="3624739" y="325279"/>
                  <a:pt x="3622834" y="318611"/>
                  <a:pt x="3620929" y="312896"/>
                </a:cubicBezTo>
                <a:cubicBezTo>
                  <a:pt x="3620929" y="310991"/>
                  <a:pt x="3620929" y="309086"/>
                  <a:pt x="3620929" y="309086"/>
                </a:cubicBezTo>
                <a:cubicBezTo>
                  <a:pt x="3620929" y="309086"/>
                  <a:pt x="3620929" y="310039"/>
                  <a:pt x="3619976" y="310991"/>
                </a:cubicBezTo>
                <a:cubicBezTo>
                  <a:pt x="3619976" y="310039"/>
                  <a:pt x="3619024" y="309086"/>
                  <a:pt x="3619024" y="308134"/>
                </a:cubicBezTo>
                <a:cubicBezTo>
                  <a:pt x="3620929" y="295751"/>
                  <a:pt x="3621881" y="284321"/>
                  <a:pt x="3622834" y="272891"/>
                </a:cubicBezTo>
                <a:cubicBezTo>
                  <a:pt x="3624739" y="252889"/>
                  <a:pt x="3625691" y="234791"/>
                  <a:pt x="3626644" y="221456"/>
                </a:cubicBezTo>
                <a:cubicBezTo>
                  <a:pt x="3629501" y="215741"/>
                  <a:pt x="3630454" y="211931"/>
                  <a:pt x="3630454" y="211931"/>
                </a:cubicBezTo>
                <a:cubicBezTo>
                  <a:pt x="3630454" y="211931"/>
                  <a:pt x="3629501" y="213836"/>
                  <a:pt x="3626644" y="216694"/>
                </a:cubicBezTo>
                <a:cubicBezTo>
                  <a:pt x="3626644" y="215741"/>
                  <a:pt x="3626644" y="214789"/>
                  <a:pt x="3626644" y="214789"/>
                </a:cubicBezTo>
                <a:cubicBezTo>
                  <a:pt x="3626644" y="200501"/>
                  <a:pt x="3626644" y="192881"/>
                  <a:pt x="3626644" y="192881"/>
                </a:cubicBezTo>
                <a:cubicBezTo>
                  <a:pt x="3626644" y="192881"/>
                  <a:pt x="3624739" y="200501"/>
                  <a:pt x="3622834" y="214789"/>
                </a:cubicBezTo>
                <a:cubicBezTo>
                  <a:pt x="3621881" y="217646"/>
                  <a:pt x="3621881" y="221456"/>
                  <a:pt x="3620929" y="226219"/>
                </a:cubicBezTo>
                <a:cubicBezTo>
                  <a:pt x="3620929" y="226219"/>
                  <a:pt x="3620929" y="226219"/>
                  <a:pt x="3620929" y="227171"/>
                </a:cubicBezTo>
                <a:cubicBezTo>
                  <a:pt x="3618071" y="231934"/>
                  <a:pt x="3614261" y="237649"/>
                  <a:pt x="3609499" y="243364"/>
                </a:cubicBezTo>
                <a:cubicBezTo>
                  <a:pt x="3607594" y="246221"/>
                  <a:pt x="3605689" y="249079"/>
                  <a:pt x="3603784" y="251936"/>
                </a:cubicBezTo>
                <a:cubicBezTo>
                  <a:pt x="3607594" y="242411"/>
                  <a:pt x="3610451" y="233839"/>
                  <a:pt x="3613309" y="225266"/>
                </a:cubicBezTo>
                <a:cubicBezTo>
                  <a:pt x="3615214" y="219551"/>
                  <a:pt x="3617119" y="213836"/>
                  <a:pt x="3619024" y="208121"/>
                </a:cubicBezTo>
                <a:cubicBezTo>
                  <a:pt x="3620929" y="202406"/>
                  <a:pt x="3622834" y="197644"/>
                  <a:pt x="3624739" y="192881"/>
                </a:cubicBezTo>
                <a:cubicBezTo>
                  <a:pt x="3628549" y="183356"/>
                  <a:pt x="3631406" y="174784"/>
                  <a:pt x="3634264" y="168116"/>
                </a:cubicBezTo>
                <a:cubicBezTo>
                  <a:pt x="3639026" y="153829"/>
                  <a:pt x="3642836" y="146209"/>
                  <a:pt x="3642836" y="146209"/>
                </a:cubicBezTo>
                <a:cubicBezTo>
                  <a:pt x="3642836" y="146209"/>
                  <a:pt x="3639026" y="153829"/>
                  <a:pt x="3631406" y="166211"/>
                </a:cubicBezTo>
                <a:cubicBezTo>
                  <a:pt x="3627596" y="172879"/>
                  <a:pt x="3623786" y="180499"/>
                  <a:pt x="3618071" y="189071"/>
                </a:cubicBezTo>
                <a:cubicBezTo>
                  <a:pt x="3615214" y="193834"/>
                  <a:pt x="3613309" y="198596"/>
                  <a:pt x="3610451" y="203359"/>
                </a:cubicBezTo>
                <a:cubicBezTo>
                  <a:pt x="3607594" y="209074"/>
                  <a:pt x="3605689" y="213836"/>
                  <a:pt x="3602831" y="219551"/>
                </a:cubicBezTo>
                <a:cubicBezTo>
                  <a:pt x="3598069" y="229076"/>
                  <a:pt x="3593306" y="238601"/>
                  <a:pt x="3588544" y="250031"/>
                </a:cubicBezTo>
                <a:cubicBezTo>
                  <a:pt x="3588544" y="245269"/>
                  <a:pt x="3588544" y="242411"/>
                  <a:pt x="3588544" y="242411"/>
                </a:cubicBezTo>
                <a:cubicBezTo>
                  <a:pt x="3588544" y="242411"/>
                  <a:pt x="3587591" y="248126"/>
                  <a:pt x="3585686" y="256699"/>
                </a:cubicBezTo>
                <a:cubicBezTo>
                  <a:pt x="3585686" y="256699"/>
                  <a:pt x="3585686" y="256699"/>
                  <a:pt x="3585686" y="257651"/>
                </a:cubicBezTo>
                <a:cubicBezTo>
                  <a:pt x="3583781" y="261461"/>
                  <a:pt x="3581876" y="266224"/>
                  <a:pt x="3579971" y="270986"/>
                </a:cubicBezTo>
                <a:cubicBezTo>
                  <a:pt x="3578066" y="274796"/>
                  <a:pt x="3576161" y="278606"/>
                  <a:pt x="3573304" y="282416"/>
                </a:cubicBezTo>
                <a:cubicBezTo>
                  <a:pt x="3571399" y="275749"/>
                  <a:pt x="3569494" y="269081"/>
                  <a:pt x="3568541" y="263366"/>
                </a:cubicBezTo>
                <a:cubicBezTo>
                  <a:pt x="3566636" y="257651"/>
                  <a:pt x="3565684" y="252889"/>
                  <a:pt x="3564731" y="248126"/>
                </a:cubicBezTo>
                <a:cubicBezTo>
                  <a:pt x="3564731" y="248126"/>
                  <a:pt x="3564731" y="248126"/>
                  <a:pt x="3564731" y="248126"/>
                </a:cubicBezTo>
                <a:cubicBezTo>
                  <a:pt x="3563779" y="244316"/>
                  <a:pt x="3563779" y="241459"/>
                  <a:pt x="3562826" y="237649"/>
                </a:cubicBezTo>
                <a:cubicBezTo>
                  <a:pt x="3562826" y="236696"/>
                  <a:pt x="3562826" y="235744"/>
                  <a:pt x="3561874" y="233839"/>
                </a:cubicBezTo>
                <a:cubicBezTo>
                  <a:pt x="3564731" y="230029"/>
                  <a:pt x="3566636" y="227171"/>
                  <a:pt x="3566636" y="227171"/>
                </a:cubicBezTo>
                <a:cubicBezTo>
                  <a:pt x="3566636" y="227171"/>
                  <a:pt x="3564731" y="229076"/>
                  <a:pt x="3561874" y="230981"/>
                </a:cubicBezTo>
                <a:cubicBezTo>
                  <a:pt x="3559969" y="222409"/>
                  <a:pt x="3559016" y="218599"/>
                  <a:pt x="3559016" y="218599"/>
                </a:cubicBezTo>
                <a:cubicBezTo>
                  <a:pt x="3559016" y="218599"/>
                  <a:pt x="3559016" y="223361"/>
                  <a:pt x="3559016" y="231934"/>
                </a:cubicBezTo>
                <a:cubicBezTo>
                  <a:pt x="3557111" y="228124"/>
                  <a:pt x="3556159" y="224314"/>
                  <a:pt x="3554254" y="220504"/>
                </a:cubicBezTo>
                <a:cubicBezTo>
                  <a:pt x="3559969" y="211931"/>
                  <a:pt x="3564731" y="204311"/>
                  <a:pt x="3569494" y="197644"/>
                </a:cubicBezTo>
                <a:cubicBezTo>
                  <a:pt x="3576161" y="189071"/>
                  <a:pt x="3580924" y="180499"/>
                  <a:pt x="3585686" y="174784"/>
                </a:cubicBezTo>
                <a:cubicBezTo>
                  <a:pt x="3595211" y="162401"/>
                  <a:pt x="3600926" y="154781"/>
                  <a:pt x="3600926" y="154781"/>
                </a:cubicBezTo>
                <a:cubicBezTo>
                  <a:pt x="3600926" y="154781"/>
                  <a:pt x="3594259" y="160496"/>
                  <a:pt x="3582829" y="171926"/>
                </a:cubicBezTo>
                <a:cubicBezTo>
                  <a:pt x="3577114" y="176689"/>
                  <a:pt x="3570446" y="184309"/>
                  <a:pt x="3562826" y="192881"/>
                </a:cubicBezTo>
                <a:cubicBezTo>
                  <a:pt x="3558064" y="197644"/>
                  <a:pt x="3553301" y="203359"/>
                  <a:pt x="3549491" y="209074"/>
                </a:cubicBezTo>
                <a:cubicBezTo>
                  <a:pt x="3545681" y="199549"/>
                  <a:pt x="3542824" y="193834"/>
                  <a:pt x="3542824" y="193834"/>
                </a:cubicBezTo>
                <a:cubicBezTo>
                  <a:pt x="3542824" y="193834"/>
                  <a:pt x="3543776" y="200501"/>
                  <a:pt x="3546634" y="212884"/>
                </a:cubicBezTo>
                <a:cubicBezTo>
                  <a:pt x="3544729" y="215741"/>
                  <a:pt x="3541871" y="218599"/>
                  <a:pt x="3539966" y="222409"/>
                </a:cubicBezTo>
                <a:cubicBezTo>
                  <a:pt x="3539966" y="222409"/>
                  <a:pt x="3539014" y="223361"/>
                  <a:pt x="3539014" y="223361"/>
                </a:cubicBezTo>
                <a:cubicBezTo>
                  <a:pt x="3539014" y="219551"/>
                  <a:pt x="3539014" y="214789"/>
                  <a:pt x="3539014" y="210979"/>
                </a:cubicBezTo>
                <a:cubicBezTo>
                  <a:pt x="3539014" y="200501"/>
                  <a:pt x="3539014" y="191929"/>
                  <a:pt x="3539014" y="184309"/>
                </a:cubicBezTo>
                <a:cubicBezTo>
                  <a:pt x="3539014" y="180499"/>
                  <a:pt x="3539014" y="176689"/>
                  <a:pt x="3539014" y="173831"/>
                </a:cubicBezTo>
                <a:cubicBezTo>
                  <a:pt x="3539966" y="170974"/>
                  <a:pt x="3540919" y="170021"/>
                  <a:pt x="3540919" y="170021"/>
                </a:cubicBezTo>
                <a:cubicBezTo>
                  <a:pt x="3540919" y="170021"/>
                  <a:pt x="3539966" y="170974"/>
                  <a:pt x="3539014" y="172879"/>
                </a:cubicBezTo>
                <a:cubicBezTo>
                  <a:pt x="3539014" y="166211"/>
                  <a:pt x="3539014" y="162401"/>
                  <a:pt x="3539014" y="162401"/>
                </a:cubicBezTo>
                <a:cubicBezTo>
                  <a:pt x="3539014" y="162401"/>
                  <a:pt x="3538061" y="167164"/>
                  <a:pt x="3537109" y="176689"/>
                </a:cubicBezTo>
                <a:cubicBezTo>
                  <a:pt x="3535204" y="180499"/>
                  <a:pt x="3531394" y="184309"/>
                  <a:pt x="3527584" y="190976"/>
                </a:cubicBezTo>
                <a:cubicBezTo>
                  <a:pt x="3522821" y="197644"/>
                  <a:pt x="3518059" y="205264"/>
                  <a:pt x="3511391" y="214789"/>
                </a:cubicBezTo>
                <a:cubicBezTo>
                  <a:pt x="3511391" y="214789"/>
                  <a:pt x="3511391" y="215741"/>
                  <a:pt x="3510439" y="215741"/>
                </a:cubicBezTo>
                <a:cubicBezTo>
                  <a:pt x="3509486" y="210026"/>
                  <a:pt x="3509486" y="205264"/>
                  <a:pt x="3508534" y="201454"/>
                </a:cubicBezTo>
                <a:cubicBezTo>
                  <a:pt x="3506629" y="188119"/>
                  <a:pt x="3505676" y="180499"/>
                  <a:pt x="3505676" y="180499"/>
                </a:cubicBezTo>
                <a:cubicBezTo>
                  <a:pt x="3505676" y="180499"/>
                  <a:pt x="3505676" y="188119"/>
                  <a:pt x="3504724" y="202406"/>
                </a:cubicBezTo>
                <a:cubicBezTo>
                  <a:pt x="3504724" y="209074"/>
                  <a:pt x="3504724" y="216694"/>
                  <a:pt x="3503771" y="226219"/>
                </a:cubicBezTo>
                <a:cubicBezTo>
                  <a:pt x="3502819" y="228124"/>
                  <a:pt x="3501866" y="229076"/>
                  <a:pt x="3500914" y="230981"/>
                </a:cubicBezTo>
                <a:cubicBezTo>
                  <a:pt x="3498056" y="235744"/>
                  <a:pt x="3495199" y="241459"/>
                  <a:pt x="3491389" y="247174"/>
                </a:cubicBezTo>
                <a:cubicBezTo>
                  <a:pt x="3488531" y="241459"/>
                  <a:pt x="3486626" y="235744"/>
                  <a:pt x="3483769" y="230029"/>
                </a:cubicBezTo>
                <a:cubicBezTo>
                  <a:pt x="3479006" y="218599"/>
                  <a:pt x="3474244" y="209074"/>
                  <a:pt x="3469481" y="200501"/>
                </a:cubicBezTo>
                <a:cubicBezTo>
                  <a:pt x="3470434" y="197644"/>
                  <a:pt x="3471386" y="193834"/>
                  <a:pt x="3471386" y="190976"/>
                </a:cubicBezTo>
                <a:cubicBezTo>
                  <a:pt x="3473291" y="182404"/>
                  <a:pt x="3475196" y="174784"/>
                  <a:pt x="3477101" y="167164"/>
                </a:cubicBezTo>
                <a:cubicBezTo>
                  <a:pt x="3479006" y="159544"/>
                  <a:pt x="3480911" y="152876"/>
                  <a:pt x="3482816" y="146209"/>
                </a:cubicBezTo>
                <a:cubicBezTo>
                  <a:pt x="3486626" y="132874"/>
                  <a:pt x="3489484" y="121444"/>
                  <a:pt x="3492341" y="111919"/>
                </a:cubicBezTo>
                <a:cubicBezTo>
                  <a:pt x="3497104" y="92869"/>
                  <a:pt x="3499961" y="82391"/>
                  <a:pt x="3499961" y="82391"/>
                </a:cubicBezTo>
                <a:cubicBezTo>
                  <a:pt x="3499961" y="82391"/>
                  <a:pt x="3496151" y="92869"/>
                  <a:pt x="3488531" y="110966"/>
                </a:cubicBezTo>
                <a:cubicBezTo>
                  <a:pt x="3484721" y="120491"/>
                  <a:pt x="3480911" y="130969"/>
                  <a:pt x="3476149" y="144304"/>
                </a:cubicBezTo>
                <a:cubicBezTo>
                  <a:pt x="3473291" y="150971"/>
                  <a:pt x="3471386" y="157639"/>
                  <a:pt x="3468529" y="164306"/>
                </a:cubicBezTo>
                <a:cubicBezTo>
                  <a:pt x="3466624" y="170974"/>
                  <a:pt x="3464719" y="177641"/>
                  <a:pt x="3461861" y="185261"/>
                </a:cubicBezTo>
                <a:cubicBezTo>
                  <a:pt x="3456146" y="173831"/>
                  <a:pt x="3452336" y="168116"/>
                  <a:pt x="3452336" y="168116"/>
                </a:cubicBezTo>
                <a:cubicBezTo>
                  <a:pt x="3452336" y="168116"/>
                  <a:pt x="3455194" y="175736"/>
                  <a:pt x="3460909" y="189071"/>
                </a:cubicBezTo>
                <a:cubicBezTo>
                  <a:pt x="3457099" y="200501"/>
                  <a:pt x="3454241" y="211931"/>
                  <a:pt x="3450431" y="225266"/>
                </a:cubicBezTo>
                <a:cubicBezTo>
                  <a:pt x="3447574" y="220504"/>
                  <a:pt x="3444716" y="214789"/>
                  <a:pt x="3441859" y="210026"/>
                </a:cubicBezTo>
                <a:cubicBezTo>
                  <a:pt x="3441859" y="209074"/>
                  <a:pt x="3441859" y="208121"/>
                  <a:pt x="3442811" y="208121"/>
                </a:cubicBezTo>
                <a:cubicBezTo>
                  <a:pt x="3444716" y="197644"/>
                  <a:pt x="3445669" y="190976"/>
                  <a:pt x="3445669" y="190976"/>
                </a:cubicBezTo>
                <a:cubicBezTo>
                  <a:pt x="3445669" y="190976"/>
                  <a:pt x="3442811" y="196691"/>
                  <a:pt x="3439001" y="205264"/>
                </a:cubicBezTo>
                <a:cubicBezTo>
                  <a:pt x="3439001" y="205264"/>
                  <a:pt x="3439001" y="205264"/>
                  <a:pt x="3439001" y="205264"/>
                </a:cubicBezTo>
                <a:cubicBezTo>
                  <a:pt x="3439001" y="190976"/>
                  <a:pt x="3439001" y="177641"/>
                  <a:pt x="3438049" y="165259"/>
                </a:cubicBezTo>
                <a:cubicBezTo>
                  <a:pt x="3438049" y="153829"/>
                  <a:pt x="3437096" y="144304"/>
                  <a:pt x="3437096" y="135731"/>
                </a:cubicBezTo>
                <a:cubicBezTo>
                  <a:pt x="3436144" y="127159"/>
                  <a:pt x="3436144" y="119539"/>
                  <a:pt x="3435191" y="112871"/>
                </a:cubicBezTo>
                <a:cubicBezTo>
                  <a:pt x="3434239" y="100489"/>
                  <a:pt x="3433286" y="92869"/>
                  <a:pt x="3433286" y="92869"/>
                </a:cubicBezTo>
                <a:cubicBezTo>
                  <a:pt x="3433286" y="92869"/>
                  <a:pt x="3432334" y="100489"/>
                  <a:pt x="3431381" y="112871"/>
                </a:cubicBezTo>
                <a:cubicBezTo>
                  <a:pt x="3430429" y="122396"/>
                  <a:pt x="3429476" y="134779"/>
                  <a:pt x="3428524" y="149066"/>
                </a:cubicBezTo>
                <a:cubicBezTo>
                  <a:pt x="3428524" y="149066"/>
                  <a:pt x="3428524" y="150019"/>
                  <a:pt x="3428524" y="150019"/>
                </a:cubicBezTo>
                <a:cubicBezTo>
                  <a:pt x="3427571" y="143351"/>
                  <a:pt x="3426619" y="137636"/>
                  <a:pt x="3426619" y="131921"/>
                </a:cubicBezTo>
                <a:cubicBezTo>
                  <a:pt x="3424714" y="120491"/>
                  <a:pt x="3423761" y="113824"/>
                  <a:pt x="3423761" y="113824"/>
                </a:cubicBezTo>
                <a:cubicBezTo>
                  <a:pt x="3423761" y="113824"/>
                  <a:pt x="3422809" y="120491"/>
                  <a:pt x="3422809" y="131921"/>
                </a:cubicBezTo>
                <a:cubicBezTo>
                  <a:pt x="3422809" y="142399"/>
                  <a:pt x="3421856" y="157639"/>
                  <a:pt x="3420904" y="174784"/>
                </a:cubicBezTo>
                <a:cubicBezTo>
                  <a:pt x="3418046" y="170021"/>
                  <a:pt x="3415189" y="166211"/>
                  <a:pt x="3412331" y="162401"/>
                </a:cubicBezTo>
                <a:cubicBezTo>
                  <a:pt x="3405664" y="152876"/>
                  <a:pt x="3400901" y="146209"/>
                  <a:pt x="3398044" y="141446"/>
                </a:cubicBezTo>
                <a:cubicBezTo>
                  <a:pt x="3398996" y="135731"/>
                  <a:pt x="3400901" y="129064"/>
                  <a:pt x="3401854" y="123349"/>
                </a:cubicBezTo>
                <a:cubicBezTo>
                  <a:pt x="3399949" y="128111"/>
                  <a:pt x="3398044" y="133826"/>
                  <a:pt x="3396139" y="139541"/>
                </a:cubicBezTo>
                <a:cubicBezTo>
                  <a:pt x="3393281" y="135731"/>
                  <a:pt x="3391376" y="132874"/>
                  <a:pt x="3391376" y="132874"/>
                </a:cubicBezTo>
                <a:cubicBezTo>
                  <a:pt x="3391376" y="132874"/>
                  <a:pt x="3392329" y="134779"/>
                  <a:pt x="3395186" y="139541"/>
                </a:cubicBezTo>
                <a:cubicBezTo>
                  <a:pt x="3395186" y="140494"/>
                  <a:pt x="3395186" y="140494"/>
                  <a:pt x="3395186" y="141446"/>
                </a:cubicBezTo>
                <a:cubicBezTo>
                  <a:pt x="3391376" y="153829"/>
                  <a:pt x="3386614" y="166211"/>
                  <a:pt x="3382804" y="177641"/>
                </a:cubicBezTo>
                <a:cubicBezTo>
                  <a:pt x="3382804" y="175736"/>
                  <a:pt x="3382804" y="174784"/>
                  <a:pt x="3382804" y="172879"/>
                </a:cubicBezTo>
                <a:cubicBezTo>
                  <a:pt x="3381851" y="158591"/>
                  <a:pt x="3381851" y="150971"/>
                  <a:pt x="3381851" y="150971"/>
                </a:cubicBezTo>
                <a:cubicBezTo>
                  <a:pt x="3381851" y="150971"/>
                  <a:pt x="3380899" y="158591"/>
                  <a:pt x="3378994" y="172879"/>
                </a:cubicBezTo>
                <a:cubicBezTo>
                  <a:pt x="3378041" y="179546"/>
                  <a:pt x="3377089" y="188119"/>
                  <a:pt x="3376136" y="197644"/>
                </a:cubicBezTo>
                <a:cubicBezTo>
                  <a:pt x="3372326" y="210026"/>
                  <a:pt x="3368516" y="222409"/>
                  <a:pt x="3365659" y="234791"/>
                </a:cubicBezTo>
                <a:cubicBezTo>
                  <a:pt x="3363754" y="240506"/>
                  <a:pt x="3361849" y="247174"/>
                  <a:pt x="3358991" y="253841"/>
                </a:cubicBezTo>
                <a:cubicBezTo>
                  <a:pt x="3358991" y="254794"/>
                  <a:pt x="3358039" y="256699"/>
                  <a:pt x="3358039" y="257651"/>
                </a:cubicBezTo>
                <a:cubicBezTo>
                  <a:pt x="3355181" y="250984"/>
                  <a:pt x="3353276" y="244316"/>
                  <a:pt x="3351371" y="239554"/>
                </a:cubicBezTo>
                <a:cubicBezTo>
                  <a:pt x="3351371" y="238601"/>
                  <a:pt x="3351371" y="237649"/>
                  <a:pt x="3351371" y="237649"/>
                </a:cubicBezTo>
                <a:cubicBezTo>
                  <a:pt x="3351371" y="237649"/>
                  <a:pt x="3351371" y="237649"/>
                  <a:pt x="3351371" y="238601"/>
                </a:cubicBezTo>
                <a:cubicBezTo>
                  <a:pt x="3347561" y="228124"/>
                  <a:pt x="3344704" y="221456"/>
                  <a:pt x="3344704" y="221456"/>
                </a:cubicBezTo>
                <a:cubicBezTo>
                  <a:pt x="3344704" y="221456"/>
                  <a:pt x="3346609" y="230981"/>
                  <a:pt x="3349466" y="248126"/>
                </a:cubicBezTo>
                <a:cubicBezTo>
                  <a:pt x="3348514" y="252889"/>
                  <a:pt x="3348514" y="258604"/>
                  <a:pt x="3347561" y="265271"/>
                </a:cubicBezTo>
                <a:cubicBezTo>
                  <a:pt x="3346609" y="270986"/>
                  <a:pt x="3346609" y="276701"/>
                  <a:pt x="3345656" y="283369"/>
                </a:cubicBezTo>
                <a:cubicBezTo>
                  <a:pt x="3344704" y="284321"/>
                  <a:pt x="3344704" y="285274"/>
                  <a:pt x="3343751" y="287179"/>
                </a:cubicBezTo>
                <a:cubicBezTo>
                  <a:pt x="3341846" y="283369"/>
                  <a:pt x="3340894" y="278606"/>
                  <a:pt x="3339941" y="274796"/>
                </a:cubicBezTo>
                <a:cubicBezTo>
                  <a:pt x="3335179" y="259556"/>
                  <a:pt x="3329464" y="245269"/>
                  <a:pt x="3325654" y="231934"/>
                </a:cubicBezTo>
                <a:cubicBezTo>
                  <a:pt x="3326606" y="227171"/>
                  <a:pt x="3327559" y="221456"/>
                  <a:pt x="3328511" y="216694"/>
                </a:cubicBezTo>
                <a:cubicBezTo>
                  <a:pt x="3332321" y="199549"/>
                  <a:pt x="3334226" y="184309"/>
                  <a:pt x="3338036" y="170974"/>
                </a:cubicBezTo>
                <a:cubicBezTo>
                  <a:pt x="3340894" y="157639"/>
                  <a:pt x="3343751" y="145256"/>
                  <a:pt x="3346609" y="136684"/>
                </a:cubicBezTo>
                <a:cubicBezTo>
                  <a:pt x="3352324" y="117634"/>
                  <a:pt x="3355181" y="106204"/>
                  <a:pt x="3355181" y="106204"/>
                </a:cubicBezTo>
                <a:cubicBezTo>
                  <a:pt x="3355181" y="106204"/>
                  <a:pt x="3350419" y="116681"/>
                  <a:pt x="3342799" y="134779"/>
                </a:cubicBezTo>
                <a:cubicBezTo>
                  <a:pt x="3338989" y="144304"/>
                  <a:pt x="3335179" y="155734"/>
                  <a:pt x="3330416" y="169069"/>
                </a:cubicBezTo>
                <a:cubicBezTo>
                  <a:pt x="3325654" y="180499"/>
                  <a:pt x="3322796" y="193834"/>
                  <a:pt x="3318986" y="208121"/>
                </a:cubicBezTo>
                <a:cubicBezTo>
                  <a:pt x="3318986" y="206216"/>
                  <a:pt x="3318986" y="205264"/>
                  <a:pt x="3318986" y="203359"/>
                </a:cubicBezTo>
                <a:cubicBezTo>
                  <a:pt x="3319939" y="200501"/>
                  <a:pt x="3319939" y="198596"/>
                  <a:pt x="3320891" y="195739"/>
                </a:cubicBezTo>
                <a:cubicBezTo>
                  <a:pt x="3323749" y="185261"/>
                  <a:pt x="3325654" y="176689"/>
                  <a:pt x="3327559" y="170021"/>
                </a:cubicBezTo>
                <a:cubicBezTo>
                  <a:pt x="3330416" y="155734"/>
                  <a:pt x="3332321" y="147161"/>
                  <a:pt x="3332321" y="147161"/>
                </a:cubicBezTo>
                <a:cubicBezTo>
                  <a:pt x="3332321" y="147161"/>
                  <a:pt x="3329464" y="154781"/>
                  <a:pt x="3323749" y="169069"/>
                </a:cubicBezTo>
                <a:cubicBezTo>
                  <a:pt x="3323749" y="170021"/>
                  <a:pt x="3322796" y="170974"/>
                  <a:pt x="3322796" y="171926"/>
                </a:cubicBezTo>
                <a:cubicBezTo>
                  <a:pt x="3322796" y="170021"/>
                  <a:pt x="3323749" y="167164"/>
                  <a:pt x="3323749" y="165259"/>
                </a:cubicBezTo>
                <a:cubicBezTo>
                  <a:pt x="3325654" y="158591"/>
                  <a:pt x="3326606" y="152876"/>
                  <a:pt x="3328511" y="147161"/>
                </a:cubicBezTo>
                <a:cubicBezTo>
                  <a:pt x="3331369" y="135731"/>
                  <a:pt x="3334226" y="125254"/>
                  <a:pt x="3336131" y="116681"/>
                </a:cubicBezTo>
                <a:cubicBezTo>
                  <a:pt x="3339941" y="99536"/>
                  <a:pt x="3341846" y="90011"/>
                  <a:pt x="3341846" y="90011"/>
                </a:cubicBezTo>
                <a:cubicBezTo>
                  <a:pt x="3341846" y="90011"/>
                  <a:pt x="3338036" y="99536"/>
                  <a:pt x="3332321" y="114776"/>
                </a:cubicBezTo>
                <a:cubicBezTo>
                  <a:pt x="3329464" y="122396"/>
                  <a:pt x="3325654" y="132874"/>
                  <a:pt x="3321844" y="143351"/>
                </a:cubicBezTo>
                <a:cubicBezTo>
                  <a:pt x="3319939" y="149066"/>
                  <a:pt x="3318034" y="154781"/>
                  <a:pt x="3315176" y="161449"/>
                </a:cubicBezTo>
                <a:cubicBezTo>
                  <a:pt x="3313271" y="168116"/>
                  <a:pt x="3311366" y="174784"/>
                  <a:pt x="3308509" y="181451"/>
                </a:cubicBezTo>
                <a:cubicBezTo>
                  <a:pt x="3308509" y="181451"/>
                  <a:pt x="3308509" y="181451"/>
                  <a:pt x="3308509" y="181451"/>
                </a:cubicBezTo>
                <a:cubicBezTo>
                  <a:pt x="3307556" y="179546"/>
                  <a:pt x="3307556" y="178594"/>
                  <a:pt x="3306604" y="176689"/>
                </a:cubicBezTo>
                <a:cubicBezTo>
                  <a:pt x="3298031" y="153829"/>
                  <a:pt x="3292316" y="140494"/>
                  <a:pt x="3292316" y="140494"/>
                </a:cubicBezTo>
                <a:cubicBezTo>
                  <a:pt x="3292316" y="140494"/>
                  <a:pt x="3297079" y="158591"/>
                  <a:pt x="3305651" y="189071"/>
                </a:cubicBezTo>
                <a:cubicBezTo>
                  <a:pt x="3301841" y="201454"/>
                  <a:pt x="3298031" y="213836"/>
                  <a:pt x="3294221" y="227171"/>
                </a:cubicBezTo>
                <a:cubicBezTo>
                  <a:pt x="3294221" y="228124"/>
                  <a:pt x="3293269" y="230029"/>
                  <a:pt x="3293269" y="230981"/>
                </a:cubicBezTo>
                <a:cubicBezTo>
                  <a:pt x="3293269" y="230029"/>
                  <a:pt x="3292316" y="230029"/>
                  <a:pt x="3292316" y="229076"/>
                </a:cubicBezTo>
                <a:cubicBezTo>
                  <a:pt x="3282791" y="209074"/>
                  <a:pt x="3277076" y="197644"/>
                  <a:pt x="3277076" y="197644"/>
                </a:cubicBezTo>
                <a:cubicBezTo>
                  <a:pt x="3277076" y="197644"/>
                  <a:pt x="3282791" y="211931"/>
                  <a:pt x="3291364" y="237649"/>
                </a:cubicBezTo>
                <a:cubicBezTo>
                  <a:pt x="3289459" y="244316"/>
                  <a:pt x="3287554" y="250984"/>
                  <a:pt x="3285649" y="257651"/>
                </a:cubicBezTo>
                <a:cubicBezTo>
                  <a:pt x="3282791" y="253841"/>
                  <a:pt x="3279934" y="249079"/>
                  <a:pt x="3277076" y="246221"/>
                </a:cubicBezTo>
                <a:cubicBezTo>
                  <a:pt x="3276124" y="245269"/>
                  <a:pt x="3275171" y="243364"/>
                  <a:pt x="3274219" y="242411"/>
                </a:cubicBezTo>
                <a:cubicBezTo>
                  <a:pt x="3276124" y="215741"/>
                  <a:pt x="3277076" y="199549"/>
                  <a:pt x="3277076" y="199549"/>
                </a:cubicBezTo>
                <a:cubicBezTo>
                  <a:pt x="3277076" y="199549"/>
                  <a:pt x="3275171" y="206216"/>
                  <a:pt x="3272314" y="217646"/>
                </a:cubicBezTo>
                <a:cubicBezTo>
                  <a:pt x="3271361" y="222409"/>
                  <a:pt x="3269456" y="228124"/>
                  <a:pt x="3268504" y="234791"/>
                </a:cubicBezTo>
                <a:cubicBezTo>
                  <a:pt x="3265646" y="230029"/>
                  <a:pt x="3261836" y="226219"/>
                  <a:pt x="3258979" y="223361"/>
                </a:cubicBezTo>
                <a:cubicBezTo>
                  <a:pt x="3247549" y="210979"/>
                  <a:pt x="3241834" y="203359"/>
                  <a:pt x="3241834" y="203359"/>
                </a:cubicBezTo>
                <a:cubicBezTo>
                  <a:pt x="3241834" y="203359"/>
                  <a:pt x="3247549" y="211931"/>
                  <a:pt x="3256121" y="226219"/>
                </a:cubicBezTo>
                <a:cubicBezTo>
                  <a:pt x="3259931" y="230981"/>
                  <a:pt x="3262789" y="236696"/>
                  <a:pt x="3266599" y="243364"/>
                </a:cubicBezTo>
                <a:cubicBezTo>
                  <a:pt x="3264694" y="250031"/>
                  <a:pt x="3262789" y="256699"/>
                  <a:pt x="3260884" y="265271"/>
                </a:cubicBezTo>
                <a:cubicBezTo>
                  <a:pt x="3258979" y="271939"/>
                  <a:pt x="3257074" y="279559"/>
                  <a:pt x="3256121" y="288131"/>
                </a:cubicBezTo>
                <a:cubicBezTo>
                  <a:pt x="3256121" y="287179"/>
                  <a:pt x="3256121" y="287179"/>
                  <a:pt x="3256121" y="287179"/>
                </a:cubicBezTo>
                <a:cubicBezTo>
                  <a:pt x="3256121" y="287179"/>
                  <a:pt x="3256121" y="288131"/>
                  <a:pt x="3256121" y="289084"/>
                </a:cubicBezTo>
                <a:cubicBezTo>
                  <a:pt x="3256121" y="290989"/>
                  <a:pt x="3255169" y="291941"/>
                  <a:pt x="3255169" y="293846"/>
                </a:cubicBezTo>
                <a:cubicBezTo>
                  <a:pt x="3254216" y="292894"/>
                  <a:pt x="3254216" y="291941"/>
                  <a:pt x="3253264" y="290036"/>
                </a:cubicBezTo>
                <a:cubicBezTo>
                  <a:pt x="3253264" y="284321"/>
                  <a:pt x="3254216" y="280511"/>
                  <a:pt x="3254216" y="280511"/>
                </a:cubicBezTo>
                <a:cubicBezTo>
                  <a:pt x="3254216" y="280511"/>
                  <a:pt x="3253264" y="282416"/>
                  <a:pt x="3252311" y="287179"/>
                </a:cubicBezTo>
                <a:cubicBezTo>
                  <a:pt x="3248501" y="280511"/>
                  <a:pt x="3246596" y="276701"/>
                  <a:pt x="3246596" y="276701"/>
                </a:cubicBezTo>
                <a:cubicBezTo>
                  <a:pt x="3246596" y="276701"/>
                  <a:pt x="3248501" y="281464"/>
                  <a:pt x="3251359" y="290989"/>
                </a:cubicBezTo>
                <a:cubicBezTo>
                  <a:pt x="3250406" y="292894"/>
                  <a:pt x="3250406" y="295751"/>
                  <a:pt x="3249454" y="298609"/>
                </a:cubicBezTo>
                <a:cubicBezTo>
                  <a:pt x="3248501" y="300514"/>
                  <a:pt x="3248501" y="302419"/>
                  <a:pt x="3247549" y="304324"/>
                </a:cubicBezTo>
                <a:cubicBezTo>
                  <a:pt x="3247549" y="302419"/>
                  <a:pt x="3246596" y="301466"/>
                  <a:pt x="3246596" y="301466"/>
                </a:cubicBezTo>
                <a:cubicBezTo>
                  <a:pt x="3246596" y="301466"/>
                  <a:pt x="3246596" y="303371"/>
                  <a:pt x="3246596" y="306229"/>
                </a:cubicBezTo>
                <a:cubicBezTo>
                  <a:pt x="3245644" y="310039"/>
                  <a:pt x="3244691" y="313849"/>
                  <a:pt x="3243739" y="317659"/>
                </a:cubicBezTo>
                <a:cubicBezTo>
                  <a:pt x="3242786" y="312896"/>
                  <a:pt x="3240881" y="308134"/>
                  <a:pt x="3239929" y="304324"/>
                </a:cubicBezTo>
                <a:cubicBezTo>
                  <a:pt x="3241834" y="299561"/>
                  <a:pt x="3242786" y="296704"/>
                  <a:pt x="3242786" y="296704"/>
                </a:cubicBezTo>
                <a:cubicBezTo>
                  <a:pt x="3242786" y="296704"/>
                  <a:pt x="3241834" y="298609"/>
                  <a:pt x="3238976" y="302419"/>
                </a:cubicBezTo>
                <a:cubicBezTo>
                  <a:pt x="3238024" y="299561"/>
                  <a:pt x="3237071" y="296704"/>
                  <a:pt x="3236119" y="293846"/>
                </a:cubicBezTo>
                <a:cubicBezTo>
                  <a:pt x="3236119" y="292894"/>
                  <a:pt x="3235166" y="291941"/>
                  <a:pt x="3235166" y="290036"/>
                </a:cubicBezTo>
                <a:cubicBezTo>
                  <a:pt x="3238024" y="284321"/>
                  <a:pt x="3239929" y="278606"/>
                  <a:pt x="3241834" y="273844"/>
                </a:cubicBezTo>
                <a:cubicBezTo>
                  <a:pt x="3244691" y="267176"/>
                  <a:pt x="3247549" y="261461"/>
                  <a:pt x="3249454" y="256699"/>
                </a:cubicBezTo>
                <a:cubicBezTo>
                  <a:pt x="3254216" y="247174"/>
                  <a:pt x="3256121" y="242411"/>
                  <a:pt x="3256121" y="242411"/>
                </a:cubicBezTo>
                <a:cubicBezTo>
                  <a:pt x="3256121" y="242411"/>
                  <a:pt x="3252311" y="247174"/>
                  <a:pt x="3245644" y="254794"/>
                </a:cubicBezTo>
                <a:cubicBezTo>
                  <a:pt x="3242786" y="258604"/>
                  <a:pt x="3238976" y="263366"/>
                  <a:pt x="3235166" y="270034"/>
                </a:cubicBezTo>
                <a:cubicBezTo>
                  <a:pt x="3233261" y="271939"/>
                  <a:pt x="3232309" y="274796"/>
                  <a:pt x="3230404" y="276701"/>
                </a:cubicBezTo>
                <a:cubicBezTo>
                  <a:pt x="3230404" y="275749"/>
                  <a:pt x="3229451" y="273844"/>
                  <a:pt x="3229451" y="272891"/>
                </a:cubicBezTo>
                <a:cubicBezTo>
                  <a:pt x="3227546" y="266224"/>
                  <a:pt x="3224689" y="260509"/>
                  <a:pt x="3222784" y="253841"/>
                </a:cubicBezTo>
                <a:cubicBezTo>
                  <a:pt x="3220879" y="250031"/>
                  <a:pt x="3219926" y="245269"/>
                  <a:pt x="3218021" y="241459"/>
                </a:cubicBezTo>
                <a:cubicBezTo>
                  <a:pt x="3218021" y="239554"/>
                  <a:pt x="3218021" y="238601"/>
                  <a:pt x="3218021" y="236696"/>
                </a:cubicBezTo>
                <a:cubicBezTo>
                  <a:pt x="3219926" y="226219"/>
                  <a:pt x="3221831" y="215741"/>
                  <a:pt x="3222784" y="206216"/>
                </a:cubicBezTo>
                <a:cubicBezTo>
                  <a:pt x="3225641" y="191929"/>
                  <a:pt x="3227546" y="178594"/>
                  <a:pt x="3229451" y="166211"/>
                </a:cubicBezTo>
                <a:cubicBezTo>
                  <a:pt x="3231356" y="154781"/>
                  <a:pt x="3233261" y="144304"/>
                  <a:pt x="3235166" y="135731"/>
                </a:cubicBezTo>
                <a:cubicBezTo>
                  <a:pt x="3238024" y="118586"/>
                  <a:pt x="3239929" y="109061"/>
                  <a:pt x="3239929" y="109061"/>
                </a:cubicBezTo>
                <a:cubicBezTo>
                  <a:pt x="3239929" y="109061"/>
                  <a:pt x="3237071" y="118586"/>
                  <a:pt x="3231356" y="134779"/>
                </a:cubicBezTo>
                <a:cubicBezTo>
                  <a:pt x="3226594" y="150971"/>
                  <a:pt x="3218974" y="175736"/>
                  <a:pt x="3212306" y="204311"/>
                </a:cubicBezTo>
                <a:cubicBezTo>
                  <a:pt x="3211354" y="208121"/>
                  <a:pt x="3210401" y="211931"/>
                  <a:pt x="3209449" y="215741"/>
                </a:cubicBezTo>
                <a:cubicBezTo>
                  <a:pt x="3207544" y="210979"/>
                  <a:pt x="3206591" y="207169"/>
                  <a:pt x="3204686" y="204311"/>
                </a:cubicBezTo>
                <a:cubicBezTo>
                  <a:pt x="3204686" y="186214"/>
                  <a:pt x="3203734" y="175736"/>
                  <a:pt x="3203734" y="175736"/>
                </a:cubicBezTo>
                <a:cubicBezTo>
                  <a:pt x="3203734" y="175736"/>
                  <a:pt x="3202781" y="187166"/>
                  <a:pt x="3200876" y="206216"/>
                </a:cubicBezTo>
                <a:cubicBezTo>
                  <a:pt x="3199924" y="215741"/>
                  <a:pt x="3198019" y="227171"/>
                  <a:pt x="3196114" y="240506"/>
                </a:cubicBezTo>
                <a:cubicBezTo>
                  <a:pt x="3196114" y="241459"/>
                  <a:pt x="3196114" y="242411"/>
                  <a:pt x="3195161" y="243364"/>
                </a:cubicBezTo>
                <a:cubicBezTo>
                  <a:pt x="3195161" y="234791"/>
                  <a:pt x="3196114" y="226219"/>
                  <a:pt x="3196114" y="217646"/>
                </a:cubicBezTo>
                <a:cubicBezTo>
                  <a:pt x="3197066" y="204311"/>
                  <a:pt x="3197066" y="191929"/>
                  <a:pt x="3198019" y="180499"/>
                </a:cubicBezTo>
                <a:cubicBezTo>
                  <a:pt x="3198971" y="169069"/>
                  <a:pt x="3198971" y="159544"/>
                  <a:pt x="3199924" y="151924"/>
                </a:cubicBezTo>
                <a:cubicBezTo>
                  <a:pt x="3200876" y="135731"/>
                  <a:pt x="3200876" y="127159"/>
                  <a:pt x="3200876" y="127159"/>
                </a:cubicBezTo>
                <a:cubicBezTo>
                  <a:pt x="3200876" y="127159"/>
                  <a:pt x="3198971" y="135731"/>
                  <a:pt x="3195161" y="151924"/>
                </a:cubicBezTo>
                <a:cubicBezTo>
                  <a:pt x="3192304" y="168116"/>
                  <a:pt x="3187541" y="190976"/>
                  <a:pt x="3184684" y="217646"/>
                </a:cubicBezTo>
                <a:cubicBezTo>
                  <a:pt x="3183731" y="223361"/>
                  <a:pt x="3182779" y="230029"/>
                  <a:pt x="3181826" y="235744"/>
                </a:cubicBezTo>
                <a:cubicBezTo>
                  <a:pt x="3180874" y="233839"/>
                  <a:pt x="3179921" y="232886"/>
                  <a:pt x="3179921" y="231934"/>
                </a:cubicBezTo>
                <a:cubicBezTo>
                  <a:pt x="3179921" y="227171"/>
                  <a:pt x="3179921" y="224314"/>
                  <a:pt x="3179921" y="224314"/>
                </a:cubicBezTo>
                <a:cubicBezTo>
                  <a:pt x="3179921" y="224314"/>
                  <a:pt x="3179921" y="226219"/>
                  <a:pt x="3178969" y="230029"/>
                </a:cubicBezTo>
                <a:cubicBezTo>
                  <a:pt x="3178016" y="228124"/>
                  <a:pt x="3177064" y="227171"/>
                  <a:pt x="3177064" y="227171"/>
                </a:cubicBezTo>
                <a:cubicBezTo>
                  <a:pt x="3177064" y="227171"/>
                  <a:pt x="3178016" y="229076"/>
                  <a:pt x="3178016" y="231934"/>
                </a:cubicBezTo>
                <a:cubicBezTo>
                  <a:pt x="3177064" y="236696"/>
                  <a:pt x="3176111" y="243364"/>
                  <a:pt x="3174206" y="250984"/>
                </a:cubicBezTo>
                <a:cubicBezTo>
                  <a:pt x="3173254" y="258604"/>
                  <a:pt x="3171349" y="267176"/>
                  <a:pt x="3170396" y="277654"/>
                </a:cubicBezTo>
                <a:cubicBezTo>
                  <a:pt x="3170396" y="276701"/>
                  <a:pt x="3170396" y="276701"/>
                  <a:pt x="3169444" y="275749"/>
                </a:cubicBezTo>
                <a:cubicBezTo>
                  <a:pt x="3168491" y="254794"/>
                  <a:pt x="3165634" y="234791"/>
                  <a:pt x="3163729" y="215741"/>
                </a:cubicBezTo>
                <a:cubicBezTo>
                  <a:pt x="3163729" y="212884"/>
                  <a:pt x="3162776" y="210026"/>
                  <a:pt x="3162776" y="207169"/>
                </a:cubicBezTo>
                <a:cubicBezTo>
                  <a:pt x="3162776" y="206216"/>
                  <a:pt x="3163729" y="204311"/>
                  <a:pt x="3163729" y="203359"/>
                </a:cubicBezTo>
                <a:cubicBezTo>
                  <a:pt x="3169444" y="174784"/>
                  <a:pt x="3172301" y="150019"/>
                  <a:pt x="3174206" y="132874"/>
                </a:cubicBezTo>
                <a:cubicBezTo>
                  <a:pt x="3176111" y="115729"/>
                  <a:pt x="3178016" y="106204"/>
                  <a:pt x="3178016" y="106204"/>
                </a:cubicBezTo>
                <a:cubicBezTo>
                  <a:pt x="3178016" y="106204"/>
                  <a:pt x="3175159" y="115729"/>
                  <a:pt x="3170396" y="131921"/>
                </a:cubicBezTo>
                <a:cubicBezTo>
                  <a:pt x="3167539" y="143351"/>
                  <a:pt x="3162776" y="159544"/>
                  <a:pt x="3158014" y="177641"/>
                </a:cubicBezTo>
                <a:cubicBezTo>
                  <a:pt x="3157061" y="171926"/>
                  <a:pt x="3156109" y="165259"/>
                  <a:pt x="3154204" y="159544"/>
                </a:cubicBezTo>
                <a:cubicBezTo>
                  <a:pt x="3152299" y="150971"/>
                  <a:pt x="3150394" y="142399"/>
                  <a:pt x="3149441" y="134779"/>
                </a:cubicBezTo>
                <a:cubicBezTo>
                  <a:pt x="3147536" y="127159"/>
                  <a:pt x="3145631" y="119539"/>
                  <a:pt x="3143726" y="112871"/>
                </a:cubicBezTo>
                <a:cubicBezTo>
                  <a:pt x="3139916" y="99536"/>
                  <a:pt x="3137059" y="87154"/>
                  <a:pt x="3133249" y="77629"/>
                </a:cubicBezTo>
                <a:cubicBezTo>
                  <a:pt x="3126581" y="58579"/>
                  <a:pt x="3122771" y="47149"/>
                  <a:pt x="3122771" y="47149"/>
                </a:cubicBezTo>
                <a:cubicBezTo>
                  <a:pt x="3122771" y="47149"/>
                  <a:pt x="3125629" y="58579"/>
                  <a:pt x="3129439" y="78581"/>
                </a:cubicBezTo>
                <a:cubicBezTo>
                  <a:pt x="3132296" y="88106"/>
                  <a:pt x="3134201" y="100489"/>
                  <a:pt x="3136106" y="114776"/>
                </a:cubicBezTo>
                <a:cubicBezTo>
                  <a:pt x="3137059" y="121444"/>
                  <a:pt x="3138964" y="129064"/>
                  <a:pt x="3139916" y="136684"/>
                </a:cubicBezTo>
                <a:cubicBezTo>
                  <a:pt x="3140869" y="144304"/>
                  <a:pt x="3141821" y="152876"/>
                  <a:pt x="3142774" y="161449"/>
                </a:cubicBezTo>
                <a:cubicBezTo>
                  <a:pt x="3145631" y="177641"/>
                  <a:pt x="3146584" y="195739"/>
                  <a:pt x="3147536" y="213836"/>
                </a:cubicBezTo>
                <a:cubicBezTo>
                  <a:pt x="3147536" y="214789"/>
                  <a:pt x="3146584" y="215741"/>
                  <a:pt x="3146584" y="217646"/>
                </a:cubicBezTo>
                <a:cubicBezTo>
                  <a:pt x="3145631" y="214789"/>
                  <a:pt x="3144679" y="211931"/>
                  <a:pt x="3143726" y="210026"/>
                </a:cubicBezTo>
                <a:cubicBezTo>
                  <a:pt x="3141821" y="205264"/>
                  <a:pt x="3139916" y="201454"/>
                  <a:pt x="3138964" y="196691"/>
                </a:cubicBezTo>
                <a:cubicBezTo>
                  <a:pt x="3137059" y="190024"/>
                  <a:pt x="3136106" y="184309"/>
                  <a:pt x="3134201" y="179546"/>
                </a:cubicBezTo>
                <a:cubicBezTo>
                  <a:pt x="3129439" y="164306"/>
                  <a:pt x="3126581" y="155734"/>
                  <a:pt x="3126581" y="155734"/>
                </a:cubicBezTo>
                <a:cubicBezTo>
                  <a:pt x="3126581" y="155734"/>
                  <a:pt x="3127534" y="161449"/>
                  <a:pt x="3129439" y="172879"/>
                </a:cubicBezTo>
                <a:cubicBezTo>
                  <a:pt x="3125629" y="164306"/>
                  <a:pt x="3121819" y="155734"/>
                  <a:pt x="3118961" y="150019"/>
                </a:cubicBezTo>
                <a:cubicBezTo>
                  <a:pt x="3116104" y="144304"/>
                  <a:pt x="3114199" y="139541"/>
                  <a:pt x="3112294" y="136684"/>
                </a:cubicBezTo>
                <a:cubicBezTo>
                  <a:pt x="3108484" y="128111"/>
                  <a:pt x="3105626" y="120491"/>
                  <a:pt x="3102769" y="113824"/>
                </a:cubicBezTo>
                <a:cubicBezTo>
                  <a:pt x="3095149" y="96679"/>
                  <a:pt x="3090386" y="87154"/>
                  <a:pt x="3090386" y="87154"/>
                </a:cubicBezTo>
                <a:cubicBezTo>
                  <a:pt x="3090386" y="87154"/>
                  <a:pt x="3093244" y="97631"/>
                  <a:pt x="3099911" y="114776"/>
                </a:cubicBezTo>
                <a:cubicBezTo>
                  <a:pt x="3102769" y="123349"/>
                  <a:pt x="3105626" y="133826"/>
                  <a:pt x="3109436" y="146209"/>
                </a:cubicBezTo>
                <a:cubicBezTo>
                  <a:pt x="3111341" y="152876"/>
                  <a:pt x="3113246" y="159544"/>
                  <a:pt x="3115151" y="167164"/>
                </a:cubicBezTo>
                <a:cubicBezTo>
                  <a:pt x="3111341" y="159544"/>
                  <a:pt x="3109436" y="155734"/>
                  <a:pt x="3109436" y="155734"/>
                </a:cubicBezTo>
                <a:cubicBezTo>
                  <a:pt x="3109436" y="155734"/>
                  <a:pt x="3111341" y="163354"/>
                  <a:pt x="3116104" y="176689"/>
                </a:cubicBezTo>
                <a:cubicBezTo>
                  <a:pt x="3118009" y="181451"/>
                  <a:pt x="3119914" y="188119"/>
                  <a:pt x="3121819" y="194786"/>
                </a:cubicBezTo>
                <a:cubicBezTo>
                  <a:pt x="3122771" y="200501"/>
                  <a:pt x="3124676" y="207169"/>
                  <a:pt x="3125629" y="213836"/>
                </a:cubicBezTo>
                <a:cubicBezTo>
                  <a:pt x="3124676" y="214789"/>
                  <a:pt x="3124676" y="215741"/>
                  <a:pt x="3123724" y="215741"/>
                </a:cubicBezTo>
                <a:cubicBezTo>
                  <a:pt x="3123724" y="212884"/>
                  <a:pt x="3122771" y="210979"/>
                  <a:pt x="3122771" y="210979"/>
                </a:cubicBezTo>
                <a:cubicBezTo>
                  <a:pt x="3122771" y="210979"/>
                  <a:pt x="3122771" y="212884"/>
                  <a:pt x="3122771" y="216694"/>
                </a:cubicBezTo>
                <a:cubicBezTo>
                  <a:pt x="3119914" y="219551"/>
                  <a:pt x="3117056" y="223361"/>
                  <a:pt x="3113246" y="228124"/>
                </a:cubicBezTo>
                <a:cubicBezTo>
                  <a:pt x="3113246" y="228124"/>
                  <a:pt x="3113246" y="228124"/>
                  <a:pt x="3113246" y="228124"/>
                </a:cubicBezTo>
                <a:cubicBezTo>
                  <a:pt x="3112294" y="213836"/>
                  <a:pt x="3111341" y="201454"/>
                  <a:pt x="3110389" y="191929"/>
                </a:cubicBezTo>
                <a:cubicBezTo>
                  <a:pt x="3109436" y="178594"/>
                  <a:pt x="3108484" y="171926"/>
                  <a:pt x="3108484" y="171926"/>
                </a:cubicBezTo>
                <a:cubicBezTo>
                  <a:pt x="3108484" y="171926"/>
                  <a:pt x="3107531" y="179546"/>
                  <a:pt x="3106579" y="192881"/>
                </a:cubicBezTo>
                <a:cubicBezTo>
                  <a:pt x="3105626" y="202406"/>
                  <a:pt x="3105626" y="213836"/>
                  <a:pt x="3104674" y="228124"/>
                </a:cubicBezTo>
                <a:cubicBezTo>
                  <a:pt x="3104674" y="228124"/>
                  <a:pt x="3104674" y="227171"/>
                  <a:pt x="3104674" y="227171"/>
                </a:cubicBezTo>
                <a:cubicBezTo>
                  <a:pt x="3099911" y="214789"/>
                  <a:pt x="3097054" y="208121"/>
                  <a:pt x="3097054" y="208121"/>
                </a:cubicBezTo>
                <a:cubicBezTo>
                  <a:pt x="3097054" y="208121"/>
                  <a:pt x="3098006" y="215741"/>
                  <a:pt x="3100864" y="228124"/>
                </a:cubicBezTo>
                <a:cubicBezTo>
                  <a:pt x="3101816" y="232886"/>
                  <a:pt x="3102769" y="238601"/>
                  <a:pt x="3103721" y="244316"/>
                </a:cubicBezTo>
                <a:cubicBezTo>
                  <a:pt x="3100864" y="248126"/>
                  <a:pt x="3098959" y="251936"/>
                  <a:pt x="3096101" y="255746"/>
                </a:cubicBezTo>
                <a:cubicBezTo>
                  <a:pt x="3093244" y="260509"/>
                  <a:pt x="3090386" y="264319"/>
                  <a:pt x="3087529" y="270034"/>
                </a:cubicBezTo>
                <a:cubicBezTo>
                  <a:pt x="3085624" y="263366"/>
                  <a:pt x="3083719" y="257651"/>
                  <a:pt x="3082766" y="252889"/>
                </a:cubicBezTo>
                <a:cubicBezTo>
                  <a:pt x="3078956" y="241459"/>
                  <a:pt x="3077051" y="233839"/>
                  <a:pt x="3077051" y="233839"/>
                </a:cubicBezTo>
                <a:cubicBezTo>
                  <a:pt x="3077051" y="233839"/>
                  <a:pt x="3078004" y="240506"/>
                  <a:pt x="3078956" y="252889"/>
                </a:cubicBezTo>
                <a:cubicBezTo>
                  <a:pt x="3078956" y="256699"/>
                  <a:pt x="3079909" y="260509"/>
                  <a:pt x="3079909" y="264319"/>
                </a:cubicBezTo>
                <a:cubicBezTo>
                  <a:pt x="3078956" y="261461"/>
                  <a:pt x="3078004" y="258604"/>
                  <a:pt x="3077051" y="255746"/>
                </a:cubicBezTo>
                <a:cubicBezTo>
                  <a:pt x="3076099" y="252889"/>
                  <a:pt x="3075146" y="250984"/>
                  <a:pt x="3074194" y="248126"/>
                </a:cubicBezTo>
                <a:cubicBezTo>
                  <a:pt x="3074194" y="246221"/>
                  <a:pt x="3074194" y="244316"/>
                  <a:pt x="3074194" y="242411"/>
                </a:cubicBezTo>
                <a:cubicBezTo>
                  <a:pt x="3074194" y="237649"/>
                  <a:pt x="3075146" y="232886"/>
                  <a:pt x="3075146" y="229076"/>
                </a:cubicBezTo>
                <a:cubicBezTo>
                  <a:pt x="3076099" y="226219"/>
                  <a:pt x="3077051" y="223361"/>
                  <a:pt x="3077051" y="220504"/>
                </a:cubicBezTo>
                <a:cubicBezTo>
                  <a:pt x="3080861" y="208121"/>
                  <a:pt x="3082766" y="197644"/>
                  <a:pt x="3086576" y="189071"/>
                </a:cubicBezTo>
                <a:cubicBezTo>
                  <a:pt x="3092291" y="171926"/>
                  <a:pt x="3096101" y="161449"/>
                  <a:pt x="3096101" y="161449"/>
                </a:cubicBezTo>
                <a:cubicBezTo>
                  <a:pt x="3096101" y="161449"/>
                  <a:pt x="3091339" y="170974"/>
                  <a:pt x="3083719" y="188119"/>
                </a:cubicBezTo>
                <a:cubicBezTo>
                  <a:pt x="3079909" y="196691"/>
                  <a:pt x="3076099" y="207169"/>
                  <a:pt x="3071336" y="218599"/>
                </a:cubicBezTo>
                <a:cubicBezTo>
                  <a:pt x="3070384" y="220504"/>
                  <a:pt x="3069431" y="222409"/>
                  <a:pt x="3068479" y="224314"/>
                </a:cubicBezTo>
                <a:cubicBezTo>
                  <a:pt x="3068479" y="221456"/>
                  <a:pt x="3068479" y="218599"/>
                  <a:pt x="3068479" y="216694"/>
                </a:cubicBezTo>
                <a:cubicBezTo>
                  <a:pt x="3068479" y="213836"/>
                  <a:pt x="3069431" y="211931"/>
                  <a:pt x="3069431" y="209074"/>
                </a:cubicBezTo>
                <a:cubicBezTo>
                  <a:pt x="3070384" y="198596"/>
                  <a:pt x="3071336" y="189071"/>
                  <a:pt x="3072289" y="181451"/>
                </a:cubicBezTo>
                <a:cubicBezTo>
                  <a:pt x="3073241" y="166211"/>
                  <a:pt x="3073241" y="157639"/>
                  <a:pt x="3073241" y="157639"/>
                </a:cubicBezTo>
                <a:cubicBezTo>
                  <a:pt x="3073241" y="157639"/>
                  <a:pt x="3071336" y="166211"/>
                  <a:pt x="3067526" y="180499"/>
                </a:cubicBezTo>
                <a:cubicBezTo>
                  <a:pt x="3067526" y="181451"/>
                  <a:pt x="3067526" y="182404"/>
                  <a:pt x="3066574" y="183356"/>
                </a:cubicBezTo>
                <a:cubicBezTo>
                  <a:pt x="3065621" y="169069"/>
                  <a:pt x="3065621" y="157639"/>
                  <a:pt x="3064669" y="148114"/>
                </a:cubicBezTo>
                <a:cubicBezTo>
                  <a:pt x="3064669" y="146209"/>
                  <a:pt x="3064669" y="145256"/>
                  <a:pt x="3064669" y="145256"/>
                </a:cubicBezTo>
                <a:cubicBezTo>
                  <a:pt x="3064669" y="145256"/>
                  <a:pt x="3064669" y="145256"/>
                  <a:pt x="3064669" y="146209"/>
                </a:cubicBezTo>
                <a:cubicBezTo>
                  <a:pt x="3063716" y="136684"/>
                  <a:pt x="3063716" y="131921"/>
                  <a:pt x="3063716" y="131921"/>
                </a:cubicBezTo>
                <a:cubicBezTo>
                  <a:pt x="3063716" y="131921"/>
                  <a:pt x="3061811" y="148114"/>
                  <a:pt x="3058954" y="174784"/>
                </a:cubicBezTo>
                <a:cubicBezTo>
                  <a:pt x="3058001" y="179546"/>
                  <a:pt x="3057049" y="185261"/>
                  <a:pt x="3056096" y="190976"/>
                </a:cubicBezTo>
                <a:cubicBezTo>
                  <a:pt x="3055144" y="193834"/>
                  <a:pt x="3055144" y="197644"/>
                  <a:pt x="3054191" y="201454"/>
                </a:cubicBezTo>
                <a:cubicBezTo>
                  <a:pt x="3052286" y="196691"/>
                  <a:pt x="3050381" y="192881"/>
                  <a:pt x="3049429" y="189071"/>
                </a:cubicBezTo>
                <a:cubicBezTo>
                  <a:pt x="3049429" y="189071"/>
                  <a:pt x="3049429" y="189071"/>
                  <a:pt x="3049429" y="188119"/>
                </a:cubicBezTo>
                <a:cubicBezTo>
                  <a:pt x="3052286" y="174784"/>
                  <a:pt x="3053239" y="162401"/>
                  <a:pt x="3056096" y="151924"/>
                </a:cubicBezTo>
                <a:cubicBezTo>
                  <a:pt x="3060859" y="131921"/>
                  <a:pt x="3062764" y="120491"/>
                  <a:pt x="3062764" y="120491"/>
                </a:cubicBezTo>
                <a:cubicBezTo>
                  <a:pt x="3062764" y="120491"/>
                  <a:pt x="3058954" y="130969"/>
                  <a:pt x="3052286" y="150971"/>
                </a:cubicBezTo>
                <a:cubicBezTo>
                  <a:pt x="3048476" y="160496"/>
                  <a:pt x="3045619" y="172879"/>
                  <a:pt x="3041809" y="186214"/>
                </a:cubicBezTo>
                <a:cubicBezTo>
                  <a:pt x="3039904" y="192881"/>
                  <a:pt x="3037999" y="200501"/>
                  <a:pt x="3036094" y="208121"/>
                </a:cubicBezTo>
                <a:cubicBezTo>
                  <a:pt x="3035141" y="210979"/>
                  <a:pt x="3035141" y="213836"/>
                  <a:pt x="3034189" y="215741"/>
                </a:cubicBezTo>
                <a:cubicBezTo>
                  <a:pt x="3033236" y="211931"/>
                  <a:pt x="3032284" y="209074"/>
                  <a:pt x="3032284" y="205264"/>
                </a:cubicBezTo>
                <a:cubicBezTo>
                  <a:pt x="3038951" y="181451"/>
                  <a:pt x="3044666" y="162401"/>
                  <a:pt x="3048476" y="148114"/>
                </a:cubicBezTo>
                <a:cubicBezTo>
                  <a:pt x="3053239" y="131921"/>
                  <a:pt x="3057049" y="123349"/>
                  <a:pt x="3057049" y="123349"/>
                </a:cubicBezTo>
                <a:cubicBezTo>
                  <a:pt x="3057049" y="123349"/>
                  <a:pt x="3056096" y="125254"/>
                  <a:pt x="3054191" y="129064"/>
                </a:cubicBezTo>
                <a:cubicBezTo>
                  <a:pt x="3052286" y="132874"/>
                  <a:pt x="3049429" y="138589"/>
                  <a:pt x="3045619" y="146209"/>
                </a:cubicBezTo>
                <a:cubicBezTo>
                  <a:pt x="3040856" y="155734"/>
                  <a:pt x="3035141" y="169069"/>
                  <a:pt x="3029426" y="184309"/>
                </a:cubicBezTo>
                <a:cubicBezTo>
                  <a:pt x="3029426" y="177641"/>
                  <a:pt x="3028474" y="171926"/>
                  <a:pt x="3029426" y="167164"/>
                </a:cubicBezTo>
                <a:cubicBezTo>
                  <a:pt x="3030379" y="150019"/>
                  <a:pt x="3030379" y="140494"/>
                  <a:pt x="3030379" y="140494"/>
                </a:cubicBezTo>
                <a:cubicBezTo>
                  <a:pt x="3030379" y="140494"/>
                  <a:pt x="3028474" y="150019"/>
                  <a:pt x="3025616" y="166211"/>
                </a:cubicBezTo>
                <a:cubicBezTo>
                  <a:pt x="3023711" y="174784"/>
                  <a:pt x="3023711" y="184309"/>
                  <a:pt x="3022759" y="196691"/>
                </a:cubicBezTo>
                <a:cubicBezTo>
                  <a:pt x="3022759" y="198596"/>
                  <a:pt x="3022759" y="200501"/>
                  <a:pt x="3022759" y="202406"/>
                </a:cubicBezTo>
                <a:cubicBezTo>
                  <a:pt x="3021806" y="205264"/>
                  <a:pt x="3020854" y="208121"/>
                  <a:pt x="3019901" y="210979"/>
                </a:cubicBezTo>
                <a:cubicBezTo>
                  <a:pt x="3017044" y="218599"/>
                  <a:pt x="3014186" y="226219"/>
                  <a:pt x="3011329" y="234791"/>
                </a:cubicBezTo>
                <a:cubicBezTo>
                  <a:pt x="3009424" y="230981"/>
                  <a:pt x="3008471" y="228124"/>
                  <a:pt x="3007519" y="226219"/>
                </a:cubicBezTo>
                <a:cubicBezTo>
                  <a:pt x="3009424" y="219551"/>
                  <a:pt x="3011329" y="215741"/>
                  <a:pt x="3011329" y="215741"/>
                </a:cubicBezTo>
                <a:cubicBezTo>
                  <a:pt x="3011329" y="215741"/>
                  <a:pt x="3009424" y="218599"/>
                  <a:pt x="3006566" y="222409"/>
                </a:cubicBezTo>
                <a:cubicBezTo>
                  <a:pt x="3004661" y="215741"/>
                  <a:pt x="3003709" y="209074"/>
                  <a:pt x="3001804" y="202406"/>
                </a:cubicBezTo>
                <a:cubicBezTo>
                  <a:pt x="3001804" y="200501"/>
                  <a:pt x="3000851" y="199549"/>
                  <a:pt x="3000851" y="197644"/>
                </a:cubicBezTo>
                <a:cubicBezTo>
                  <a:pt x="3001804" y="194786"/>
                  <a:pt x="3002756" y="191929"/>
                  <a:pt x="3003709" y="189071"/>
                </a:cubicBezTo>
                <a:cubicBezTo>
                  <a:pt x="3006566" y="179546"/>
                  <a:pt x="3008471" y="170974"/>
                  <a:pt x="3011329" y="164306"/>
                </a:cubicBezTo>
                <a:cubicBezTo>
                  <a:pt x="3016091" y="150971"/>
                  <a:pt x="3018949" y="142399"/>
                  <a:pt x="3018949" y="142399"/>
                </a:cubicBezTo>
                <a:cubicBezTo>
                  <a:pt x="3018949" y="142399"/>
                  <a:pt x="3015139" y="150019"/>
                  <a:pt x="3007519" y="162401"/>
                </a:cubicBezTo>
                <a:cubicBezTo>
                  <a:pt x="3004661" y="168116"/>
                  <a:pt x="3001804" y="174784"/>
                  <a:pt x="2997994" y="182404"/>
                </a:cubicBezTo>
                <a:cubicBezTo>
                  <a:pt x="2997041" y="177641"/>
                  <a:pt x="2996089" y="172879"/>
                  <a:pt x="2995136" y="169069"/>
                </a:cubicBezTo>
                <a:cubicBezTo>
                  <a:pt x="3002756" y="140494"/>
                  <a:pt x="3009424" y="117634"/>
                  <a:pt x="3014186" y="100489"/>
                </a:cubicBezTo>
                <a:cubicBezTo>
                  <a:pt x="3017044" y="90011"/>
                  <a:pt x="3019901" y="82391"/>
                  <a:pt x="3021806" y="76676"/>
                </a:cubicBezTo>
                <a:cubicBezTo>
                  <a:pt x="3023711" y="70961"/>
                  <a:pt x="3024664" y="68104"/>
                  <a:pt x="3024664" y="68104"/>
                </a:cubicBezTo>
                <a:cubicBezTo>
                  <a:pt x="3024664" y="68104"/>
                  <a:pt x="3023711" y="70961"/>
                  <a:pt x="3020854" y="75724"/>
                </a:cubicBezTo>
                <a:cubicBezTo>
                  <a:pt x="3017996" y="80486"/>
                  <a:pt x="3015139" y="88106"/>
                  <a:pt x="3010376" y="98584"/>
                </a:cubicBezTo>
                <a:cubicBezTo>
                  <a:pt x="3006566" y="108109"/>
                  <a:pt x="3001804" y="120491"/>
                  <a:pt x="2996089" y="134779"/>
                </a:cubicBezTo>
                <a:cubicBezTo>
                  <a:pt x="2994184" y="139541"/>
                  <a:pt x="2993231" y="143351"/>
                  <a:pt x="2991326" y="148114"/>
                </a:cubicBezTo>
                <a:cubicBezTo>
                  <a:pt x="2989421" y="138589"/>
                  <a:pt x="2988469" y="130016"/>
                  <a:pt x="2987516" y="122396"/>
                </a:cubicBezTo>
                <a:cubicBezTo>
                  <a:pt x="2985611" y="103346"/>
                  <a:pt x="2984659" y="91916"/>
                  <a:pt x="2984659" y="91916"/>
                </a:cubicBezTo>
                <a:cubicBezTo>
                  <a:pt x="2984659" y="91916"/>
                  <a:pt x="2984659" y="103346"/>
                  <a:pt x="2983706" y="122396"/>
                </a:cubicBezTo>
                <a:cubicBezTo>
                  <a:pt x="2983706" y="131921"/>
                  <a:pt x="2984659" y="144304"/>
                  <a:pt x="2985611" y="157639"/>
                </a:cubicBezTo>
                <a:cubicBezTo>
                  <a:pt x="2985611" y="159544"/>
                  <a:pt x="2985611" y="161449"/>
                  <a:pt x="2985611" y="163354"/>
                </a:cubicBezTo>
                <a:cubicBezTo>
                  <a:pt x="2983706" y="169069"/>
                  <a:pt x="2981801" y="175736"/>
                  <a:pt x="2978944" y="182404"/>
                </a:cubicBezTo>
                <a:cubicBezTo>
                  <a:pt x="2973229" y="199549"/>
                  <a:pt x="2967514" y="218599"/>
                  <a:pt x="2960846" y="238601"/>
                </a:cubicBezTo>
                <a:cubicBezTo>
                  <a:pt x="2959894" y="236696"/>
                  <a:pt x="2959894" y="234791"/>
                  <a:pt x="2959894" y="234791"/>
                </a:cubicBezTo>
                <a:cubicBezTo>
                  <a:pt x="2959894" y="234791"/>
                  <a:pt x="2959894" y="236696"/>
                  <a:pt x="2960846" y="239554"/>
                </a:cubicBezTo>
                <a:cubicBezTo>
                  <a:pt x="2957036" y="250984"/>
                  <a:pt x="2954179" y="262414"/>
                  <a:pt x="2950369" y="274796"/>
                </a:cubicBezTo>
                <a:cubicBezTo>
                  <a:pt x="2951321" y="268129"/>
                  <a:pt x="2952274" y="264319"/>
                  <a:pt x="2952274" y="264319"/>
                </a:cubicBezTo>
                <a:cubicBezTo>
                  <a:pt x="2952274" y="264319"/>
                  <a:pt x="2949416" y="271939"/>
                  <a:pt x="2944654" y="284321"/>
                </a:cubicBezTo>
                <a:cubicBezTo>
                  <a:pt x="2944654" y="284321"/>
                  <a:pt x="2944654" y="283369"/>
                  <a:pt x="2944654" y="283369"/>
                </a:cubicBezTo>
                <a:cubicBezTo>
                  <a:pt x="2944654" y="281464"/>
                  <a:pt x="2944654" y="279559"/>
                  <a:pt x="2945606" y="277654"/>
                </a:cubicBezTo>
                <a:cubicBezTo>
                  <a:pt x="2947511" y="263366"/>
                  <a:pt x="2948464" y="250984"/>
                  <a:pt x="2949416" y="238601"/>
                </a:cubicBezTo>
                <a:cubicBezTo>
                  <a:pt x="2950369" y="232886"/>
                  <a:pt x="2950369" y="226219"/>
                  <a:pt x="2951321" y="221456"/>
                </a:cubicBezTo>
                <a:cubicBezTo>
                  <a:pt x="2952274" y="215741"/>
                  <a:pt x="2953226" y="210979"/>
                  <a:pt x="2953226" y="205264"/>
                </a:cubicBezTo>
                <a:cubicBezTo>
                  <a:pt x="2954179" y="195739"/>
                  <a:pt x="2955131" y="186214"/>
                  <a:pt x="2956084" y="179546"/>
                </a:cubicBezTo>
                <a:cubicBezTo>
                  <a:pt x="2957989" y="165259"/>
                  <a:pt x="2958941" y="156686"/>
                  <a:pt x="2958941" y="156686"/>
                </a:cubicBezTo>
                <a:cubicBezTo>
                  <a:pt x="2958941" y="156686"/>
                  <a:pt x="2957036" y="164306"/>
                  <a:pt x="2952274" y="178594"/>
                </a:cubicBezTo>
                <a:cubicBezTo>
                  <a:pt x="2950369" y="185261"/>
                  <a:pt x="2948464" y="193834"/>
                  <a:pt x="2945606" y="203359"/>
                </a:cubicBezTo>
                <a:cubicBezTo>
                  <a:pt x="2944654" y="208121"/>
                  <a:pt x="2942749" y="212884"/>
                  <a:pt x="2941796" y="218599"/>
                </a:cubicBezTo>
                <a:cubicBezTo>
                  <a:pt x="2940844" y="224314"/>
                  <a:pt x="2939891" y="230029"/>
                  <a:pt x="2937986" y="235744"/>
                </a:cubicBezTo>
                <a:cubicBezTo>
                  <a:pt x="2936081" y="246221"/>
                  <a:pt x="2933224" y="257651"/>
                  <a:pt x="2931319" y="270034"/>
                </a:cubicBezTo>
                <a:cubicBezTo>
                  <a:pt x="2930366" y="266224"/>
                  <a:pt x="2930366" y="263366"/>
                  <a:pt x="2929414" y="260509"/>
                </a:cubicBezTo>
                <a:cubicBezTo>
                  <a:pt x="2929414" y="258604"/>
                  <a:pt x="2928461" y="257651"/>
                  <a:pt x="2928461" y="256699"/>
                </a:cubicBezTo>
                <a:cubicBezTo>
                  <a:pt x="2930366" y="253841"/>
                  <a:pt x="2931319" y="251936"/>
                  <a:pt x="2931319" y="251936"/>
                </a:cubicBezTo>
                <a:cubicBezTo>
                  <a:pt x="2931319" y="251936"/>
                  <a:pt x="2930366" y="252889"/>
                  <a:pt x="2927509" y="254794"/>
                </a:cubicBezTo>
                <a:cubicBezTo>
                  <a:pt x="2926556" y="251936"/>
                  <a:pt x="2925604" y="249079"/>
                  <a:pt x="2925604" y="247174"/>
                </a:cubicBezTo>
                <a:cubicBezTo>
                  <a:pt x="2929414" y="237649"/>
                  <a:pt x="2931319" y="231934"/>
                  <a:pt x="2931319" y="231934"/>
                </a:cubicBezTo>
                <a:cubicBezTo>
                  <a:pt x="2931319" y="231934"/>
                  <a:pt x="2928461" y="235744"/>
                  <a:pt x="2924651" y="243364"/>
                </a:cubicBezTo>
                <a:cubicBezTo>
                  <a:pt x="2923699" y="241459"/>
                  <a:pt x="2923699" y="239554"/>
                  <a:pt x="2922746" y="237649"/>
                </a:cubicBezTo>
                <a:lnTo>
                  <a:pt x="2922746" y="236696"/>
                </a:lnTo>
                <a:lnTo>
                  <a:pt x="2921794" y="236696"/>
                </a:lnTo>
                <a:cubicBezTo>
                  <a:pt x="2919889" y="236696"/>
                  <a:pt x="2917984" y="236696"/>
                  <a:pt x="2916079" y="236696"/>
                </a:cubicBezTo>
                <a:lnTo>
                  <a:pt x="2916079" y="236696"/>
                </a:lnTo>
                <a:cubicBezTo>
                  <a:pt x="2928461" y="200501"/>
                  <a:pt x="2935129" y="176689"/>
                  <a:pt x="2935129" y="176689"/>
                </a:cubicBezTo>
                <a:cubicBezTo>
                  <a:pt x="2935129" y="176689"/>
                  <a:pt x="2924651" y="196691"/>
                  <a:pt x="2909411" y="230029"/>
                </a:cubicBezTo>
                <a:cubicBezTo>
                  <a:pt x="2907506" y="222409"/>
                  <a:pt x="2904649" y="216694"/>
                  <a:pt x="2902744" y="211931"/>
                </a:cubicBezTo>
                <a:cubicBezTo>
                  <a:pt x="2901791" y="206216"/>
                  <a:pt x="2900839" y="201454"/>
                  <a:pt x="2900839" y="195739"/>
                </a:cubicBezTo>
                <a:cubicBezTo>
                  <a:pt x="2899886" y="188119"/>
                  <a:pt x="2898934" y="180499"/>
                  <a:pt x="2897981" y="173831"/>
                </a:cubicBezTo>
                <a:cubicBezTo>
                  <a:pt x="2897029" y="167164"/>
                  <a:pt x="2897029" y="160496"/>
                  <a:pt x="2896076" y="153829"/>
                </a:cubicBezTo>
                <a:cubicBezTo>
                  <a:pt x="2895124" y="141446"/>
                  <a:pt x="2894171" y="130969"/>
                  <a:pt x="2893219" y="121444"/>
                </a:cubicBezTo>
                <a:cubicBezTo>
                  <a:pt x="2891314" y="103346"/>
                  <a:pt x="2890361" y="93821"/>
                  <a:pt x="2890361" y="93821"/>
                </a:cubicBezTo>
                <a:cubicBezTo>
                  <a:pt x="2890361" y="93821"/>
                  <a:pt x="2890361" y="104299"/>
                  <a:pt x="2889409" y="121444"/>
                </a:cubicBezTo>
                <a:cubicBezTo>
                  <a:pt x="2889409" y="130016"/>
                  <a:pt x="2889409" y="141446"/>
                  <a:pt x="2889409" y="153829"/>
                </a:cubicBezTo>
                <a:cubicBezTo>
                  <a:pt x="2889409" y="160496"/>
                  <a:pt x="2889409" y="166211"/>
                  <a:pt x="2889409" y="173831"/>
                </a:cubicBezTo>
                <a:cubicBezTo>
                  <a:pt x="2889409" y="180499"/>
                  <a:pt x="2890361" y="188119"/>
                  <a:pt x="2890361" y="195739"/>
                </a:cubicBezTo>
                <a:cubicBezTo>
                  <a:pt x="2890361" y="200501"/>
                  <a:pt x="2891314" y="206216"/>
                  <a:pt x="2891314" y="211931"/>
                </a:cubicBezTo>
                <a:cubicBezTo>
                  <a:pt x="2890361" y="213836"/>
                  <a:pt x="2889409" y="215741"/>
                  <a:pt x="2887504" y="217646"/>
                </a:cubicBezTo>
                <a:cubicBezTo>
                  <a:pt x="2886551" y="218599"/>
                  <a:pt x="2885599" y="220504"/>
                  <a:pt x="2885599" y="221456"/>
                </a:cubicBezTo>
                <a:cubicBezTo>
                  <a:pt x="2883694" y="212884"/>
                  <a:pt x="2882741" y="204311"/>
                  <a:pt x="2880836" y="195739"/>
                </a:cubicBezTo>
                <a:cubicBezTo>
                  <a:pt x="2878931" y="185261"/>
                  <a:pt x="2877026" y="174784"/>
                  <a:pt x="2874169" y="166211"/>
                </a:cubicBezTo>
                <a:cubicBezTo>
                  <a:pt x="2872264" y="157639"/>
                  <a:pt x="2870359" y="150019"/>
                  <a:pt x="2867501" y="144304"/>
                </a:cubicBezTo>
                <a:cubicBezTo>
                  <a:pt x="2863691" y="131921"/>
                  <a:pt x="2860834" y="125254"/>
                  <a:pt x="2860834" y="125254"/>
                </a:cubicBezTo>
                <a:cubicBezTo>
                  <a:pt x="2860834" y="125254"/>
                  <a:pt x="2861786" y="132874"/>
                  <a:pt x="2863691" y="145256"/>
                </a:cubicBezTo>
                <a:cubicBezTo>
                  <a:pt x="2864644" y="151924"/>
                  <a:pt x="2865596" y="159544"/>
                  <a:pt x="2866549" y="168116"/>
                </a:cubicBezTo>
                <a:cubicBezTo>
                  <a:pt x="2867501" y="176689"/>
                  <a:pt x="2868454" y="187166"/>
                  <a:pt x="2869406" y="197644"/>
                </a:cubicBezTo>
                <a:cubicBezTo>
                  <a:pt x="2870359" y="208121"/>
                  <a:pt x="2871311" y="220504"/>
                  <a:pt x="2872264" y="232886"/>
                </a:cubicBezTo>
                <a:cubicBezTo>
                  <a:pt x="2872264" y="237649"/>
                  <a:pt x="2873216" y="242411"/>
                  <a:pt x="2873216" y="247174"/>
                </a:cubicBezTo>
                <a:cubicBezTo>
                  <a:pt x="2870359" y="253841"/>
                  <a:pt x="2867501" y="262414"/>
                  <a:pt x="2864644" y="270034"/>
                </a:cubicBezTo>
                <a:cubicBezTo>
                  <a:pt x="2863691" y="270986"/>
                  <a:pt x="2863691" y="272891"/>
                  <a:pt x="2863691" y="274796"/>
                </a:cubicBezTo>
                <a:cubicBezTo>
                  <a:pt x="2860834" y="269081"/>
                  <a:pt x="2857976" y="263366"/>
                  <a:pt x="2855119" y="257651"/>
                </a:cubicBezTo>
                <a:cubicBezTo>
                  <a:pt x="2850356" y="248126"/>
                  <a:pt x="2845594" y="239554"/>
                  <a:pt x="2841784" y="230029"/>
                </a:cubicBezTo>
                <a:cubicBezTo>
                  <a:pt x="2855119" y="229076"/>
                  <a:pt x="2855119" y="226219"/>
                  <a:pt x="2855119" y="226219"/>
                </a:cubicBezTo>
                <a:cubicBezTo>
                  <a:pt x="2855119" y="226219"/>
                  <a:pt x="2854166" y="228124"/>
                  <a:pt x="2853214" y="231934"/>
                </a:cubicBezTo>
                <a:cubicBezTo>
                  <a:pt x="2849404" y="224314"/>
                  <a:pt x="2844641" y="215741"/>
                  <a:pt x="2840831" y="209074"/>
                </a:cubicBezTo>
                <a:cubicBezTo>
                  <a:pt x="2857024" y="174784"/>
                  <a:pt x="2866549" y="150971"/>
                  <a:pt x="2866549" y="150971"/>
                </a:cubicBezTo>
                <a:cubicBezTo>
                  <a:pt x="2866549" y="150971"/>
                  <a:pt x="2853214" y="169069"/>
                  <a:pt x="2835116" y="198596"/>
                </a:cubicBezTo>
                <a:cubicBezTo>
                  <a:pt x="2833211" y="194786"/>
                  <a:pt x="2831306" y="191929"/>
                  <a:pt x="2829401" y="188119"/>
                </a:cubicBezTo>
                <a:cubicBezTo>
                  <a:pt x="2826544" y="170021"/>
                  <a:pt x="2823686" y="151924"/>
                  <a:pt x="2820829" y="132874"/>
                </a:cubicBezTo>
                <a:cubicBezTo>
                  <a:pt x="2820829" y="146209"/>
                  <a:pt x="2820829" y="160496"/>
                  <a:pt x="2821781" y="173831"/>
                </a:cubicBezTo>
                <a:cubicBezTo>
                  <a:pt x="2817019" y="166211"/>
                  <a:pt x="2812256" y="158591"/>
                  <a:pt x="2807494" y="151924"/>
                </a:cubicBezTo>
                <a:cubicBezTo>
                  <a:pt x="2797969" y="137636"/>
                  <a:pt x="2790349" y="125254"/>
                  <a:pt x="2782729" y="115729"/>
                </a:cubicBezTo>
                <a:cubicBezTo>
                  <a:pt x="2768441" y="95726"/>
                  <a:pt x="2759869" y="85249"/>
                  <a:pt x="2759869" y="85249"/>
                </a:cubicBezTo>
                <a:cubicBezTo>
                  <a:pt x="2759869" y="85249"/>
                  <a:pt x="2766536" y="97631"/>
                  <a:pt x="2778919" y="118586"/>
                </a:cubicBezTo>
                <a:cubicBezTo>
                  <a:pt x="2785586" y="129064"/>
                  <a:pt x="2792254" y="142399"/>
                  <a:pt x="2799874" y="156686"/>
                </a:cubicBezTo>
                <a:cubicBezTo>
                  <a:pt x="2803684" y="164306"/>
                  <a:pt x="2808446" y="171926"/>
                  <a:pt x="2812256" y="180499"/>
                </a:cubicBezTo>
                <a:cubicBezTo>
                  <a:pt x="2815114" y="186214"/>
                  <a:pt x="2817971" y="191929"/>
                  <a:pt x="2820829" y="197644"/>
                </a:cubicBezTo>
                <a:cubicBezTo>
                  <a:pt x="2820829" y="199549"/>
                  <a:pt x="2820829" y="202406"/>
                  <a:pt x="2820829" y="204311"/>
                </a:cubicBezTo>
                <a:cubicBezTo>
                  <a:pt x="2820829" y="209074"/>
                  <a:pt x="2821781" y="213836"/>
                  <a:pt x="2821781" y="218599"/>
                </a:cubicBezTo>
                <a:cubicBezTo>
                  <a:pt x="2819876" y="221456"/>
                  <a:pt x="2818924" y="224314"/>
                  <a:pt x="2817019" y="227171"/>
                </a:cubicBezTo>
                <a:cubicBezTo>
                  <a:pt x="2813209" y="222409"/>
                  <a:pt x="2810351" y="216694"/>
                  <a:pt x="2806541" y="211931"/>
                </a:cubicBezTo>
                <a:cubicBezTo>
                  <a:pt x="2806541" y="210979"/>
                  <a:pt x="2805589" y="210979"/>
                  <a:pt x="2805589" y="210026"/>
                </a:cubicBezTo>
                <a:cubicBezTo>
                  <a:pt x="2806541" y="209074"/>
                  <a:pt x="2806541" y="208121"/>
                  <a:pt x="2806541" y="208121"/>
                </a:cubicBezTo>
                <a:cubicBezTo>
                  <a:pt x="2806541" y="208121"/>
                  <a:pt x="2806541" y="208121"/>
                  <a:pt x="2805589" y="209074"/>
                </a:cubicBezTo>
                <a:cubicBezTo>
                  <a:pt x="2800826" y="202406"/>
                  <a:pt x="2796064" y="196691"/>
                  <a:pt x="2792254" y="191929"/>
                </a:cubicBezTo>
                <a:cubicBezTo>
                  <a:pt x="2782729" y="179546"/>
                  <a:pt x="2775109" y="169069"/>
                  <a:pt x="2767489" y="161449"/>
                </a:cubicBezTo>
                <a:cubicBezTo>
                  <a:pt x="2766536" y="160496"/>
                  <a:pt x="2766536" y="159544"/>
                  <a:pt x="2765584" y="158591"/>
                </a:cubicBezTo>
                <a:cubicBezTo>
                  <a:pt x="2765584" y="157639"/>
                  <a:pt x="2765584" y="156686"/>
                  <a:pt x="2765584" y="155734"/>
                </a:cubicBezTo>
                <a:cubicBezTo>
                  <a:pt x="2764631" y="145256"/>
                  <a:pt x="2762726" y="135731"/>
                  <a:pt x="2762726" y="128111"/>
                </a:cubicBezTo>
                <a:cubicBezTo>
                  <a:pt x="2760821" y="112871"/>
                  <a:pt x="2759869" y="103346"/>
                  <a:pt x="2759869" y="103346"/>
                </a:cubicBezTo>
                <a:cubicBezTo>
                  <a:pt x="2759869" y="103346"/>
                  <a:pt x="2759869" y="111919"/>
                  <a:pt x="2758916" y="128111"/>
                </a:cubicBezTo>
                <a:cubicBezTo>
                  <a:pt x="2758916" y="134779"/>
                  <a:pt x="2758916" y="141446"/>
                  <a:pt x="2758916" y="150019"/>
                </a:cubicBezTo>
                <a:cubicBezTo>
                  <a:pt x="2750344" y="140494"/>
                  <a:pt x="2745581" y="135731"/>
                  <a:pt x="2745581" y="135731"/>
                </a:cubicBezTo>
                <a:cubicBezTo>
                  <a:pt x="2745581" y="135731"/>
                  <a:pt x="2750344" y="142399"/>
                  <a:pt x="2758916" y="153829"/>
                </a:cubicBezTo>
                <a:cubicBezTo>
                  <a:pt x="2758916" y="154781"/>
                  <a:pt x="2758916" y="155734"/>
                  <a:pt x="2758916" y="155734"/>
                </a:cubicBezTo>
                <a:cubicBezTo>
                  <a:pt x="2758916" y="161449"/>
                  <a:pt x="2758916" y="167164"/>
                  <a:pt x="2758916" y="172879"/>
                </a:cubicBezTo>
                <a:cubicBezTo>
                  <a:pt x="2758916" y="178594"/>
                  <a:pt x="2759869" y="185261"/>
                  <a:pt x="2759869" y="191929"/>
                </a:cubicBezTo>
                <a:cubicBezTo>
                  <a:pt x="2759869" y="200501"/>
                  <a:pt x="2760821" y="210026"/>
                  <a:pt x="2761774" y="219551"/>
                </a:cubicBezTo>
                <a:cubicBezTo>
                  <a:pt x="2761774" y="218599"/>
                  <a:pt x="2760821" y="217646"/>
                  <a:pt x="2760821" y="217646"/>
                </a:cubicBezTo>
                <a:cubicBezTo>
                  <a:pt x="2760821" y="216694"/>
                  <a:pt x="2760821" y="216694"/>
                  <a:pt x="2760821" y="216694"/>
                </a:cubicBezTo>
                <a:cubicBezTo>
                  <a:pt x="2760821" y="216694"/>
                  <a:pt x="2760821" y="216694"/>
                  <a:pt x="2760821" y="217646"/>
                </a:cubicBezTo>
                <a:cubicBezTo>
                  <a:pt x="2749391" y="189071"/>
                  <a:pt x="2741771" y="172879"/>
                  <a:pt x="2741771" y="172879"/>
                </a:cubicBezTo>
                <a:cubicBezTo>
                  <a:pt x="2741771" y="172879"/>
                  <a:pt x="2747486" y="193834"/>
                  <a:pt x="2757011" y="228124"/>
                </a:cubicBezTo>
                <a:cubicBezTo>
                  <a:pt x="2754154" y="236696"/>
                  <a:pt x="2749391" y="250984"/>
                  <a:pt x="2743676" y="268129"/>
                </a:cubicBezTo>
                <a:cubicBezTo>
                  <a:pt x="2740819" y="262414"/>
                  <a:pt x="2737961" y="258604"/>
                  <a:pt x="2736056" y="254794"/>
                </a:cubicBezTo>
                <a:cubicBezTo>
                  <a:pt x="2737009" y="241459"/>
                  <a:pt x="2737009" y="232886"/>
                  <a:pt x="2737009" y="232886"/>
                </a:cubicBezTo>
                <a:cubicBezTo>
                  <a:pt x="2737009" y="232886"/>
                  <a:pt x="2735104" y="238601"/>
                  <a:pt x="2732246" y="249079"/>
                </a:cubicBezTo>
                <a:cubicBezTo>
                  <a:pt x="2731294" y="247174"/>
                  <a:pt x="2730341" y="246221"/>
                  <a:pt x="2730341" y="246221"/>
                </a:cubicBezTo>
                <a:cubicBezTo>
                  <a:pt x="2730341" y="246221"/>
                  <a:pt x="2730341" y="247174"/>
                  <a:pt x="2731294" y="250031"/>
                </a:cubicBezTo>
                <a:cubicBezTo>
                  <a:pt x="2730341" y="252889"/>
                  <a:pt x="2730341" y="254794"/>
                  <a:pt x="2729389" y="258604"/>
                </a:cubicBezTo>
                <a:lnTo>
                  <a:pt x="2729389" y="247174"/>
                </a:lnTo>
                <a:lnTo>
                  <a:pt x="2731294" y="218599"/>
                </a:lnTo>
                <a:cubicBezTo>
                  <a:pt x="2732246" y="218599"/>
                  <a:pt x="2732246" y="218599"/>
                  <a:pt x="2733199" y="219551"/>
                </a:cubicBezTo>
                <a:cubicBezTo>
                  <a:pt x="2734151" y="220504"/>
                  <a:pt x="2735104" y="221456"/>
                  <a:pt x="2736056" y="222409"/>
                </a:cubicBezTo>
                <a:cubicBezTo>
                  <a:pt x="2737961" y="224314"/>
                  <a:pt x="2737961" y="228124"/>
                  <a:pt x="2738914" y="230981"/>
                </a:cubicBezTo>
                <a:cubicBezTo>
                  <a:pt x="2738914" y="228124"/>
                  <a:pt x="2738914" y="225266"/>
                  <a:pt x="2737961" y="222409"/>
                </a:cubicBezTo>
                <a:cubicBezTo>
                  <a:pt x="2737009" y="220504"/>
                  <a:pt x="2736056" y="219551"/>
                  <a:pt x="2735104" y="218599"/>
                </a:cubicBezTo>
                <a:cubicBezTo>
                  <a:pt x="2734151" y="217646"/>
                  <a:pt x="2732246" y="216694"/>
                  <a:pt x="2730341" y="216694"/>
                </a:cubicBezTo>
                <a:lnTo>
                  <a:pt x="2728436" y="216694"/>
                </a:lnTo>
                <a:lnTo>
                  <a:pt x="2728436" y="218599"/>
                </a:lnTo>
                <a:cubicBezTo>
                  <a:pt x="2726531" y="228124"/>
                  <a:pt x="2723674" y="238601"/>
                  <a:pt x="2721769" y="248126"/>
                </a:cubicBezTo>
                <a:cubicBezTo>
                  <a:pt x="2720816" y="251936"/>
                  <a:pt x="2720816" y="256699"/>
                  <a:pt x="2719864" y="260509"/>
                </a:cubicBezTo>
                <a:cubicBezTo>
                  <a:pt x="2718911" y="258604"/>
                  <a:pt x="2717959" y="256699"/>
                  <a:pt x="2717006" y="254794"/>
                </a:cubicBezTo>
                <a:cubicBezTo>
                  <a:pt x="2717006" y="254794"/>
                  <a:pt x="2717006" y="253841"/>
                  <a:pt x="2717006" y="253841"/>
                </a:cubicBezTo>
                <a:cubicBezTo>
                  <a:pt x="2717959" y="244316"/>
                  <a:pt x="2718911" y="238601"/>
                  <a:pt x="2718911" y="238601"/>
                </a:cubicBezTo>
                <a:cubicBezTo>
                  <a:pt x="2718911" y="238601"/>
                  <a:pt x="2717959" y="241459"/>
                  <a:pt x="2716054" y="247174"/>
                </a:cubicBezTo>
                <a:cubicBezTo>
                  <a:pt x="2717006" y="204311"/>
                  <a:pt x="2716054" y="176689"/>
                  <a:pt x="2716054" y="176689"/>
                </a:cubicBezTo>
                <a:cubicBezTo>
                  <a:pt x="2716054" y="176689"/>
                  <a:pt x="2715101" y="185261"/>
                  <a:pt x="2713196" y="198596"/>
                </a:cubicBezTo>
                <a:cubicBezTo>
                  <a:pt x="2712244" y="207169"/>
                  <a:pt x="2710339" y="217646"/>
                  <a:pt x="2709386" y="230029"/>
                </a:cubicBezTo>
                <a:cubicBezTo>
                  <a:pt x="2707481" y="226219"/>
                  <a:pt x="2706529" y="221456"/>
                  <a:pt x="2704624" y="218599"/>
                </a:cubicBezTo>
                <a:lnTo>
                  <a:pt x="2703671" y="199549"/>
                </a:lnTo>
                <a:lnTo>
                  <a:pt x="2703671" y="163354"/>
                </a:lnTo>
                <a:cubicBezTo>
                  <a:pt x="2704624" y="163354"/>
                  <a:pt x="2705576" y="163354"/>
                  <a:pt x="2706529" y="164306"/>
                </a:cubicBezTo>
                <a:cubicBezTo>
                  <a:pt x="2708434" y="165259"/>
                  <a:pt x="2709386" y="166211"/>
                  <a:pt x="2710339" y="167164"/>
                </a:cubicBezTo>
                <a:cubicBezTo>
                  <a:pt x="2712244" y="170021"/>
                  <a:pt x="2713196" y="173831"/>
                  <a:pt x="2714149" y="176689"/>
                </a:cubicBezTo>
                <a:cubicBezTo>
                  <a:pt x="2714149" y="172879"/>
                  <a:pt x="2713196" y="169069"/>
                  <a:pt x="2712244" y="166211"/>
                </a:cubicBezTo>
                <a:cubicBezTo>
                  <a:pt x="2711291" y="164306"/>
                  <a:pt x="2710339" y="163354"/>
                  <a:pt x="2708434" y="161449"/>
                </a:cubicBezTo>
                <a:cubicBezTo>
                  <a:pt x="2706529" y="160496"/>
                  <a:pt x="2704624" y="159544"/>
                  <a:pt x="2702719" y="159544"/>
                </a:cubicBezTo>
                <a:lnTo>
                  <a:pt x="2700814" y="159544"/>
                </a:lnTo>
                <a:lnTo>
                  <a:pt x="2700814" y="161449"/>
                </a:lnTo>
                <a:lnTo>
                  <a:pt x="2697004" y="193834"/>
                </a:lnTo>
                <a:cubicBezTo>
                  <a:pt x="2694146" y="186214"/>
                  <a:pt x="2693194" y="181451"/>
                  <a:pt x="2693194" y="181451"/>
                </a:cubicBezTo>
                <a:cubicBezTo>
                  <a:pt x="2693194" y="181451"/>
                  <a:pt x="2694146" y="187166"/>
                  <a:pt x="2697004" y="198596"/>
                </a:cubicBezTo>
                <a:lnTo>
                  <a:pt x="2697004" y="198596"/>
                </a:lnTo>
                <a:cubicBezTo>
                  <a:pt x="2696051" y="210979"/>
                  <a:pt x="2696051" y="224314"/>
                  <a:pt x="2696051" y="236696"/>
                </a:cubicBezTo>
                <a:cubicBezTo>
                  <a:pt x="2696051" y="245269"/>
                  <a:pt x="2696051" y="253841"/>
                  <a:pt x="2697004" y="262414"/>
                </a:cubicBezTo>
                <a:cubicBezTo>
                  <a:pt x="2697004" y="262414"/>
                  <a:pt x="2697004" y="263366"/>
                  <a:pt x="2697004" y="263366"/>
                </a:cubicBezTo>
                <a:cubicBezTo>
                  <a:pt x="2697004" y="264319"/>
                  <a:pt x="2696051" y="265271"/>
                  <a:pt x="2696051" y="265271"/>
                </a:cubicBezTo>
                <a:cubicBezTo>
                  <a:pt x="2695099" y="264319"/>
                  <a:pt x="2694146" y="262414"/>
                  <a:pt x="2694146" y="261461"/>
                </a:cubicBezTo>
                <a:cubicBezTo>
                  <a:pt x="2691289" y="255746"/>
                  <a:pt x="2688431" y="250984"/>
                  <a:pt x="2685574" y="246221"/>
                </a:cubicBezTo>
                <a:cubicBezTo>
                  <a:pt x="2682716" y="233839"/>
                  <a:pt x="2680811" y="221456"/>
                  <a:pt x="2677954" y="210979"/>
                </a:cubicBezTo>
                <a:cubicBezTo>
                  <a:pt x="2677001" y="207169"/>
                  <a:pt x="2677001" y="204311"/>
                  <a:pt x="2676049" y="200501"/>
                </a:cubicBezTo>
                <a:cubicBezTo>
                  <a:pt x="2677954" y="190976"/>
                  <a:pt x="2679859" y="182404"/>
                  <a:pt x="2681764" y="173831"/>
                </a:cubicBezTo>
                <a:cubicBezTo>
                  <a:pt x="2683669" y="162401"/>
                  <a:pt x="2685574" y="152876"/>
                  <a:pt x="2687479" y="144304"/>
                </a:cubicBezTo>
                <a:cubicBezTo>
                  <a:pt x="2690336" y="128111"/>
                  <a:pt x="2691289" y="118586"/>
                  <a:pt x="2691289" y="118586"/>
                </a:cubicBezTo>
                <a:cubicBezTo>
                  <a:pt x="2691289" y="118586"/>
                  <a:pt x="2688431" y="128111"/>
                  <a:pt x="2683669" y="143351"/>
                </a:cubicBezTo>
                <a:cubicBezTo>
                  <a:pt x="2681764" y="149066"/>
                  <a:pt x="2679859" y="155734"/>
                  <a:pt x="2677954" y="162401"/>
                </a:cubicBezTo>
                <a:cubicBezTo>
                  <a:pt x="2677001" y="166211"/>
                  <a:pt x="2675096" y="170974"/>
                  <a:pt x="2673191" y="176689"/>
                </a:cubicBezTo>
                <a:cubicBezTo>
                  <a:pt x="2673191" y="176689"/>
                  <a:pt x="2673191" y="177641"/>
                  <a:pt x="2673191" y="177641"/>
                </a:cubicBezTo>
                <a:cubicBezTo>
                  <a:pt x="2673191" y="176689"/>
                  <a:pt x="2672239" y="174784"/>
                  <a:pt x="2672239" y="173831"/>
                </a:cubicBezTo>
                <a:cubicBezTo>
                  <a:pt x="2670334" y="163354"/>
                  <a:pt x="2668429" y="153829"/>
                  <a:pt x="2666524" y="146209"/>
                </a:cubicBezTo>
                <a:cubicBezTo>
                  <a:pt x="2663666" y="130969"/>
                  <a:pt x="2661761" y="121444"/>
                  <a:pt x="2661761" y="121444"/>
                </a:cubicBezTo>
                <a:cubicBezTo>
                  <a:pt x="2661761" y="121444"/>
                  <a:pt x="2661761" y="130016"/>
                  <a:pt x="2662714" y="146209"/>
                </a:cubicBezTo>
                <a:cubicBezTo>
                  <a:pt x="2663666" y="158591"/>
                  <a:pt x="2664619" y="176689"/>
                  <a:pt x="2666524" y="196691"/>
                </a:cubicBezTo>
                <a:cubicBezTo>
                  <a:pt x="2666524" y="197644"/>
                  <a:pt x="2665571" y="199549"/>
                  <a:pt x="2665571" y="200501"/>
                </a:cubicBezTo>
                <a:cubicBezTo>
                  <a:pt x="2665571" y="201454"/>
                  <a:pt x="2664619" y="203359"/>
                  <a:pt x="2664619" y="204311"/>
                </a:cubicBezTo>
                <a:cubicBezTo>
                  <a:pt x="2658904" y="192881"/>
                  <a:pt x="2653189" y="183356"/>
                  <a:pt x="2649379" y="174784"/>
                </a:cubicBezTo>
                <a:cubicBezTo>
                  <a:pt x="2639854" y="152876"/>
                  <a:pt x="2634139" y="141446"/>
                  <a:pt x="2634139" y="141446"/>
                </a:cubicBezTo>
                <a:cubicBezTo>
                  <a:pt x="2634139" y="141446"/>
                  <a:pt x="2637949" y="153829"/>
                  <a:pt x="2646521" y="176689"/>
                </a:cubicBezTo>
                <a:cubicBezTo>
                  <a:pt x="2650331" y="187166"/>
                  <a:pt x="2656046" y="199549"/>
                  <a:pt x="2661761" y="214789"/>
                </a:cubicBezTo>
                <a:cubicBezTo>
                  <a:pt x="2661761" y="215741"/>
                  <a:pt x="2661761" y="215741"/>
                  <a:pt x="2660809" y="216694"/>
                </a:cubicBezTo>
                <a:cubicBezTo>
                  <a:pt x="2656999" y="210026"/>
                  <a:pt x="2655094" y="204311"/>
                  <a:pt x="2652236" y="201454"/>
                </a:cubicBezTo>
                <a:cubicBezTo>
                  <a:pt x="2649379" y="197644"/>
                  <a:pt x="2648426" y="196691"/>
                  <a:pt x="2648426" y="196691"/>
                </a:cubicBezTo>
                <a:cubicBezTo>
                  <a:pt x="2648426" y="196691"/>
                  <a:pt x="2649379" y="198596"/>
                  <a:pt x="2651284" y="202406"/>
                </a:cubicBezTo>
                <a:cubicBezTo>
                  <a:pt x="2654141" y="206216"/>
                  <a:pt x="2655094" y="211931"/>
                  <a:pt x="2657951" y="218599"/>
                </a:cubicBezTo>
                <a:cubicBezTo>
                  <a:pt x="2657951" y="220504"/>
                  <a:pt x="2658904" y="222409"/>
                  <a:pt x="2658904" y="223361"/>
                </a:cubicBezTo>
                <a:cubicBezTo>
                  <a:pt x="2658904" y="224314"/>
                  <a:pt x="2657951" y="225266"/>
                  <a:pt x="2657951" y="226219"/>
                </a:cubicBezTo>
                <a:cubicBezTo>
                  <a:pt x="2654141" y="214789"/>
                  <a:pt x="2650331" y="203359"/>
                  <a:pt x="2647474" y="193834"/>
                </a:cubicBezTo>
                <a:cubicBezTo>
                  <a:pt x="2644616" y="184309"/>
                  <a:pt x="2640806" y="175736"/>
                  <a:pt x="2638901" y="169069"/>
                </a:cubicBezTo>
                <a:cubicBezTo>
                  <a:pt x="2634139" y="154781"/>
                  <a:pt x="2631281" y="147161"/>
                  <a:pt x="2631281" y="147161"/>
                </a:cubicBezTo>
                <a:cubicBezTo>
                  <a:pt x="2631281" y="147161"/>
                  <a:pt x="2632234" y="155734"/>
                  <a:pt x="2635091" y="170021"/>
                </a:cubicBezTo>
                <a:cubicBezTo>
                  <a:pt x="2637949" y="184309"/>
                  <a:pt x="2641759" y="205264"/>
                  <a:pt x="2647474" y="230029"/>
                </a:cubicBezTo>
                <a:cubicBezTo>
                  <a:pt x="2648426" y="235744"/>
                  <a:pt x="2650331" y="241459"/>
                  <a:pt x="2651284" y="247174"/>
                </a:cubicBezTo>
                <a:cubicBezTo>
                  <a:pt x="2648426" y="255746"/>
                  <a:pt x="2645569" y="264319"/>
                  <a:pt x="2642711" y="273844"/>
                </a:cubicBezTo>
                <a:cubicBezTo>
                  <a:pt x="2641759" y="272891"/>
                  <a:pt x="2641759" y="271939"/>
                  <a:pt x="2640806" y="270034"/>
                </a:cubicBezTo>
                <a:cubicBezTo>
                  <a:pt x="2640806" y="269081"/>
                  <a:pt x="2639854" y="269081"/>
                  <a:pt x="2639854" y="268129"/>
                </a:cubicBezTo>
                <a:cubicBezTo>
                  <a:pt x="2642711" y="238601"/>
                  <a:pt x="2643664" y="220504"/>
                  <a:pt x="2643664" y="220504"/>
                </a:cubicBezTo>
                <a:cubicBezTo>
                  <a:pt x="2643664" y="220504"/>
                  <a:pt x="2640806" y="230029"/>
                  <a:pt x="2636996" y="247174"/>
                </a:cubicBezTo>
                <a:cubicBezTo>
                  <a:pt x="2636996" y="220504"/>
                  <a:pt x="2636044" y="204311"/>
                  <a:pt x="2636044" y="204311"/>
                </a:cubicBezTo>
                <a:cubicBezTo>
                  <a:pt x="2636044" y="204311"/>
                  <a:pt x="2633186" y="217646"/>
                  <a:pt x="2630329" y="240506"/>
                </a:cubicBezTo>
                <a:cubicBezTo>
                  <a:pt x="2628424" y="228124"/>
                  <a:pt x="2625566" y="216694"/>
                  <a:pt x="2623661" y="206216"/>
                </a:cubicBezTo>
                <a:cubicBezTo>
                  <a:pt x="2618899" y="182404"/>
                  <a:pt x="2614136" y="162401"/>
                  <a:pt x="2610326" y="147161"/>
                </a:cubicBezTo>
                <a:cubicBezTo>
                  <a:pt x="2613184" y="141446"/>
                  <a:pt x="2615089" y="137636"/>
                  <a:pt x="2615089" y="137636"/>
                </a:cubicBezTo>
                <a:cubicBezTo>
                  <a:pt x="2615089" y="137636"/>
                  <a:pt x="2613184" y="140494"/>
                  <a:pt x="2610326" y="145256"/>
                </a:cubicBezTo>
                <a:cubicBezTo>
                  <a:pt x="2610326" y="144304"/>
                  <a:pt x="2610326" y="144304"/>
                  <a:pt x="2609374" y="143351"/>
                </a:cubicBezTo>
                <a:cubicBezTo>
                  <a:pt x="2605564" y="128111"/>
                  <a:pt x="2603659" y="119539"/>
                  <a:pt x="2603659" y="119539"/>
                </a:cubicBezTo>
                <a:cubicBezTo>
                  <a:pt x="2603659" y="119539"/>
                  <a:pt x="2604611" y="128111"/>
                  <a:pt x="2605564" y="144304"/>
                </a:cubicBezTo>
                <a:cubicBezTo>
                  <a:pt x="2605564" y="146209"/>
                  <a:pt x="2605564" y="149066"/>
                  <a:pt x="2606516" y="150971"/>
                </a:cubicBezTo>
                <a:cubicBezTo>
                  <a:pt x="2604611" y="153829"/>
                  <a:pt x="2602706" y="155734"/>
                  <a:pt x="2600801" y="158591"/>
                </a:cubicBezTo>
                <a:cubicBezTo>
                  <a:pt x="2596991" y="163354"/>
                  <a:pt x="2594134" y="169069"/>
                  <a:pt x="2589371" y="175736"/>
                </a:cubicBezTo>
                <a:cubicBezTo>
                  <a:pt x="2589371" y="174784"/>
                  <a:pt x="2589371" y="172879"/>
                  <a:pt x="2588419" y="171926"/>
                </a:cubicBezTo>
                <a:cubicBezTo>
                  <a:pt x="2585561" y="155734"/>
                  <a:pt x="2583656" y="147161"/>
                  <a:pt x="2583656" y="147161"/>
                </a:cubicBezTo>
                <a:cubicBezTo>
                  <a:pt x="2583656" y="147161"/>
                  <a:pt x="2583656" y="156686"/>
                  <a:pt x="2584609" y="171926"/>
                </a:cubicBezTo>
                <a:cubicBezTo>
                  <a:pt x="2584609" y="174784"/>
                  <a:pt x="2584609" y="178594"/>
                  <a:pt x="2585561" y="182404"/>
                </a:cubicBezTo>
                <a:cubicBezTo>
                  <a:pt x="2585561" y="182404"/>
                  <a:pt x="2585561" y="182404"/>
                  <a:pt x="2585561" y="182404"/>
                </a:cubicBezTo>
                <a:cubicBezTo>
                  <a:pt x="2582704" y="187166"/>
                  <a:pt x="2579846" y="192881"/>
                  <a:pt x="2576036" y="198596"/>
                </a:cubicBezTo>
                <a:cubicBezTo>
                  <a:pt x="2575084" y="190976"/>
                  <a:pt x="2575084" y="183356"/>
                  <a:pt x="2574131" y="177641"/>
                </a:cubicBezTo>
                <a:cubicBezTo>
                  <a:pt x="2573179" y="165259"/>
                  <a:pt x="2573179" y="157639"/>
                  <a:pt x="2573179" y="157639"/>
                </a:cubicBezTo>
                <a:cubicBezTo>
                  <a:pt x="2573179" y="157639"/>
                  <a:pt x="2572226" y="162401"/>
                  <a:pt x="2571274" y="170974"/>
                </a:cubicBezTo>
                <a:cubicBezTo>
                  <a:pt x="2571274" y="170974"/>
                  <a:pt x="2571274" y="170021"/>
                  <a:pt x="2571274" y="170021"/>
                </a:cubicBezTo>
                <a:cubicBezTo>
                  <a:pt x="2570321" y="162401"/>
                  <a:pt x="2570321" y="155734"/>
                  <a:pt x="2569369" y="149066"/>
                </a:cubicBezTo>
                <a:cubicBezTo>
                  <a:pt x="2569369" y="142399"/>
                  <a:pt x="2568416" y="135731"/>
                  <a:pt x="2568416" y="130016"/>
                </a:cubicBezTo>
                <a:cubicBezTo>
                  <a:pt x="2567464" y="118586"/>
                  <a:pt x="2566511" y="108109"/>
                  <a:pt x="2567464" y="99536"/>
                </a:cubicBezTo>
                <a:cubicBezTo>
                  <a:pt x="2567464" y="82391"/>
                  <a:pt x="2566511" y="72866"/>
                  <a:pt x="2566511" y="72866"/>
                </a:cubicBezTo>
                <a:cubicBezTo>
                  <a:pt x="2566511" y="72866"/>
                  <a:pt x="2565559" y="82391"/>
                  <a:pt x="2562701" y="99536"/>
                </a:cubicBezTo>
                <a:cubicBezTo>
                  <a:pt x="2561749" y="108109"/>
                  <a:pt x="2560796" y="118586"/>
                  <a:pt x="2560796" y="130016"/>
                </a:cubicBezTo>
                <a:cubicBezTo>
                  <a:pt x="2560796" y="135731"/>
                  <a:pt x="2559844" y="142399"/>
                  <a:pt x="2559844" y="149066"/>
                </a:cubicBezTo>
                <a:cubicBezTo>
                  <a:pt x="2559844" y="155734"/>
                  <a:pt x="2559844" y="162401"/>
                  <a:pt x="2559844" y="170021"/>
                </a:cubicBezTo>
                <a:cubicBezTo>
                  <a:pt x="2559844" y="178594"/>
                  <a:pt x="2559844" y="187166"/>
                  <a:pt x="2560796" y="195739"/>
                </a:cubicBezTo>
                <a:cubicBezTo>
                  <a:pt x="2559844" y="192881"/>
                  <a:pt x="2558891" y="191929"/>
                  <a:pt x="2558891" y="191929"/>
                </a:cubicBezTo>
                <a:cubicBezTo>
                  <a:pt x="2558891" y="191929"/>
                  <a:pt x="2559844" y="194786"/>
                  <a:pt x="2561749" y="200501"/>
                </a:cubicBezTo>
                <a:cubicBezTo>
                  <a:pt x="2561749" y="206216"/>
                  <a:pt x="2562701" y="211931"/>
                  <a:pt x="2562701" y="217646"/>
                </a:cubicBezTo>
                <a:cubicBezTo>
                  <a:pt x="2562701" y="219551"/>
                  <a:pt x="2562701" y="221456"/>
                  <a:pt x="2562701" y="223361"/>
                </a:cubicBezTo>
                <a:cubicBezTo>
                  <a:pt x="2558891" y="230981"/>
                  <a:pt x="2555081" y="238601"/>
                  <a:pt x="2551271" y="247174"/>
                </a:cubicBezTo>
                <a:cubicBezTo>
                  <a:pt x="2550319" y="239554"/>
                  <a:pt x="2550319" y="233839"/>
                  <a:pt x="2549366" y="230029"/>
                </a:cubicBezTo>
                <a:cubicBezTo>
                  <a:pt x="2553176" y="219551"/>
                  <a:pt x="2555081" y="212884"/>
                  <a:pt x="2555081" y="212884"/>
                </a:cubicBezTo>
                <a:cubicBezTo>
                  <a:pt x="2555081" y="212884"/>
                  <a:pt x="2552224" y="218599"/>
                  <a:pt x="2546509" y="228124"/>
                </a:cubicBezTo>
                <a:cubicBezTo>
                  <a:pt x="2546509" y="226219"/>
                  <a:pt x="2547461" y="224314"/>
                  <a:pt x="2547461" y="222409"/>
                </a:cubicBezTo>
                <a:cubicBezTo>
                  <a:pt x="2551271" y="206216"/>
                  <a:pt x="2553176" y="196691"/>
                  <a:pt x="2553176" y="196691"/>
                </a:cubicBezTo>
                <a:cubicBezTo>
                  <a:pt x="2553176" y="196691"/>
                  <a:pt x="2549366" y="205264"/>
                  <a:pt x="2543651" y="221456"/>
                </a:cubicBezTo>
                <a:cubicBezTo>
                  <a:pt x="2541746" y="228124"/>
                  <a:pt x="2538889" y="236696"/>
                  <a:pt x="2536984" y="246221"/>
                </a:cubicBezTo>
                <a:cubicBezTo>
                  <a:pt x="2536984" y="245269"/>
                  <a:pt x="2536984" y="245269"/>
                  <a:pt x="2536984" y="244316"/>
                </a:cubicBezTo>
                <a:cubicBezTo>
                  <a:pt x="2535079" y="230029"/>
                  <a:pt x="2534126" y="221456"/>
                  <a:pt x="2534126" y="221456"/>
                </a:cubicBezTo>
                <a:cubicBezTo>
                  <a:pt x="2534126" y="221456"/>
                  <a:pt x="2534126" y="230029"/>
                  <a:pt x="2533174" y="244316"/>
                </a:cubicBezTo>
                <a:cubicBezTo>
                  <a:pt x="2533174" y="246221"/>
                  <a:pt x="2533174" y="249079"/>
                  <a:pt x="2533174" y="250984"/>
                </a:cubicBezTo>
                <a:cubicBezTo>
                  <a:pt x="2533174" y="249079"/>
                  <a:pt x="2532221" y="247174"/>
                  <a:pt x="2532221" y="245269"/>
                </a:cubicBezTo>
                <a:cubicBezTo>
                  <a:pt x="2529364" y="233839"/>
                  <a:pt x="2527459" y="223361"/>
                  <a:pt x="2524601" y="213836"/>
                </a:cubicBezTo>
                <a:cubicBezTo>
                  <a:pt x="2521744" y="204311"/>
                  <a:pt x="2519839" y="196691"/>
                  <a:pt x="2517934" y="190024"/>
                </a:cubicBezTo>
                <a:cubicBezTo>
                  <a:pt x="2513171" y="176689"/>
                  <a:pt x="2511266" y="169069"/>
                  <a:pt x="2511266" y="169069"/>
                </a:cubicBezTo>
                <a:cubicBezTo>
                  <a:pt x="2511266" y="169069"/>
                  <a:pt x="2512219" y="176689"/>
                  <a:pt x="2514124" y="190976"/>
                </a:cubicBezTo>
                <a:cubicBezTo>
                  <a:pt x="2515076" y="197644"/>
                  <a:pt x="2516029" y="206216"/>
                  <a:pt x="2516981" y="215741"/>
                </a:cubicBezTo>
                <a:cubicBezTo>
                  <a:pt x="2517934" y="225266"/>
                  <a:pt x="2518886" y="235744"/>
                  <a:pt x="2520791" y="248126"/>
                </a:cubicBezTo>
                <a:cubicBezTo>
                  <a:pt x="2521744" y="257651"/>
                  <a:pt x="2522696" y="267176"/>
                  <a:pt x="2523649" y="277654"/>
                </a:cubicBezTo>
                <a:cubicBezTo>
                  <a:pt x="2522696" y="279559"/>
                  <a:pt x="2521744" y="281464"/>
                  <a:pt x="2521744" y="282416"/>
                </a:cubicBezTo>
                <a:cubicBezTo>
                  <a:pt x="2519839" y="274796"/>
                  <a:pt x="2517934" y="269081"/>
                  <a:pt x="2516981" y="263366"/>
                </a:cubicBezTo>
                <a:cubicBezTo>
                  <a:pt x="2513171" y="250031"/>
                  <a:pt x="2511266" y="243364"/>
                  <a:pt x="2511266" y="243364"/>
                </a:cubicBezTo>
                <a:cubicBezTo>
                  <a:pt x="2511266" y="243364"/>
                  <a:pt x="2512219" y="250984"/>
                  <a:pt x="2513171" y="264319"/>
                </a:cubicBezTo>
                <a:cubicBezTo>
                  <a:pt x="2513171" y="268129"/>
                  <a:pt x="2514124" y="272891"/>
                  <a:pt x="2514124" y="277654"/>
                </a:cubicBezTo>
                <a:cubicBezTo>
                  <a:pt x="2510314" y="269081"/>
                  <a:pt x="2507456" y="262414"/>
                  <a:pt x="2504599" y="256699"/>
                </a:cubicBezTo>
                <a:cubicBezTo>
                  <a:pt x="2504599" y="254794"/>
                  <a:pt x="2504599" y="253841"/>
                  <a:pt x="2504599" y="253841"/>
                </a:cubicBezTo>
                <a:cubicBezTo>
                  <a:pt x="2504599" y="253841"/>
                  <a:pt x="2504599" y="254794"/>
                  <a:pt x="2503646" y="255746"/>
                </a:cubicBezTo>
                <a:cubicBezTo>
                  <a:pt x="2499836" y="248126"/>
                  <a:pt x="2497931" y="243364"/>
                  <a:pt x="2497931" y="243364"/>
                </a:cubicBezTo>
                <a:cubicBezTo>
                  <a:pt x="2497931" y="243364"/>
                  <a:pt x="2499836" y="249079"/>
                  <a:pt x="2502694" y="259556"/>
                </a:cubicBezTo>
                <a:cubicBezTo>
                  <a:pt x="2501741" y="261461"/>
                  <a:pt x="2500789" y="264319"/>
                  <a:pt x="2499836" y="267176"/>
                </a:cubicBezTo>
                <a:cubicBezTo>
                  <a:pt x="2499836" y="268129"/>
                  <a:pt x="2498884" y="269081"/>
                  <a:pt x="2498884" y="270034"/>
                </a:cubicBezTo>
                <a:cubicBezTo>
                  <a:pt x="2496979" y="253841"/>
                  <a:pt x="2496026" y="237649"/>
                  <a:pt x="2494121" y="223361"/>
                </a:cubicBezTo>
                <a:cubicBezTo>
                  <a:pt x="2495074" y="222409"/>
                  <a:pt x="2495074" y="221456"/>
                  <a:pt x="2496026" y="220504"/>
                </a:cubicBezTo>
                <a:cubicBezTo>
                  <a:pt x="2500789" y="212884"/>
                  <a:pt x="2504599" y="207169"/>
                  <a:pt x="2506504" y="203359"/>
                </a:cubicBezTo>
                <a:cubicBezTo>
                  <a:pt x="2509361" y="199549"/>
                  <a:pt x="2510314" y="197644"/>
                  <a:pt x="2510314" y="197644"/>
                </a:cubicBezTo>
                <a:cubicBezTo>
                  <a:pt x="2510314" y="197644"/>
                  <a:pt x="2508409" y="199549"/>
                  <a:pt x="2505551" y="203359"/>
                </a:cubicBezTo>
                <a:cubicBezTo>
                  <a:pt x="2502694" y="206216"/>
                  <a:pt x="2497931" y="210979"/>
                  <a:pt x="2493169" y="217646"/>
                </a:cubicBezTo>
                <a:cubicBezTo>
                  <a:pt x="2493169" y="217646"/>
                  <a:pt x="2493169" y="216694"/>
                  <a:pt x="2493169" y="216694"/>
                </a:cubicBezTo>
                <a:cubicBezTo>
                  <a:pt x="2492216" y="210026"/>
                  <a:pt x="2492216" y="203359"/>
                  <a:pt x="2491264" y="196691"/>
                </a:cubicBezTo>
                <a:cubicBezTo>
                  <a:pt x="2497931" y="188119"/>
                  <a:pt x="2501741" y="183356"/>
                  <a:pt x="2501741" y="183356"/>
                </a:cubicBezTo>
                <a:cubicBezTo>
                  <a:pt x="2501741" y="183356"/>
                  <a:pt x="2497931" y="187166"/>
                  <a:pt x="2490311" y="192881"/>
                </a:cubicBezTo>
                <a:cubicBezTo>
                  <a:pt x="2489359" y="187166"/>
                  <a:pt x="2489359" y="181451"/>
                  <a:pt x="2489359" y="176689"/>
                </a:cubicBezTo>
                <a:cubicBezTo>
                  <a:pt x="2492216" y="171926"/>
                  <a:pt x="2495074" y="168116"/>
                  <a:pt x="2497931" y="165259"/>
                </a:cubicBezTo>
                <a:cubicBezTo>
                  <a:pt x="2500789" y="161449"/>
                  <a:pt x="2502694" y="159544"/>
                  <a:pt x="2502694" y="159544"/>
                </a:cubicBezTo>
                <a:cubicBezTo>
                  <a:pt x="2502694" y="159544"/>
                  <a:pt x="2500789" y="161449"/>
                  <a:pt x="2496979" y="164306"/>
                </a:cubicBezTo>
                <a:cubicBezTo>
                  <a:pt x="2495074" y="166211"/>
                  <a:pt x="2492216" y="169069"/>
                  <a:pt x="2489359" y="171926"/>
                </a:cubicBezTo>
                <a:cubicBezTo>
                  <a:pt x="2489359" y="165259"/>
                  <a:pt x="2488406" y="158591"/>
                  <a:pt x="2488406" y="153829"/>
                </a:cubicBezTo>
                <a:cubicBezTo>
                  <a:pt x="2488406" y="146209"/>
                  <a:pt x="2487454" y="139541"/>
                  <a:pt x="2487454" y="135731"/>
                </a:cubicBezTo>
                <a:cubicBezTo>
                  <a:pt x="2491264" y="129064"/>
                  <a:pt x="2494121" y="125254"/>
                  <a:pt x="2494121" y="125254"/>
                </a:cubicBezTo>
                <a:cubicBezTo>
                  <a:pt x="2494121" y="125254"/>
                  <a:pt x="2492216" y="128111"/>
                  <a:pt x="2487454" y="132874"/>
                </a:cubicBezTo>
                <a:cubicBezTo>
                  <a:pt x="2487454" y="130969"/>
                  <a:pt x="2487454" y="129064"/>
                  <a:pt x="2487454" y="129064"/>
                </a:cubicBezTo>
                <a:cubicBezTo>
                  <a:pt x="2487454" y="129064"/>
                  <a:pt x="2487454" y="130969"/>
                  <a:pt x="2486501" y="132874"/>
                </a:cubicBezTo>
                <a:cubicBezTo>
                  <a:pt x="2483644" y="136684"/>
                  <a:pt x="2479834" y="140494"/>
                  <a:pt x="2475071" y="146209"/>
                </a:cubicBezTo>
                <a:cubicBezTo>
                  <a:pt x="2469356" y="152876"/>
                  <a:pt x="2462689" y="161449"/>
                  <a:pt x="2455069" y="171926"/>
                </a:cubicBezTo>
                <a:cubicBezTo>
                  <a:pt x="2451259" y="176689"/>
                  <a:pt x="2447449" y="182404"/>
                  <a:pt x="2442686" y="188119"/>
                </a:cubicBezTo>
                <a:cubicBezTo>
                  <a:pt x="2439829" y="192881"/>
                  <a:pt x="2436019" y="197644"/>
                  <a:pt x="2433161" y="203359"/>
                </a:cubicBezTo>
                <a:cubicBezTo>
                  <a:pt x="2433161" y="199549"/>
                  <a:pt x="2432209" y="195739"/>
                  <a:pt x="2432209" y="191929"/>
                </a:cubicBezTo>
                <a:cubicBezTo>
                  <a:pt x="2428399" y="158591"/>
                  <a:pt x="2426494" y="130969"/>
                  <a:pt x="2425541" y="110966"/>
                </a:cubicBezTo>
                <a:cubicBezTo>
                  <a:pt x="2425541" y="101441"/>
                  <a:pt x="2424589" y="93821"/>
                  <a:pt x="2424589" y="88106"/>
                </a:cubicBezTo>
                <a:cubicBezTo>
                  <a:pt x="2424589" y="82391"/>
                  <a:pt x="2424589" y="80486"/>
                  <a:pt x="2424589" y="80486"/>
                </a:cubicBezTo>
                <a:cubicBezTo>
                  <a:pt x="2424589" y="80486"/>
                  <a:pt x="2424589" y="83344"/>
                  <a:pt x="2423636" y="88106"/>
                </a:cubicBezTo>
                <a:cubicBezTo>
                  <a:pt x="2422684" y="92869"/>
                  <a:pt x="2422684" y="101441"/>
                  <a:pt x="2421731" y="110966"/>
                </a:cubicBezTo>
                <a:cubicBezTo>
                  <a:pt x="2420779" y="120491"/>
                  <a:pt x="2420779" y="132874"/>
                  <a:pt x="2420779" y="146209"/>
                </a:cubicBezTo>
                <a:cubicBezTo>
                  <a:pt x="2420779" y="159544"/>
                  <a:pt x="2420779" y="175736"/>
                  <a:pt x="2421731" y="191929"/>
                </a:cubicBezTo>
                <a:cubicBezTo>
                  <a:pt x="2421731" y="200501"/>
                  <a:pt x="2422684" y="210026"/>
                  <a:pt x="2422684" y="220504"/>
                </a:cubicBezTo>
                <a:cubicBezTo>
                  <a:pt x="2416969" y="230029"/>
                  <a:pt x="2411254" y="239554"/>
                  <a:pt x="2405539" y="250031"/>
                </a:cubicBezTo>
                <a:cubicBezTo>
                  <a:pt x="2404586" y="251936"/>
                  <a:pt x="2403634" y="254794"/>
                  <a:pt x="2401729" y="256699"/>
                </a:cubicBezTo>
                <a:cubicBezTo>
                  <a:pt x="2401729" y="256699"/>
                  <a:pt x="2400776" y="255746"/>
                  <a:pt x="2400776" y="255746"/>
                </a:cubicBezTo>
                <a:cubicBezTo>
                  <a:pt x="2397919" y="247174"/>
                  <a:pt x="2395061" y="239554"/>
                  <a:pt x="2392204" y="233839"/>
                </a:cubicBezTo>
                <a:cubicBezTo>
                  <a:pt x="2389346" y="208121"/>
                  <a:pt x="2386489" y="186214"/>
                  <a:pt x="2385536" y="170974"/>
                </a:cubicBezTo>
                <a:cubicBezTo>
                  <a:pt x="2384584" y="162401"/>
                  <a:pt x="2383631" y="155734"/>
                  <a:pt x="2382679" y="150971"/>
                </a:cubicBezTo>
                <a:cubicBezTo>
                  <a:pt x="2383631" y="147161"/>
                  <a:pt x="2384584" y="144304"/>
                  <a:pt x="2384584" y="140494"/>
                </a:cubicBezTo>
                <a:cubicBezTo>
                  <a:pt x="2384584" y="138589"/>
                  <a:pt x="2383631" y="137636"/>
                  <a:pt x="2382679" y="135731"/>
                </a:cubicBezTo>
                <a:cubicBezTo>
                  <a:pt x="2385536" y="129064"/>
                  <a:pt x="2388394" y="121444"/>
                  <a:pt x="2390299" y="114776"/>
                </a:cubicBezTo>
                <a:cubicBezTo>
                  <a:pt x="2413159" y="53816"/>
                  <a:pt x="2427446" y="12859"/>
                  <a:pt x="2427446" y="12859"/>
                </a:cubicBezTo>
                <a:cubicBezTo>
                  <a:pt x="2427446" y="12859"/>
                  <a:pt x="2407444" y="50959"/>
                  <a:pt x="2380774" y="110014"/>
                </a:cubicBezTo>
                <a:cubicBezTo>
                  <a:pt x="2374106" y="124301"/>
                  <a:pt x="2366486" y="140494"/>
                  <a:pt x="2358866" y="157639"/>
                </a:cubicBezTo>
                <a:cubicBezTo>
                  <a:pt x="2357914" y="160496"/>
                  <a:pt x="2356009" y="163354"/>
                  <a:pt x="2355056" y="166211"/>
                </a:cubicBezTo>
                <a:cubicBezTo>
                  <a:pt x="2356009" y="162401"/>
                  <a:pt x="2356961" y="158591"/>
                  <a:pt x="2357914" y="155734"/>
                </a:cubicBezTo>
                <a:cubicBezTo>
                  <a:pt x="2360771" y="141446"/>
                  <a:pt x="2362676" y="132874"/>
                  <a:pt x="2362676" y="132874"/>
                </a:cubicBezTo>
                <a:cubicBezTo>
                  <a:pt x="2362676" y="132874"/>
                  <a:pt x="2359819" y="140494"/>
                  <a:pt x="2354104" y="154781"/>
                </a:cubicBezTo>
                <a:cubicBezTo>
                  <a:pt x="2351246" y="161449"/>
                  <a:pt x="2348389" y="170021"/>
                  <a:pt x="2344579" y="179546"/>
                </a:cubicBezTo>
                <a:cubicBezTo>
                  <a:pt x="2340769" y="189071"/>
                  <a:pt x="2336959" y="200501"/>
                  <a:pt x="2334101" y="211931"/>
                </a:cubicBezTo>
                <a:cubicBezTo>
                  <a:pt x="2334101" y="211931"/>
                  <a:pt x="2334101" y="211931"/>
                  <a:pt x="2334101" y="211931"/>
                </a:cubicBezTo>
                <a:cubicBezTo>
                  <a:pt x="2336006" y="197644"/>
                  <a:pt x="2338864" y="184309"/>
                  <a:pt x="2340769" y="171926"/>
                </a:cubicBezTo>
                <a:cubicBezTo>
                  <a:pt x="2343626" y="156686"/>
                  <a:pt x="2344579" y="143351"/>
                  <a:pt x="2347436" y="130969"/>
                </a:cubicBezTo>
                <a:cubicBezTo>
                  <a:pt x="2350294" y="118586"/>
                  <a:pt x="2352199" y="108109"/>
                  <a:pt x="2354104" y="99536"/>
                </a:cubicBezTo>
                <a:cubicBezTo>
                  <a:pt x="2357914" y="82391"/>
                  <a:pt x="2358866" y="71914"/>
                  <a:pt x="2358866" y="71914"/>
                </a:cubicBezTo>
                <a:cubicBezTo>
                  <a:pt x="2358866" y="71914"/>
                  <a:pt x="2355056" y="81439"/>
                  <a:pt x="2350294" y="98584"/>
                </a:cubicBezTo>
                <a:cubicBezTo>
                  <a:pt x="2347436" y="107156"/>
                  <a:pt x="2344579" y="117634"/>
                  <a:pt x="2340769" y="129064"/>
                </a:cubicBezTo>
                <a:cubicBezTo>
                  <a:pt x="2336959" y="140494"/>
                  <a:pt x="2333149" y="154781"/>
                  <a:pt x="2330291" y="170021"/>
                </a:cubicBezTo>
                <a:cubicBezTo>
                  <a:pt x="2328386" y="177641"/>
                  <a:pt x="2326481" y="185261"/>
                  <a:pt x="2324576" y="193834"/>
                </a:cubicBezTo>
                <a:cubicBezTo>
                  <a:pt x="2323624" y="190976"/>
                  <a:pt x="2321719" y="188119"/>
                  <a:pt x="2320766" y="185261"/>
                </a:cubicBezTo>
                <a:cubicBezTo>
                  <a:pt x="2324576" y="168116"/>
                  <a:pt x="2326481" y="157639"/>
                  <a:pt x="2326481" y="157639"/>
                </a:cubicBezTo>
                <a:cubicBezTo>
                  <a:pt x="2326481" y="157639"/>
                  <a:pt x="2323624" y="165259"/>
                  <a:pt x="2318861" y="179546"/>
                </a:cubicBezTo>
                <a:cubicBezTo>
                  <a:pt x="2316004" y="173831"/>
                  <a:pt x="2315051" y="170974"/>
                  <a:pt x="2315051" y="170974"/>
                </a:cubicBezTo>
                <a:cubicBezTo>
                  <a:pt x="2315051" y="170974"/>
                  <a:pt x="2316004" y="174784"/>
                  <a:pt x="2317909" y="181451"/>
                </a:cubicBezTo>
                <a:cubicBezTo>
                  <a:pt x="2316956" y="185261"/>
                  <a:pt x="2315051" y="189071"/>
                  <a:pt x="2313146" y="193834"/>
                </a:cubicBezTo>
                <a:cubicBezTo>
                  <a:pt x="2312194" y="192881"/>
                  <a:pt x="2312194" y="191929"/>
                  <a:pt x="2311241" y="190976"/>
                </a:cubicBezTo>
                <a:cubicBezTo>
                  <a:pt x="2314099" y="161449"/>
                  <a:pt x="2314099" y="141446"/>
                  <a:pt x="2314099" y="141446"/>
                </a:cubicBezTo>
                <a:cubicBezTo>
                  <a:pt x="2314099" y="141446"/>
                  <a:pt x="2306479" y="165259"/>
                  <a:pt x="2298859" y="202406"/>
                </a:cubicBezTo>
                <a:cubicBezTo>
                  <a:pt x="2296954" y="211931"/>
                  <a:pt x="2294096" y="221456"/>
                  <a:pt x="2292191" y="231934"/>
                </a:cubicBezTo>
                <a:cubicBezTo>
                  <a:pt x="2291239" y="237649"/>
                  <a:pt x="2290286" y="244316"/>
                  <a:pt x="2289334" y="250031"/>
                </a:cubicBezTo>
                <a:cubicBezTo>
                  <a:pt x="2288381" y="252889"/>
                  <a:pt x="2287429" y="255746"/>
                  <a:pt x="2285524" y="259556"/>
                </a:cubicBezTo>
                <a:cubicBezTo>
                  <a:pt x="2282666" y="267176"/>
                  <a:pt x="2279809" y="276701"/>
                  <a:pt x="2275999" y="287179"/>
                </a:cubicBezTo>
                <a:cubicBezTo>
                  <a:pt x="2275999" y="287179"/>
                  <a:pt x="2275999" y="288131"/>
                  <a:pt x="2275999" y="288131"/>
                </a:cubicBezTo>
                <a:cubicBezTo>
                  <a:pt x="2275999" y="286226"/>
                  <a:pt x="2275999" y="284321"/>
                  <a:pt x="2275999" y="282416"/>
                </a:cubicBezTo>
                <a:cubicBezTo>
                  <a:pt x="2276951" y="271939"/>
                  <a:pt x="2276951" y="265271"/>
                  <a:pt x="2276951" y="265271"/>
                </a:cubicBezTo>
                <a:cubicBezTo>
                  <a:pt x="2276951" y="265271"/>
                  <a:pt x="2275046" y="270986"/>
                  <a:pt x="2272189" y="281464"/>
                </a:cubicBezTo>
                <a:cubicBezTo>
                  <a:pt x="2271236" y="284321"/>
                  <a:pt x="2270284" y="287179"/>
                  <a:pt x="2269331" y="290989"/>
                </a:cubicBezTo>
                <a:cubicBezTo>
                  <a:pt x="2269331" y="290989"/>
                  <a:pt x="2269331" y="290989"/>
                  <a:pt x="2269331" y="290989"/>
                </a:cubicBezTo>
                <a:cubicBezTo>
                  <a:pt x="2269331" y="280511"/>
                  <a:pt x="2268379" y="270034"/>
                  <a:pt x="2269331" y="261461"/>
                </a:cubicBezTo>
                <a:cubicBezTo>
                  <a:pt x="2270284" y="252889"/>
                  <a:pt x="2269331" y="245269"/>
                  <a:pt x="2270284" y="238601"/>
                </a:cubicBezTo>
                <a:cubicBezTo>
                  <a:pt x="2271236" y="232886"/>
                  <a:pt x="2271236" y="228124"/>
                  <a:pt x="2272189" y="225266"/>
                </a:cubicBezTo>
                <a:cubicBezTo>
                  <a:pt x="2275046" y="215741"/>
                  <a:pt x="2275999" y="210979"/>
                  <a:pt x="2275999" y="210979"/>
                </a:cubicBezTo>
                <a:cubicBezTo>
                  <a:pt x="2275999" y="210979"/>
                  <a:pt x="2272189" y="218599"/>
                  <a:pt x="2266474" y="232886"/>
                </a:cubicBezTo>
                <a:cubicBezTo>
                  <a:pt x="2267426" y="230029"/>
                  <a:pt x="2267426" y="228124"/>
                  <a:pt x="2267426" y="228124"/>
                </a:cubicBezTo>
                <a:cubicBezTo>
                  <a:pt x="2267426" y="228124"/>
                  <a:pt x="2265521" y="230981"/>
                  <a:pt x="2263616" y="235744"/>
                </a:cubicBezTo>
                <a:cubicBezTo>
                  <a:pt x="2264569" y="226219"/>
                  <a:pt x="2265521" y="220504"/>
                  <a:pt x="2265521" y="220504"/>
                </a:cubicBezTo>
                <a:cubicBezTo>
                  <a:pt x="2265521" y="220504"/>
                  <a:pt x="2262664" y="230029"/>
                  <a:pt x="2256949" y="247174"/>
                </a:cubicBezTo>
                <a:cubicBezTo>
                  <a:pt x="2255044" y="250984"/>
                  <a:pt x="2253139" y="253841"/>
                  <a:pt x="2252186" y="258604"/>
                </a:cubicBezTo>
                <a:cubicBezTo>
                  <a:pt x="2251234" y="259556"/>
                  <a:pt x="2251234" y="260509"/>
                  <a:pt x="2250281" y="262414"/>
                </a:cubicBezTo>
                <a:cubicBezTo>
                  <a:pt x="2252186" y="255746"/>
                  <a:pt x="2253139" y="249079"/>
                  <a:pt x="2255044" y="243364"/>
                </a:cubicBezTo>
                <a:cubicBezTo>
                  <a:pt x="2260759" y="216694"/>
                  <a:pt x="2264569" y="194786"/>
                  <a:pt x="2267426" y="178594"/>
                </a:cubicBezTo>
                <a:cubicBezTo>
                  <a:pt x="2269331" y="163354"/>
                  <a:pt x="2270284" y="153829"/>
                  <a:pt x="2270284" y="153829"/>
                </a:cubicBezTo>
                <a:cubicBezTo>
                  <a:pt x="2270284" y="153829"/>
                  <a:pt x="2267426" y="162401"/>
                  <a:pt x="2262664" y="177641"/>
                </a:cubicBezTo>
                <a:cubicBezTo>
                  <a:pt x="2260759" y="185261"/>
                  <a:pt x="2257901" y="194786"/>
                  <a:pt x="2254091" y="205264"/>
                </a:cubicBezTo>
                <a:cubicBezTo>
                  <a:pt x="2251234" y="212884"/>
                  <a:pt x="2249329" y="221456"/>
                  <a:pt x="2246471" y="230981"/>
                </a:cubicBezTo>
                <a:cubicBezTo>
                  <a:pt x="2244566" y="234791"/>
                  <a:pt x="2243614" y="239554"/>
                  <a:pt x="2241709" y="244316"/>
                </a:cubicBezTo>
                <a:cubicBezTo>
                  <a:pt x="2240756" y="240506"/>
                  <a:pt x="2239804" y="236696"/>
                  <a:pt x="2239804" y="233839"/>
                </a:cubicBezTo>
                <a:cubicBezTo>
                  <a:pt x="2235994" y="215741"/>
                  <a:pt x="2233136" y="205264"/>
                  <a:pt x="2233136" y="205264"/>
                </a:cubicBezTo>
                <a:cubicBezTo>
                  <a:pt x="2233136" y="205264"/>
                  <a:pt x="2235041" y="224314"/>
                  <a:pt x="2237899" y="255746"/>
                </a:cubicBezTo>
                <a:cubicBezTo>
                  <a:pt x="2236946" y="259556"/>
                  <a:pt x="2235041" y="264319"/>
                  <a:pt x="2234089" y="269081"/>
                </a:cubicBezTo>
                <a:cubicBezTo>
                  <a:pt x="2234089" y="269081"/>
                  <a:pt x="2233136" y="270034"/>
                  <a:pt x="2233136" y="270034"/>
                </a:cubicBezTo>
                <a:cubicBezTo>
                  <a:pt x="2233136" y="268129"/>
                  <a:pt x="2233136" y="265271"/>
                  <a:pt x="2233136" y="263366"/>
                </a:cubicBezTo>
                <a:cubicBezTo>
                  <a:pt x="2233136" y="253841"/>
                  <a:pt x="2232184" y="244316"/>
                  <a:pt x="2231231" y="234791"/>
                </a:cubicBezTo>
                <a:cubicBezTo>
                  <a:pt x="2230279" y="225266"/>
                  <a:pt x="2229326" y="216694"/>
                  <a:pt x="2228374" y="207169"/>
                </a:cubicBezTo>
                <a:cubicBezTo>
                  <a:pt x="2229326" y="198596"/>
                  <a:pt x="2230279" y="193834"/>
                  <a:pt x="2230279" y="193834"/>
                </a:cubicBezTo>
                <a:cubicBezTo>
                  <a:pt x="2230279" y="193834"/>
                  <a:pt x="2229326" y="197644"/>
                  <a:pt x="2226469" y="204311"/>
                </a:cubicBezTo>
                <a:cubicBezTo>
                  <a:pt x="2225516" y="202406"/>
                  <a:pt x="2224564" y="201454"/>
                  <a:pt x="2222659" y="200501"/>
                </a:cubicBezTo>
                <a:cubicBezTo>
                  <a:pt x="2221706" y="200501"/>
                  <a:pt x="2221706" y="199549"/>
                  <a:pt x="2220754" y="199549"/>
                </a:cubicBezTo>
                <a:cubicBezTo>
                  <a:pt x="2219801" y="199549"/>
                  <a:pt x="2218849" y="199549"/>
                  <a:pt x="2217896" y="199549"/>
                </a:cubicBezTo>
                <a:cubicBezTo>
                  <a:pt x="2215991" y="200501"/>
                  <a:pt x="2215991" y="201454"/>
                  <a:pt x="2215039" y="202406"/>
                </a:cubicBezTo>
                <a:cubicBezTo>
                  <a:pt x="2213134" y="206216"/>
                  <a:pt x="2213134" y="210979"/>
                  <a:pt x="2213134" y="214789"/>
                </a:cubicBezTo>
                <a:cubicBezTo>
                  <a:pt x="2214086" y="210979"/>
                  <a:pt x="2215039" y="206216"/>
                  <a:pt x="2217896" y="203359"/>
                </a:cubicBezTo>
                <a:cubicBezTo>
                  <a:pt x="2218849" y="202406"/>
                  <a:pt x="2218849" y="201454"/>
                  <a:pt x="2219801" y="201454"/>
                </a:cubicBezTo>
                <a:cubicBezTo>
                  <a:pt x="2219801" y="201454"/>
                  <a:pt x="2220754" y="201454"/>
                  <a:pt x="2220754" y="202406"/>
                </a:cubicBezTo>
                <a:cubicBezTo>
                  <a:pt x="2221706" y="203359"/>
                  <a:pt x="2222659" y="205264"/>
                  <a:pt x="2223611" y="207169"/>
                </a:cubicBezTo>
                <a:lnTo>
                  <a:pt x="2223611" y="215741"/>
                </a:lnTo>
                <a:cubicBezTo>
                  <a:pt x="2223611" y="215741"/>
                  <a:pt x="2223611" y="215741"/>
                  <a:pt x="2223611" y="215741"/>
                </a:cubicBezTo>
                <a:cubicBezTo>
                  <a:pt x="2221706" y="222409"/>
                  <a:pt x="2218849" y="230981"/>
                  <a:pt x="2215991" y="241459"/>
                </a:cubicBezTo>
                <a:cubicBezTo>
                  <a:pt x="2213134" y="250984"/>
                  <a:pt x="2209324" y="262414"/>
                  <a:pt x="2206466" y="274796"/>
                </a:cubicBezTo>
                <a:cubicBezTo>
                  <a:pt x="2203609" y="287179"/>
                  <a:pt x="2199799" y="299561"/>
                  <a:pt x="2196941" y="313849"/>
                </a:cubicBezTo>
                <a:cubicBezTo>
                  <a:pt x="2195989" y="308134"/>
                  <a:pt x="2195989" y="305276"/>
                  <a:pt x="2195989" y="305276"/>
                </a:cubicBezTo>
                <a:cubicBezTo>
                  <a:pt x="2195989" y="305276"/>
                  <a:pt x="2195989" y="310039"/>
                  <a:pt x="2195036" y="317659"/>
                </a:cubicBezTo>
                <a:cubicBezTo>
                  <a:pt x="2194084" y="315754"/>
                  <a:pt x="2193131" y="314801"/>
                  <a:pt x="2193131" y="314801"/>
                </a:cubicBezTo>
                <a:cubicBezTo>
                  <a:pt x="2193131" y="314801"/>
                  <a:pt x="2194084" y="315754"/>
                  <a:pt x="2195036" y="318611"/>
                </a:cubicBezTo>
                <a:cubicBezTo>
                  <a:pt x="2195036" y="320516"/>
                  <a:pt x="2195036" y="321469"/>
                  <a:pt x="2195036" y="323374"/>
                </a:cubicBezTo>
                <a:cubicBezTo>
                  <a:pt x="2194084" y="327184"/>
                  <a:pt x="2193131" y="330994"/>
                  <a:pt x="2192179" y="334804"/>
                </a:cubicBezTo>
                <a:cubicBezTo>
                  <a:pt x="2191226" y="332899"/>
                  <a:pt x="2191226" y="331946"/>
                  <a:pt x="2190274" y="330994"/>
                </a:cubicBezTo>
                <a:cubicBezTo>
                  <a:pt x="2190274" y="330041"/>
                  <a:pt x="2191226" y="330041"/>
                  <a:pt x="2191226" y="330041"/>
                </a:cubicBezTo>
                <a:cubicBezTo>
                  <a:pt x="2191226" y="330041"/>
                  <a:pt x="2191226" y="330041"/>
                  <a:pt x="2190274" y="330994"/>
                </a:cubicBezTo>
                <a:cubicBezTo>
                  <a:pt x="2189321" y="328136"/>
                  <a:pt x="2188369" y="326231"/>
                  <a:pt x="2188369" y="326231"/>
                </a:cubicBezTo>
                <a:cubicBezTo>
                  <a:pt x="2188369" y="326231"/>
                  <a:pt x="2188369" y="328136"/>
                  <a:pt x="2189321" y="331946"/>
                </a:cubicBezTo>
                <a:cubicBezTo>
                  <a:pt x="2189321" y="331946"/>
                  <a:pt x="2188369" y="332899"/>
                  <a:pt x="2188369" y="332899"/>
                </a:cubicBezTo>
                <a:cubicBezTo>
                  <a:pt x="2186464" y="321469"/>
                  <a:pt x="2185511" y="315754"/>
                  <a:pt x="2185511" y="315754"/>
                </a:cubicBezTo>
                <a:cubicBezTo>
                  <a:pt x="2185511" y="315754"/>
                  <a:pt x="2185511" y="323374"/>
                  <a:pt x="2184559" y="336709"/>
                </a:cubicBezTo>
                <a:cubicBezTo>
                  <a:pt x="2184559" y="336709"/>
                  <a:pt x="2184559" y="336709"/>
                  <a:pt x="2184559" y="337661"/>
                </a:cubicBezTo>
                <a:cubicBezTo>
                  <a:pt x="2183606" y="339566"/>
                  <a:pt x="2181701" y="341471"/>
                  <a:pt x="2179796" y="343376"/>
                </a:cubicBezTo>
                <a:cubicBezTo>
                  <a:pt x="2179796" y="342424"/>
                  <a:pt x="2178844" y="341471"/>
                  <a:pt x="2178844" y="340519"/>
                </a:cubicBezTo>
                <a:cubicBezTo>
                  <a:pt x="2183606" y="320516"/>
                  <a:pt x="2188369" y="301466"/>
                  <a:pt x="2192179" y="283369"/>
                </a:cubicBezTo>
                <a:cubicBezTo>
                  <a:pt x="2205514" y="228124"/>
                  <a:pt x="2212181" y="190024"/>
                  <a:pt x="2212181" y="190024"/>
                </a:cubicBezTo>
                <a:cubicBezTo>
                  <a:pt x="2212181" y="190024"/>
                  <a:pt x="2199799" y="222409"/>
                  <a:pt x="2183606" y="272891"/>
                </a:cubicBezTo>
                <a:cubicBezTo>
                  <a:pt x="2184559" y="266224"/>
                  <a:pt x="2186464" y="259556"/>
                  <a:pt x="2187416" y="253841"/>
                </a:cubicBezTo>
                <a:cubicBezTo>
                  <a:pt x="2189321" y="246221"/>
                  <a:pt x="2190274" y="239554"/>
                  <a:pt x="2192179" y="231934"/>
                </a:cubicBezTo>
                <a:cubicBezTo>
                  <a:pt x="2194084" y="224314"/>
                  <a:pt x="2195989" y="216694"/>
                  <a:pt x="2196941" y="210026"/>
                </a:cubicBezTo>
                <a:cubicBezTo>
                  <a:pt x="2197894" y="204311"/>
                  <a:pt x="2199799" y="198596"/>
                  <a:pt x="2200751" y="193834"/>
                </a:cubicBezTo>
                <a:cubicBezTo>
                  <a:pt x="2201704" y="189071"/>
                  <a:pt x="2203609" y="184309"/>
                  <a:pt x="2204561" y="179546"/>
                </a:cubicBezTo>
                <a:cubicBezTo>
                  <a:pt x="2207419" y="170021"/>
                  <a:pt x="2209324" y="162401"/>
                  <a:pt x="2211229" y="155734"/>
                </a:cubicBezTo>
                <a:cubicBezTo>
                  <a:pt x="2215039" y="142399"/>
                  <a:pt x="2217896" y="134779"/>
                  <a:pt x="2217896" y="134779"/>
                </a:cubicBezTo>
                <a:cubicBezTo>
                  <a:pt x="2217896" y="134779"/>
                  <a:pt x="2215039" y="139541"/>
                  <a:pt x="2211229" y="148114"/>
                </a:cubicBezTo>
                <a:cubicBezTo>
                  <a:pt x="2211229" y="148114"/>
                  <a:pt x="2211229" y="147161"/>
                  <a:pt x="2211229" y="147161"/>
                </a:cubicBezTo>
                <a:cubicBezTo>
                  <a:pt x="2213134" y="139541"/>
                  <a:pt x="2215039" y="131921"/>
                  <a:pt x="2216944" y="125254"/>
                </a:cubicBezTo>
                <a:cubicBezTo>
                  <a:pt x="2218849" y="118586"/>
                  <a:pt x="2220754" y="111919"/>
                  <a:pt x="2222659" y="105251"/>
                </a:cubicBezTo>
                <a:cubicBezTo>
                  <a:pt x="2226469" y="92869"/>
                  <a:pt x="2229326" y="81439"/>
                  <a:pt x="2233136" y="72866"/>
                </a:cubicBezTo>
                <a:cubicBezTo>
                  <a:pt x="2238851" y="54769"/>
                  <a:pt x="2242661" y="45244"/>
                  <a:pt x="2242661" y="45244"/>
                </a:cubicBezTo>
                <a:cubicBezTo>
                  <a:pt x="2242661" y="45244"/>
                  <a:pt x="2237899" y="54769"/>
                  <a:pt x="2229326" y="71914"/>
                </a:cubicBezTo>
                <a:cubicBezTo>
                  <a:pt x="2224564" y="80486"/>
                  <a:pt x="2220754" y="90964"/>
                  <a:pt x="2215991" y="103346"/>
                </a:cubicBezTo>
                <a:cubicBezTo>
                  <a:pt x="2213134" y="109061"/>
                  <a:pt x="2211229" y="115729"/>
                  <a:pt x="2208371" y="122396"/>
                </a:cubicBezTo>
                <a:cubicBezTo>
                  <a:pt x="2205514" y="129064"/>
                  <a:pt x="2203609" y="136684"/>
                  <a:pt x="2200751" y="144304"/>
                </a:cubicBezTo>
                <a:cubicBezTo>
                  <a:pt x="2195036" y="159544"/>
                  <a:pt x="2190274" y="176689"/>
                  <a:pt x="2184559" y="193834"/>
                </a:cubicBezTo>
                <a:cubicBezTo>
                  <a:pt x="2181701" y="204311"/>
                  <a:pt x="2177891" y="215741"/>
                  <a:pt x="2175034" y="228124"/>
                </a:cubicBezTo>
                <a:cubicBezTo>
                  <a:pt x="2175986" y="218599"/>
                  <a:pt x="2176939" y="210026"/>
                  <a:pt x="2177891" y="203359"/>
                </a:cubicBezTo>
                <a:cubicBezTo>
                  <a:pt x="2178844" y="198596"/>
                  <a:pt x="2178844" y="193834"/>
                  <a:pt x="2178844" y="190024"/>
                </a:cubicBezTo>
                <a:cubicBezTo>
                  <a:pt x="2179796" y="186214"/>
                  <a:pt x="2180749" y="184309"/>
                  <a:pt x="2180749" y="184309"/>
                </a:cubicBezTo>
                <a:cubicBezTo>
                  <a:pt x="2180749" y="184309"/>
                  <a:pt x="2179796" y="185261"/>
                  <a:pt x="2179796" y="187166"/>
                </a:cubicBezTo>
                <a:cubicBezTo>
                  <a:pt x="2180749" y="180499"/>
                  <a:pt x="2180749" y="176689"/>
                  <a:pt x="2180749" y="176689"/>
                </a:cubicBezTo>
                <a:cubicBezTo>
                  <a:pt x="2180749" y="176689"/>
                  <a:pt x="2178844" y="183356"/>
                  <a:pt x="2175986" y="194786"/>
                </a:cubicBezTo>
                <a:cubicBezTo>
                  <a:pt x="2174081" y="198596"/>
                  <a:pt x="2172176" y="202406"/>
                  <a:pt x="2170271" y="208121"/>
                </a:cubicBezTo>
                <a:cubicBezTo>
                  <a:pt x="2163604" y="223361"/>
                  <a:pt x="2155031" y="245269"/>
                  <a:pt x="2144554" y="271939"/>
                </a:cubicBezTo>
                <a:cubicBezTo>
                  <a:pt x="2141696" y="279559"/>
                  <a:pt x="2137886" y="288131"/>
                  <a:pt x="2135029" y="296704"/>
                </a:cubicBezTo>
                <a:cubicBezTo>
                  <a:pt x="2135029" y="296704"/>
                  <a:pt x="2135029" y="296704"/>
                  <a:pt x="2135029" y="295751"/>
                </a:cubicBezTo>
                <a:cubicBezTo>
                  <a:pt x="2133124" y="290989"/>
                  <a:pt x="2131219" y="286226"/>
                  <a:pt x="2129314" y="282416"/>
                </a:cubicBezTo>
                <a:cubicBezTo>
                  <a:pt x="2133124" y="261461"/>
                  <a:pt x="2135981" y="244316"/>
                  <a:pt x="2137886" y="231934"/>
                </a:cubicBezTo>
                <a:cubicBezTo>
                  <a:pt x="2139791" y="217646"/>
                  <a:pt x="2141696" y="210026"/>
                  <a:pt x="2141696" y="210026"/>
                </a:cubicBezTo>
                <a:cubicBezTo>
                  <a:pt x="2141696" y="210026"/>
                  <a:pt x="2138839" y="217646"/>
                  <a:pt x="2134076" y="230981"/>
                </a:cubicBezTo>
                <a:cubicBezTo>
                  <a:pt x="2131219" y="239554"/>
                  <a:pt x="2127409" y="250984"/>
                  <a:pt x="2123599" y="263366"/>
                </a:cubicBezTo>
                <a:cubicBezTo>
                  <a:pt x="2123599" y="260509"/>
                  <a:pt x="2122646" y="257651"/>
                  <a:pt x="2122646" y="253841"/>
                </a:cubicBezTo>
                <a:cubicBezTo>
                  <a:pt x="2120741" y="238601"/>
                  <a:pt x="2118836" y="225266"/>
                  <a:pt x="2117884" y="211931"/>
                </a:cubicBezTo>
                <a:cubicBezTo>
                  <a:pt x="2115979" y="198596"/>
                  <a:pt x="2114074" y="187166"/>
                  <a:pt x="2112169" y="176689"/>
                </a:cubicBezTo>
                <a:cubicBezTo>
                  <a:pt x="2110264" y="166211"/>
                  <a:pt x="2108359" y="157639"/>
                  <a:pt x="2107406" y="150019"/>
                </a:cubicBezTo>
                <a:cubicBezTo>
                  <a:pt x="2104549" y="134779"/>
                  <a:pt x="2102644" y="127159"/>
                  <a:pt x="2102644" y="127159"/>
                </a:cubicBezTo>
                <a:cubicBezTo>
                  <a:pt x="2102644" y="127159"/>
                  <a:pt x="2102644" y="135731"/>
                  <a:pt x="2103596" y="150971"/>
                </a:cubicBezTo>
                <a:cubicBezTo>
                  <a:pt x="2103596" y="155734"/>
                  <a:pt x="2104549" y="161449"/>
                  <a:pt x="2104549" y="168116"/>
                </a:cubicBezTo>
                <a:cubicBezTo>
                  <a:pt x="2104549" y="171926"/>
                  <a:pt x="2104549" y="176689"/>
                  <a:pt x="2104549" y="183356"/>
                </a:cubicBezTo>
                <a:cubicBezTo>
                  <a:pt x="2104549" y="190024"/>
                  <a:pt x="2105501" y="197644"/>
                  <a:pt x="2105501" y="207169"/>
                </a:cubicBezTo>
                <a:cubicBezTo>
                  <a:pt x="2105501" y="212884"/>
                  <a:pt x="2106454" y="218599"/>
                  <a:pt x="2106454" y="225266"/>
                </a:cubicBezTo>
                <a:cubicBezTo>
                  <a:pt x="2105501" y="224314"/>
                  <a:pt x="2105501" y="222409"/>
                  <a:pt x="2104549" y="221456"/>
                </a:cubicBezTo>
                <a:cubicBezTo>
                  <a:pt x="2104549" y="221456"/>
                  <a:pt x="2104549" y="221456"/>
                  <a:pt x="2104549" y="221456"/>
                </a:cubicBezTo>
                <a:lnTo>
                  <a:pt x="2104549" y="221456"/>
                </a:lnTo>
                <a:cubicBezTo>
                  <a:pt x="2103596" y="219551"/>
                  <a:pt x="2102644" y="217646"/>
                  <a:pt x="2102644" y="215741"/>
                </a:cubicBezTo>
                <a:cubicBezTo>
                  <a:pt x="2102644" y="211931"/>
                  <a:pt x="2101691" y="208121"/>
                  <a:pt x="2101691" y="205264"/>
                </a:cubicBezTo>
                <a:cubicBezTo>
                  <a:pt x="2100739" y="193834"/>
                  <a:pt x="2099786" y="184309"/>
                  <a:pt x="2098834" y="176689"/>
                </a:cubicBezTo>
                <a:cubicBezTo>
                  <a:pt x="2098834" y="173831"/>
                  <a:pt x="2097881" y="170974"/>
                  <a:pt x="2097881" y="168116"/>
                </a:cubicBezTo>
                <a:cubicBezTo>
                  <a:pt x="2100739" y="155734"/>
                  <a:pt x="2102644" y="149066"/>
                  <a:pt x="2102644" y="149066"/>
                </a:cubicBezTo>
                <a:cubicBezTo>
                  <a:pt x="2102644" y="149066"/>
                  <a:pt x="2100739" y="153829"/>
                  <a:pt x="2096929" y="162401"/>
                </a:cubicBezTo>
                <a:cubicBezTo>
                  <a:pt x="2095976" y="155734"/>
                  <a:pt x="2095024" y="151924"/>
                  <a:pt x="2095024" y="151924"/>
                </a:cubicBezTo>
                <a:cubicBezTo>
                  <a:pt x="2095024" y="151924"/>
                  <a:pt x="2095024" y="157639"/>
                  <a:pt x="2095024" y="167164"/>
                </a:cubicBezTo>
                <a:cubicBezTo>
                  <a:pt x="2088356" y="182404"/>
                  <a:pt x="2078831" y="206216"/>
                  <a:pt x="2066449" y="235744"/>
                </a:cubicBezTo>
                <a:cubicBezTo>
                  <a:pt x="2063591" y="243364"/>
                  <a:pt x="2060734" y="250984"/>
                  <a:pt x="2056924" y="259556"/>
                </a:cubicBezTo>
                <a:cubicBezTo>
                  <a:pt x="2061686" y="234791"/>
                  <a:pt x="2063591" y="219551"/>
                  <a:pt x="2063591" y="219551"/>
                </a:cubicBezTo>
                <a:cubicBezTo>
                  <a:pt x="2063591" y="219551"/>
                  <a:pt x="2058829" y="231934"/>
                  <a:pt x="2052161" y="252889"/>
                </a:cubicBezTo>
                <a:cubicBezTo>
                  <a:pt x="2051209" y="250984"/>
                  <a:pt x="2050256" y="249079"/>
                  <a:pt x="2050256" y="248126"/>
                </a:cubicBezTo>
                <a:cubicBezTo>
                  <a:pt x="2050256" y="238601"/>
                  <a:pt x="2050256" y="233839"/>
                  <a:pt x="2050256" y="233839"/>
                </a:cubicBezTo>
                <a:cubicBezTo>
                  <a:pt x="2050256" y="233839"/>
                  <a:pt x="2049304" y="237649"/>
                  <a:pt x="2048351" y="244316"/>
                </a:cubicBezTo>
                <a:cubicBezTo>
                  <a:pt x="2047399" y="241459"/>
                  <a:pt x="2046446" y="240506"/>
                  <a:pt x="2046446" y="240506"/>
                </a:cubicBezTo>
                <a:cubicBezTo>
                  <a:pt x="2046446" y="240506"/>
                  <a:pt x="2047399" y="242411"/>
                  <a:pt x="2047399" y="247174"/>
                </a:cubicBezTo>
                <a:cubicBezTo>
                  <a:pt x="2046446" y="251936"/>
                  <a:pt x="2045494" y="258604"/>
                  <a:pt x="2044541" y="266224"/>
                </a:cubicBezTo>
                <a:cubicBezTo>
                  <a:pt x="2044541" y="264319"/>
                  <a:pt x="2043589" y="261461"/>
                  <a:pt x="2043589" y="259556"/>
                </a:cubicBezTo>
                <a:cubicBezTo>
                  <a:pt x="2042636" y="255746"/>
                  <a:pt x="2042636" y="252889"/>
                  <a:pt x="2041684" y="249079"/>
                </a:cubicBezTo>
                <a:cubicBezTo>
                  <a:pt x="2046446" y="210026"/>
                  <a:pt x="2048351" y="184309"/>
                  <a:pt x="2048351" y="184309"/>
                </a:cubicBezTo>
                <a:cubicBezTo>
                  <a:pt x="2048351" y="184309"/>
                  <a:pt x="2044541" y="196691"/>
                  <a:pt x="2039779" y="216694"/>
                </a:cubicBezTo>
                <a:cubicBezTo>
                  <a:pt x="2038826" y="218599"/>
                  <a:pt x="2037874" y="220504"/>
                  <a:pt x="2036921" y="223361"/>
                </a:cubicBezTo>
                <a:cubicBezTo>
                  <a:pt x="2036921" y="221456"/>
                  <a:pt x="2035969" y="220504"/>
                  <a:pt x="2035969" y="218599"/>
                </a:cubicBezTo>
                <a:cubicBezTo>
                  <a:pt x="2034064" y="206216"/>
                  <a:pt x="2032159" y="195739"/>
                  <a:pt x="2031206" y="187166"/>
                </a:cubicBezTo>
                <a:cubicBezTo>
                  <a:pt x="2030254" y="179546"/>
                  <a:pt x="2029301" y="173831"/>
                  <a:pt x="2028349" y="169069"/>
                </a:cubicBezTo>
                <a:cubicBezTo>
                  <a:pt x="2030254" y="154781"/>
                  <a:pt x="2031206" y="147161"/>
                  <a:pt x="2031206" y="147161"/>
                </a:cubicBezTo>
                <a:cubicBezTo>
                  <a:pt x="2031206" y="147161"/>
                  <a:pt x="2030254" y="150971"/>
                  <a:pt x="2028349" y="157639"/>
                </a:cubicBezTo>
                <a:cubicBezTo>
                  <a:pt x="2029301" y="145256"/>
                  <a:pt x="2030254" y="138589"/>
                  <a:pt x="2030254" y="138589"/>
                </a:cubicBezTo>
                <a:cubicBezTo>
                  <a:pt x="2030254" y="138589"/>
                  <a:pt x="2028349" y="146209"/>
                  <a:pt x="2023586" y="160496"/>
                </a:cubicBezTo>
                <a:cubicBezTo>
                  <a:pt x="2021681" y="167164"/>
                  <a:pt x="2019776" y="176689"/>
                  <a:pt x="2017871" y="186214"/>
                </a:cubicBezTo>
                <a:cubicBezTo>
                  <a:pt x="2017871" y="188119"/>
                  <a:pt x="2016919" y="190024"/>
                  <a:pt x="2016919" y="191929"/>
                </a:cubicBezTo>
                <a:cubicBezTo>
                  <a:pt x="2016919" y="191929"/>
                  <a:pt x="2016919" y="190976"/>
                  <a:pt x="2016919" y="190976"/>
                </a:cubicBezTo>
                <a:cubicBezTo>
                  <a:pt x="2018824" y="170021"/>
                  <a:pt x="2019776" y="158591"/>
                  <a:pt x="2019776" y="158591"/>
                </a:cubicBezTo>
                <a:cubicBezTo>
                  <a:pt x="2019776" y="158591"/>
                  <a:pt x="2017871" y="166211"/>
                  <a:pt x="2015014" y="178594"/>
                </a:cubicBezTo>
                <a:cubicBezTo>
                  <a:pt x="2015014" y="176689"/>
                  <a:pt x="2014061" y="174784"/>
                  <a:pt x="2014061" y="174784"/>
                </a:cubicBezTo>
                <a:cubicBezTo>
                  <a:pt x="2014061" y="174784"/>
                  <a:pt x="2014061" y="175736"/>
                  <a:pt x="2014061" y="177641"/>
                </a:cubicBezTo>
                <a:cubicBezTo>
                  <a:pt x="2013109" y="172879"/>
                  <a:pt x="2012156" y="168116"/>
                  <a:pt x="2011204" y="163354"/>
                </a:cubicBezTo>
                <a:cubicBezTo>
                  <a:pt x="2008346" y="148114"/>
                  <a:pt x="2006441" y="135731"/>
                  <a:pt x="2003584" y="125254"/>
                </a:cubicBezTo>
                <a:cubicBezTo>
                  <a:pt x="1999774" y="104299"/>
                  <a:pt x="1996916" y="91916"/>
                  <a:pt x="1996916" y="91916"/>
                </a:cubicBezTo>
                <a:cubicBezTo>
                  <a:pt x="1996916" y="91916"/>
                  <a:pt x="1997869" y="104299"/>
                  <a:pt x="1999774" y="125254"/>
                </a:cubicBezTo>
                <a:cubicBezTo>
                  <a:pt x="2000726" y="135731"/>
                  <a:pt x="2001679" y="149066"/>
                  <a:pt x="2003584" y="164306"/>
                </a:cubicBezTo>
                <a:cubicBezTo>
                  <a:pt x="2004536" y="175736"/>
                  <a:pt x="2006441" y="189071"/>
                  <a:pt x="2008346" y="203359"/>
                </a:cubicBezTo>
                <a:cubicBezTo>
                  <a:pt x="2005489" y="213836"/>
                  <a:pt x="2002631" y="227171"/>
                  <a:pt x="1999774" y="240506"/>
                </a:cubicBezTo>
                <a:cubicBezTo>
                  <a:pt x="1995011" y="262414"/>
                  <a:pt x="1990249" y="288131"/>
                  <a:pt x="1984534" y="314801"/>
                </a:cubicBezTo>
                <a:cubicBezTo>
                  <a:pt x="1984534" y="303371"/>
                  <a:pt x="1984534" y="292894"/>
                  <a:pt x="1984534" y="283369"/>
                </a:cubicBezTo>
                <a:cubicBezTo>
                  <a:pt x="1984534" y="277654"/>
                  <a:pt x="1984534" y="271939"/>
                  <a:pt x="1984534" y="267176"/>
                </a:cubicBezTo>
                <a:cubicBezTo>
                  <a:pt x="1985486" y="265271"/>
                  <a:pt x="1986439" y="263366"/>
                  <a:pt x="1986439" y="263366"/>
                </a:cubicBezTo>
                <a:cubicBezTo>
                  <a:pt x="1986439" y="263366"/>
                  <a:pt x="1985486" y="264319"/>
                  <a:pt x="1984534" y="265271"/>
                </a:cubicBezTo>
                <a:cubicBezTo>
                  <a:pt x="1984534" y="257651"/>
                  <a:pt x="1984534" y="250031"/>
                  <a:pt x="1985486" y="243364"/>
                </a:cubicBezTo>
                <a:cubicBezTo>
                  <a:pt x="1986439" y="231934"/>
                  <a:pt x="1986439" y="221456"/>
                  <a:pt x="1987391" y="212884"/>
                </a:cubicBezTo>
                <a:cubicBezTo>
                  <a:pt x="1988344" y="195739"/>
                  <a:pt x="1989296" y="186214"/>
                  <a:pt x="1989296" y="186214"/>
                </a:cubicBezTo>
                <a:cubicBezTo>
                  <a:pt x="1989296" y="186214"/>
                  <a:pt x="1987391" y="195739"/>
                  <a:pt x="1983581" y="211931"/>
                </a:cubicBezTo>
                <a:cubicBezTo>
                  <a:pt x="1981676" y="220504"/>
                  <a:pt x="1979771" y="230029"/>
                  <a:pt x="1978819" y="242411"/>
                </a:cubicBezTo>
                <a:cubicBezTo>
                  <a:pt x="1976914" y="253841"/>
                  <a:pt x="1975961" y="267176"/>
                  <a:pt x="1974056" y="281464"/>
                </a:cubicBezTo>
                <a:cubicBezTo>
                  <a:pt x="1974056" y="281464"/>
                  <a:pt x="1973104" y="282416"/>
                  <a:pt x="1973104" y="282416"/>
                </a:cubicBezTo>
                <a:cubicBezTo>
                  <a:pt x="1971199" y="284321"/>
                  <a:pt x="1970246" y="286226"/>
                  <a:pt x="1968341" y="289084"/>
                </a:cubicBezTo>
                <a:cubicBezTo>
                  <a:pt x="1968341" y="287179"/>
                  <a:pt x="1968341" y="285274"/>
                  <a:pt x="1968341" y="283369"/>
                </a:cubicBezTo>
                <a:cubicBezTo>
                  <a:pt x="1971199" y="277654"/>
                  <a:pt x="1973104" y="274796"/>
                  <a:pt x="1973104" y="274796"/>
                </a:cubicBezTo>
                <a:cubicBezTo>
                  <a:pt x="1973104" y="274796"/>
                  <a:pt x="1971199" y="276701"/>
                  <a:pt x="1968341" y="280511"/>
                </a:cubicBezTo>
                <a:cubicBezTo>
                  <a:pt x="1970246" y="255746"/>
                  <a:pt x="1972151" y="235744"/>
                  <a:pt x="1973104" y="224314"/>
                </a:cubicBezTo>
                <a:cubicBezTo>
                  <a:pt x="1975961" y="201454"/>
                  <a:pt x="1976914" y="187166"/>
                  <a:pt x="1976914" y="187166"/>
                </a:cubicBezTo>
                <a:cubicBezTo>
                  <a:pt x="1976914" y="187166"/>
                  <a:pt x="1973104" y="198596"/>
                  <a:pt x="1967389" y="218599"/>
                </a:cubicBezTo>
                <a:cubicBezTo>
                  <a:pt x="1967389" y="217646"/>
                  <a:pt x="1967389" y="216694"/>
                  <a:pt x="1967389" y="216694"/>
                </a:cubicBezTo>
                <a:cubicBezTo>
                  <a:pt x="1967389" y="216694"/>
                  <a:pt x="1967389" y="217646"/>
                  <a:pt x="1966436" y="220504"/>
                </a:cubicBezTo>
                <a:cubicBezTo>
                  <a:pt x="1963579" y="229076"/>
                  <a:pt x="1960721" y="238601"/>
                  <a:pt x="1957864" y="250031"/>
                </a:cubicBezTo>
                <a:cubicBezTo>
                  <a:pt x="1955959" y="256699"/>
                  <a:pt x="1954054" y="264319"/>
                  <a:pt x="1952149" y="271939"/>
                </a:cubicBezTo>
                <a:cubicBezTo>
                  <a:pt x="1947386" y="250031"/>
                  <a:pt x="1944529" y="232886"/>
                  <a:pt x="1941671" y="221456"/>
                </a:cubicBezTo>
                <a:cubicBezTo>
                  <a:pt x="1941671" y="218599"/>
                  <a:pt x="1942624" y="215741"/>
                  <a:pt x="1942624" y="213836"/>
                </a:cubicBezTo>
                <a:cubicBezTo>
                  <a:pt x="1946434" y="203359"/>
                  <a:pt x="1949291" y="193834"/>
                  <a:pt x="1952149" y="186214"/>
                </a:cubicBezTo>
                <a:cubicBezTo>
                  <a:pt x="1958816" y="168116"/>
                  <a:pt x="1962626" y="157639"/>
                  <a:pt x="1962626" y="157639"/>
                </a:cubicBezTo>
                <a:cubicBezTo>
                  <a:pt x="1962626" y="157639"/>
                  <a:pt x="1957864" y="167164"/>
                  <a:pt x="1948339" y="185261"/>
                </a:cubicBezTo>
                <a:cubicBezTo>
                  <a:pt x="1947386" y="187166"/>
                  <a:pt x="1946434" y="189071"/>
                  <a:pt x="1945481" y="190976"/>
                </a:cubicBezTo>
                <a:cubicBezTo>
                  <a:pt x="1945481" y="190024"/>
                  <a:pt x="1945481" y="189071"/>
                  <a:pt x="1945481" y="189071"/>
                </a:cubicBezTo>
                <a:cubicBezTo>
                  <a:pt x="1945481" y="189071"/>
                  <a:pt x="1945481" y="190024"/>
                  <a:pt x="1944529" y="192881"/>
                </a:cubicBezTo>
                <a:cubicBezTo>
                  <a:pt x="1942624" y="196691"/>
                  <a:pt x="1940719" y="201454"/>
                  <a:pt x="1938814" y="205264"/>
                </a:cubicBezTo>
                <a:cubicBezTo>
                  <a:pt x="1936909" y="170021"/>
                  <a:pt x="1935004" y="148114"/>
                  <a:pt x="1935004" y="148114"/>
                </a:cubicBezTo>
                <a:cubicBezTo>
                  <a:pt x="1935004" y="148114"/>
                  <a:pt x="1931194" y="178594"/>
                  <a:pt x="1928336" y="224314"/>
                </a:cubicBezTo>
                <a:cubicBezTo>
                  <a:pt x="1928336" y="225266"/>
                  <a:pt x="1928336" y="227171"/>
                  <a:pt x="1928336" y="229076"/>
                </a:cubicBezTo>
                <a:cubicBezTo>
                  <a:pt x="1927384" y="231934"/>
                  <a:pt x="1925479" y="234791"/>
                  <a:pt x="1924526" y="236696"/>
                </a:cubicBezTo>
                <a:cubicBezTo>
                  <a:pt x="1921669" y="243364"/>
                  <a:pt x="1918811" y="250984"/>
                  <a:pt x="1915001" y="258604"/>
                </a:cubicBezTo>
                <a:cubicBezTo>
                  <a:pt x="1914049" y="261461"/>
                  <a:pt x="1912144" y="265271"/>
                  <a:pt x="1911191" y="268129"/>
                </a:cubicBezTo>
                <a:cubicBezTo>
                  <a:pt x="1910239" y="265271"/>
                  <a:pt x="1908334" y="262414"/>
                  <a:pt x="1907381" y="259556"/>
                </a:cubicBezTo>
                <a:lnTo>
                  <a:pt x="1907381" y="258604"/>
                </a:lnTo>
                <a:lnTo>
                  <a:pt x="1907381" y="258604"/>
                </a:lnTo>
                <a:cubicBezTo>
                  <a:pt x="1905476" y="256699"/>
                  <a:pt x="1903571" y="254794"/>
                  <a:pt x="1900714" y="253841"/>
                </a:cubicBezTo>
                <a:cubicBezTo>
                  <a:pt x="1899761" y="253841"/>
                  <a:pt x="1898809" y="252889"/>
                  <a:pt x="1897856" y="252889"/>
                </a:cubicBezTo>
                <a:cubicBezTo>
                  <a:pt x="1897856" y="252889"/>
                  <a:pt x="1896904" y="252889"/>
                  <a:pt x="1896904" y="252889"/>
                </a:cubicBezTo>
                <a:cubicBezTo>
                  <a:pt x="1896904" y="251936"/>
                  <a:pt x="1896904" y="251936"/>
                  <a:pt x="1896904" y="250984"/>
                </a:cubicBezTo>
                <a:cubicBezTo>
                  <a:pt x="1896904" y="249079"/>
                  <a:pt x="1897856" y="247174"/>
                  <a:pt x="1897856" y="246221"/>
                </a:cubicBezTo>
                <a:cubicBezTo>
                  <a:pt x="1899761" y="240506"/>
                  <a:pt x="1900714" y="234791"/>
                  <a:pt x="1902619" y="230029"/>
                </a:cubicBezTo>
                <a:cubicBezTo>
                  <a:pt x="1903571" y="228124"/>
                  <a:pt x="1903571" y="226219"/>
                  <a:pt x="1903571" y="226219"/>
                </a:cubicBezTo>
                <a:cubicBezTo>
                  <a:pt x="1903571" y="226219"/>
                  <a:pt x="1903571" y="226219"/>
                  <a:pt x="1902619" y="227171"/>
                </a:cubicBezTo>
                <a:cubicBezTo>
                  <a:pt x="1903571" y="222409"/>
                  <a:pt x="1905476" y="218599"/>
                  <a:pt x="1906429" y="214789"/>
                </a:cubicBezTo>
                <a:cubicBezTo>
                  <a:pt x="1909286" y="205264"/>
                  <a:pt x="1912144" y="196691"/>
                  <a:pt x="1915001" y="190976"/>
                </a:cubicBezTo>
                <a:cubicBezTo>
                  <a:pt x="1919764" y="177641"/>
                  <a:pt x="1922621" y="170021"/>
                  <a:pt x="1922621" y="170021"/>
                </a:cubicBezTo>
                <a:cubicBezTo>
                  <a:pt x="1922621" y="170021"/>
                  <a:pt x="1918811" y="176689"/>
                  <a:pt x="1911191" y="189071"/>
                </a:cubicBezTo>
                <a:cubicBezTo>
                  <a:pt x="1907381" y="194786"/>
                  <a:pt x="1903571" y="203359"/>
                  <a:pt x="1899761" y="211931"/>
                </a:cubicBezTo>
                <a:cubicBezTo>
                  <a:pt x="1897856" y="216694"/>
                  <a:pt x="1894999" y="221456"/>
                  <a:pt x="1893094" y="226219"/>
                </a:cubicBezTo>
                <a:cubicBezTo>
                  <a:pt x="1892141" y="229076"/>
                  <a:pt x="1890236" y="231934"/>
                  <a:pt x="1889284" y="235744"/>
                </a:cubicBezTo>
                <a:cubicBezTo>
                  <a:pt x="1889284" y="234791"/>
                  <a:pt x="1889284" y="233839"/>
                  <a:pt x="1888331" y="232886"/>
                </a:cubicBezTo>
                <a:cubicBezTo>
                  <a:pt x="1888331" y="227171"/>
                  <a:pt x="1888331" y="221456"/>
                  <a:pt x="1889284" y="216694"/>
                </a:cubicBezTo>
                <a:cubicBezTo>
                  <a:pt x="1889284" y="210979"/>
                  <a:pt x="1890236" y="205264"/>
                  <a:pt x="1891189" y="200501"/>
                </a:cubicBezTo>
                <a:cubicBezTo>
                  <a:pt x="1892141" y="195739"/>
                  <a:pt x="1893094" y="190976"/>
                  <a:pt x="1894046" y="187166"/>
                </a:cubicBezTo>
                <a:cubicBezTo>
                  <a:pt x="1895951" y="179546"/>
                  <a:pt x="1897856" y="172879"/>
                  <a:pt x="1899761" y="169069"/>
                </a:cubicBezTo>
                <a:cubicBezTo>
                  <a:pt x="1901666" y="165259"/>
                  <a:pt x="1902619" y="162401"/>
                  <a:pt x="1902619" y="162401"/>
                </a:cubicBezTo>
                <a:cubicBezTo>
                  <a:pt x="1902619" y="162401"/>
                  <a:pt x="1901666" y="164306"/>
                  <a:pt x="1898809" y="168116"/>
                </a:cubicBezTo>
                <a:cubicBezTo>
                  <a:pt x="1895951" y="171926"/>
                  <a:pt x="1893094" y="177641"/>
                  <a:pt x="1890236" y="186214"/>
                </a:cubicBezTo>
                <a:cubicBezTo>
                  <a:pt x="1889284" y="190024"/>
                  <a:pt x="1887379" y="194786"/>
                  <a:pt x="1885474" y="199549"/>
                </a:cubicBezTo>
                <a:cubicBezTo>
                  <a:pt x="1884521" y="204311"/>
                  <a:pt x="1883569" y="209074"/>
                  <a:pt x="1882616" y="213836"/>
                </a:cubicBezTo>
                <a:cubicBezTo>
                  <a:pt x="1882616" y="211931"/>
                  <a:pt x="1882616" y="210026"/>
                  <a:pt x="1882616" y="210026"/>
                </a:cubicBezTo>
                <a:cubicBezTo>
                  <a:pt x="1882616" y="210026"/>
                  <a:pt x="1880711" y="216694"/>
                  <a:pt x="1878806" y="228124"/>
                </a:cubicBezTo>
                <a:cubicBezTo>
                  <a:pt x="1877854" y="232886"/>
                  <a:pt x="1876901" y="237649"/>
                  <a:pt x="1874996" y="243364"/>
                </a:cubicBezTo>
                <a:cubicBezTo>
                  <a:pt x="1874996" y="239554"/>
                  <a:pt x="1874996" y="237649"/>
                  <a:pt x="1874996" y="237649"/>
                </a:cubicBezTo>
                <a:cubicBezTo>
                  <a:pt x="1874996" y="237649"/>
                  <a:pt x="1874044" y="244316"/>
                  <a:pt x="1872139" y="255746"/>
                </a:cubicBezTo>
                <a:cubicBezTo>
                  <a:pt x="1871186" y="260509"/>
                  <a:pt x="1870234" y="266224"/>
                  <a:pt x="1868329" y="270986"/>
                </a:cubicBezTo>
                <a:cubicBezTo>
                  <a:pt x="1868329" y="267176"/>
                  <a:pt x="1869281" y="263366"/>
                  <a:pt x="1869281" y="259556"/>
                </a:cubicBezTo>
                <a:cubicBezTo>
                  <a:pt x="1871186" y="243364"/>
                  <a:pt x="1873091" y="228124"/>
                  <a:pt x="1874996" y="213836"/>
                </a:cubicBezTo>
                <a:cubicBezTo>
                  <a:pt x="1875949" y="207169"/>
                  <a:pt x="1876901" y="200501"/>
                  <a:pt x="1877854" y="193834"/>
                </a:cubicBezTo>
                <a:cubicBezTo>
                  <a:pt x="1878806" y="187166"/>
                  <a:pt x="1880711" y="181451"/>
                  <a:pt x="1881664" y="175736"/>
                </a:cubicBezTo>
                <a:cubicBezTo>
                  <a:pt x="1883569" y="164306"/>
                  <a:pt x="1885474" y="154781"/>
                  <a:pt x="1888331" y="146209"/>
                </a:cubicBezTo>
                <a:cubicBezTo>
                  <a:pt x="1892141" y="130016"/>
                  <a:pt x="1894999" y="120491"/>
                  <a:pt x="1894999" y="120491"/>
                </a:cubicBezTo>
                <a:cubicBezTo>
                  <a:pt x="1894999" y="120491"/>
                  <a:pt x="1891189" y="129064"/>
                  <a:pt x="1885474" y="144304"/>
                </a:cubicBezTo>
                <a:cubicBezTo>
                  <a:pt x="1882616" y="151924"/>
                  <a:pt x="1878806" y="161449"/>
                  <a:pt x="1875949" y="172879"/>
                </a:cubicBezTo>
                <a:cubicBezTo>
                  <a:pt x="1874044" y="178594"/>
                  <a:pt x="1872139" y="184309"/>
                  <a:pt x="1870234" y="190976"/>
                </a:cubicBezTo>
                <a:cubicBezTo>
                  <a:pt x="1868329" y="197644"/>
                  <a:pt x="1867376" y="204311"/>
                  <a:pt x="1865471" y="210979"/>
                </a:cubicBezTo>
                <a:cubicBezTo>
                  <a:pt x="1863566" y="219551"/>
                  <a:pt x="1860709" y="229076"/>
                  <a:pt x="1858804" y="238601"/>
                </a:cubicBezTo>
                <a:cubicBezTo>
                  <a:pt x="1858804" y="221456"/>
                  <a:pt x="1857851" y="206216"/>
                  <a:pt x="1856899" y="194786"/>
                </a:cubicBezTo>
                <a:cubicBezTo>
                  <a:pt x="1855946" y="181451"/>
                  <a:pt x="1854994" y="172879"/>
                  <a:pt x="1854994" y="172879"/>
                </a:cubicBezTo>
                <a:cubicBezTo>
                  <a:pt x="1854994" y="172879"/>
                  <a:pt x="1854041" y="180499"/>
                  <a:pt x="1853089" y="194786"/>
                </a:cubicBezTo>
                <a:cubicBezTo>
                  <a:pt x="1852136" y="208121"/>
                  <a:pt x="1850231" y="228124"/>
                  <a:pt x="1848326" y="250984"/>
                </a:cubicBezTo>
                <a:cubicBezTo>
                  <a:pt x="1847374" y="260509"/>
                  <a:pt x="1846421" y="271939"/>
                  <a:pt x="1845469" y="282416"/>
                </a:cubicBezTo>
                <a:cubicBezTo>
                  <a:pt x="1843564" y="279559"/>
                  <a:pt x="1841659" y="276701"/>
                  <a:pt x="1839754" y="273844"/>
                </a:cubicBezTo>
                <a:cubicBezTo>
                  <a:pt x="1839754" y="270986"/>
                  <a:pt x="1838801" y="269081"/>
                  <a:pt x="1838801" y="269081"/>
                </a:cubicBezTo>
                <a:cubicBezTo>
                  <a:pt x="1838801" y="269081"/>
                  <a:pt x="1838801" y="270034"/>
                  <a:pt x="1838801" y="272891"/>
                </a:cubicBezTo>
                <a:cubicBezTo>
                  <a:pt x="1834039" y="266224"/>
                  <a:pt x="1830229" y="260509"/>
                  <a:pt x="1827371" y="256699"/>
                </a:cubicBezTo>
                <a:cubicBezTo>
                  <a:pt x="1829276" y="216694"/>
                  <a:pt x="1828324" y="190976"/>
                  <a:pt x="1828324" y="190976"/>
                </a:cubicBezTo>
                <a:cubicBezTo>
                  <a:pt x="1828324" y="190976"/>
                  <a:pt x="1826419" y="202406"/>
                  <a:pt x="1822609" y="222409"/>
                </a:cubicBezTo>
                <a:cubicBezTo>
                  <a:pt x="1822609" y="219551"/>
                  <a:pt x="1822609" y="217646"/>
                  <a:pt x="1822609" y="214789"/>
                </a:cubicBezTo>
                <a:cubicBezTo>
                  <a:pt x="1822609" y="196691"/>
                  <a:pt x="1821656" y="178594"/>
                  <a:pt x="1822609" y="161449"/>
                </a:cubicBezTo>
                <a:cubicBezTo>
                  <a:pt x="1823561" y="144304"/>
                  <a:pt x="1823561" y="129064"/>
                  <a:pt x="1823561" y="113824"/>
                </a:cubicBezTo>
                <a:cubicBezTo>
                  <a:pt x="1824514" y="54769"/>
                  <a:pt x="1823561" y="15716"/>
                  <a:pt x="1823561" y="15716"/>
                </a:cubicBezTo>
                <a:cubicBezTo>
                  <a:pt x="1823561" y="15716"/>
                  <a:pt x="1817846" y="54769"/>
                  <a:pt x="1812131" y="112871"/>
                </a:cubicBezTo>
                <a:cubicBezTo>
                  <a:pt x="1811179" y="127159"/>
                  <a:pt x="1809274" y="143351"/>
                  <a:pt x="1807369" y="160496"/>
                </a:cubicBezTo>
                <a:cubicBezTo>
                  <a:pt x="1805464" y="175736"/>
                  <a:pt x="1805464" y="191929"/>
                  <a:pt x="1805464" y="209074"/>
                </a:cubicBezTo>
                <a:cubicBezTo>
                  <a:pt x="1803559" y="210026"/>
                  <a:pt x="1802606" y="210979"/>
                  <a:pt x="1801654" y="211931"/>
                </a:cubicBezTo>
                <a:lnTo>
                  <a:pt x="1801654" y="211931"/>
                </a:lnTo>
                <a:lnTo>
                  <a:pt x="1801654" y="212884"/>
                </a:lnTo>
                <a:cubicBezTo>
                  <a:pt x="1797844" y="221456"/>
                  <a:pt x="1794034" y="229076"/>
                  <a:pt x="1790224" y="237649"/>
                </a:cubicBezTo>
                <a:cubicBezTo>
                  <a:pt x="1790224" y="217646"/>
                  <a:pt x="1790224" y="207169"/>
                  <a:pt x="1790224" y="207169"/>
                </a:cubicBezTo>
                <a:cubicBezTo>
                  <a:pt x="1790224" y="207169"/>
                  <a:pt x="1788319" y="218599"/>
                  <a:pt x="1786414" y="239554"/>
                </a:cubicBezTo>
                <a:cubicBezTo>
                  <a:pt x="1786414" y="243364"/>
                  <a:pt x="1785461" y="246221"/>
                  <a:pt x="1784509" y="250984"/>
                </a:cubicBezTo>
                <a:cubicBezTo>
                  <a:pt x="1784509" y="251936"/>
                  <a:pt x="1784509" y="251936"/>
                  <a:pt x="1783556" y="252889"/>
                </a:cubicBezTo>
                <a:cubicBezTo>
                  <a:pt x="1779746" y="236696"/>
                  <a:pt x="1776889" y="226219"/>
                  <a:pt x="1776889" y="226219"/>
                </a:cubicBezTo>
                <a:cubicBezTo>
                  <a:pt x="1776889" y="226219"/>
                  <a:pt x="1776889" y="236696"/>
                  <a:pt x="1777841" y="253841"/>
                </a:cubicBezTo>
                <a:cubicBezTo>
                  <a:pt x="1774031" y="244316"/>
                  <a:pt x="1771174" y="236696"/>
                  <a:pt x="1768316" y="230029"/>
                </a:cubicBezTo>
                <a:cubicBezTo>
                  <a:pt x="1763554" y="219551"/>
                  <a:pt x="1760696" y="211931"/>
                  <a:pt x="1759744" y="209074"/>
                </a:cubicBezTo>
                <a:cubicBezTo>
                  <a:pt x="1759744" y="209074"/>
                  <a:pt x="1759744" y="208121"/>
                  <a:pt x="1759744" y="208121"/>
                </a:cubicBezTo>
                <a:cubicBezTo>
                  <a:pt x="1761649" y="202406"/>
                  <a:pt x="1761649" y="198596"/>
                  <a:pt x="1761649" y="198596"/>
                </a:cubicBezTo>
                <a:cubicBezTo>
                  <a:pt x="1761649" y="198596"/>
                  <a:pt x="1760696" y="200501"/>
                  <a:pt x="1759744" y="203359"/>
                </a:cubicBezTo>
                <a:cubicBezTo>
                  <a:pt x="1759744" y="200501"/>
                  <a:pt x="1759744" y="197644"/>
                  <a:pt x="1759744" y="195739"/>
                </a:cubicBezTo>
                <a:cubicBezTo>
                  <a:pt x="1760696" y="187166"/>
                  <a:pt x="1760696" y="178594"/>
                  <a:pt x="1761649" y="171926"/>
                </a:cubicBezTo>
                <a:cubicBezTo>
                  <a:pt x="1762601" y="158591"/>
                  <a:pt x="1762601" y="151924"/>
                  <a:pt x="1762601" y="151924"/>
                </a:cubicBezTo>
                <a:cubicBezTo>
                  <a:pt x="1762601" y="151924"/>
                  <a:pt x="1760696" y="159544"/>
                  <a:pt x="1756886" y="171926"/>
                </a:cubicBezTo>
                <a:cubicBezTo>
                  <a:pt x="1754981" y="180499"/>
                  <a:pt x="1752124" y="191929"/>
                  <a:pt x="1749266" y="205264"/>
                </a:cubicBezTo>
                <a:cubicBezTo>
                  <a:pt x="1746409" y="200501"/>
                  <a:pt x="1745456" y="197644"/>
                  <a:pt x="1745456" y="197644"/>
                </a:cubicBezTo>
                <a:cubicBezTo>
                  <a:pt x="1745456" y="197644"/>
                  <a:pt x="1746409" y="201454"/>
                  <a:pt x="1749266" y="208121"/>
                </a:cubicBezTo>
                <a:cubicBezTo>
                  <a:pt x="1748314" y="213836"/>
                  <a:pt x="1747361" y="219551"/>
                  <a:pt x="1746409" y="225266"/>
                </a:cubicBezTo>
                <a:cubicBezTo>
                  <a:pt x="1746409" y="226219"/>
                  <a:pt x="1746409" y="227171"/>
                  <a:pt x="1746409" y="228124"/>
                </a:cubicBezTo>
                <a:cubicBezTo>
                  <a:pt x="1741646" y="193834"/>
                  <a:pt x="1737836" y="171926"/>
                  <a:pt x="1737836" y="171926"/>
                </a:cubicBezTo>
                <a:cubicBezTo>
                  <a:pt x="1737836" y="171926"/>
                  <a:pt x="1736884" y="204311"/>
                  <a:pt x="1738789" y="252889"/>
                </a:cubicBezTo>
                <a:cubicBezTo>
                  <a:pt x="1737836" y="253841"/>
                  <a:pt x="1737836" y="255746"/>
                  <a:pt x="1736884" y="256699"/>
                </a:cubicBezTo>
                <a:cubicBezTo>
                  <a:pt x="1735931" y="253841"/>
                  <a:pt x="1735931" y="252889"/>
                  <a:pt x="1735931" y="252889"/>
                </a:cubicBezTo>
                <a:cubicBezTo>
                  <a:pt x="1735931" y="252889"/>
                  <a:pt x="1735931" y="254794"/>
                  <a:pt x="1735931" y="257651"/>
                </a:cubicBezTo>
                <a:cubicBezTo>
                  <a:pt x="1734979" y="259556"/>
                  <a:pt x="1734026" y="261461"/>
                  <a:pt x="1733074" y="264319"/>
                </a:cubicBezTo>
                <a:cubicBezTo>
                  <a:pt x="1731169" y="270034"/>
                  <a:pt x="1729264" y="276701"/>
                  <a:pt x="1727359" y="283369"/>
                </a:cubicBezTo>
                <a:cubicBezTo>
                  <a:pt x="1725454" y="288131"/>
                  <a:pt x="1723549" y="293846"/>
                  <a:pt x="1722596" y="299561"/>
                </a:cubicBezTo>
                <a:cubicBezTo>
                  <a:pt x="1720691" y="278606"/>
                  <a:pt x="1718786" y="267176"/>
                  <a:pt x="1718786" y="267176"/>
                </a:cubicBezTo>
                <a:cubicBezTo>
                  <a:pt x="1718786" y="267176"/>
                  <a:pt x="1717834" y="286226"/>
                  <a:pt x="1716881" y="317659"/>
                </a:cubicBezTo>
                <a:cubicBezTo>
                  <a:pt x="1716881" y="317659"/>
                  <a:pt x="1716881" y="318611"/>
                  <a:pt x="1716881" y="318611"/>
                </a:cubicBezTo>
                <a:cubicBezTo>
                  <a:pt x="1715929" y="317659"/>
                  <a:pt x="1715929" y="316706"/>
                  <a:pt x="1714976" y="316706"/>
                </a:cubicBezTo>
                <a:cubicBezTo>
                  <a:pt x="1712119" y="307181"/>
                  <a:pt x="1710214" y="297656"/>
                  <a:pt x="1707356" y="288131"/>
                </a:cubicBezTo>
                <a:cubicBezTo>
                  <a:pt x="1708309" y="270034"/>
                  <a:pt x="1709261" y="252889"/>
                  <a:pt x="1709261" y="237649"/>
                </a:cubicBezTo>
                <a:cubicBezTo>
                  <a:pt x="1711166" y="192881"/>
                  <a:pt x="1710214" y="163354"/>
                  <a:pt x="1710214" y="163354"/>
                </a:cubicBezTo>
                <a:cubicBezTo>
                  <a:pt x="1710214" y="163354"/>
                  <a:pt x="1705451" y="189071"/>
                  <a:pt x="1698784" y="229076"/>
                </a:cubicBezTo>
                <a:cubicBezTo>
                  <a:pt x="1696879" y="219551"/>
                  <a:pt x="1695926" y="210979"/>
                  <a:pt x="1694021" y="203359"/>
                </a:cubicBezTo>
                <a:cubicBezTo>
                  <a:pt x="1695926" y="191929"/>
                  <a:pt x="1697831" y="180499"/>
                  <a:pt x="1699736" y="170021"/>
                </a:cubicBezTo>
                <a:cubicBezTo>
                  <a:pt x="1702594" y="151924"/>
                  <a:pt x="1705451" y="134779"/>
                  <a:pt x="1706404" y="119539"/>
                </a:cubicBezTo>
                <a:cubicBezTo>
                  <a:pt x="1708309" y="104299"/>
                  <a:pt x="1709261" y="91916"/>
                  <a:pt x="1710214" y="80486"/>
                </a:cubicBezTo>
                <a:cubicBezTo>
                  <a:pt x="1712119" y="59531"/>
                  <a:pt x="1713071" y="47149"/>
                  <a:pt x="1713071" y="47149"/>
                </a:cubicBezTo>
                <a:cubicBezTo>
                  <a:pt x="1713071" y="47149"/>
                  <a:pt x="1710214" y="59531"/>
                  <a:pt x="1706404" y="80486"/>
                </a:cubicBezTo>
                <a:cubicBezTo>
                  <a:pt x="1704499" y="90964"/>
                  <a:pt x="1701641" y="104299"/>
                  <a:pt x="1698784" y="118586"/>
                </a:cubicBezTo>
                <a:cubicBezTo>
                  <a:pt x="1695926" y="133826"/>
                  <a:pt x="1692116" y="150019"/>
                  <a:pt x="1688306" y="168116"/>
                </a:cubicBezTo>
                <a:cubicBezTo>
                  <a:pt x="1688306" y="169069"/>
                  <a:pt x="1687354" y="170974"/>
                  <a:pt x="1687354" y="171926"/>
                </a:cubicBezTo>
                <a:cubicBezTo>
                  <a:pt x="1685449" y="164306"/>
                  <a:pt x="1684496" y="160496"/>
                  <a:pt x="1684496" y="160496"/>
                </a:cubicBezTo>
                <a:cubicBezTo>
                  <a:pt x="1684496" y="160496"/>
                  <a:pt x="1684496" y="167164"/>
                  <a:pt x="1685449" y="179546"/>
                </a:cubicBezTo>
                <a:cubicBezTo>
                  <a:pt x="1684496" y="185261"/>
                  <a:pt x="1682591" y="191929"/>
                  <a:pt x="1681639" y="197644"/>
                </a:cubicBezTo>
                <a:cubicBezTo>
                  <a:pt x="1680686" y="195739"/>
                  <a:pt x="1680686" y="194786"/>
                  <a:pt x="1680686" y="192881"/>
                </a:cubicBezTo>
                <a:cubicBezTo>
                  <a:pt x="1681639" y="186214"/>
                  <a:pt x="1681639" y="180499"/>
                  <a:pt x="1681639" y="174784"/>
                </a:cubicBezTo>
                <a:cubicBezTo>
                  <a:pt x="1681639" y="162401"/>
                  <a:pt x="1682591" y="151924"/>
                  <a:pt x="1682591" y="143351"/>
                </a:cubicBezTo>
                <a:cubicBezTo>
                  <a:pt x="1682591" y="126206"/>
                  <a:pt x="1683544" y="115729"/>
                  <a:pt x="1683544" y="115729"/>
                </a:cubicBezTo>
                <a:cubicBezTo>
                  <a:pt x="1683544" y="115729"/>
                  <a:pt x="1681639" y="125254"/>
                  <a:pt x="1678781" y="143351"/>
                </a:cubicBezTo>
                <a:cubicBezTo>
                  <a:pt x="1677829" y="151924"/>
                  <a:pt x="1675924" y="162401"/>
                  <a:pt x="1674019" y="174784"/>
                </a:cubicBezTo>
                <a:cubicBezTo>
                  <a:pt x="1672114" y="187166"/>
                  <a:pt x="1669256" y="200501"/>
                  <a:pt x="1666399" y="215741"/>
                </a:cubicBezTo>
                <a:cubicBezTo>
                  <a:pt x="1665446" y="220504"/>
                  <a:pt x="1664494" y="226219"/>
                  <a:pt x="1663541" y="231934"/>
                </a:cubicBezTo>
                <a:cubicBezTo>
                  <a:pt x="1662589" y="228124"/>
                  <a:pt x="1661636" y="225266"/>
                  <a:pt x="1661636" y="225266"/>
                </a:cubicBezTo>
                <a:cubicBezTo>
                  <a:pt x="1661636" y="225266"/>
                  <a:pt x="1661636" y="229076"/>
                  <a:pt x="1662589" y="236696"/>
                </a:cubicBezTo>
                <a:cubicBezTo>
                  <a:pt x="1661636" y="242411"/>
                  <a:pt x="1660684" y="248126"/>
                  <a:pt x="1659731" y="253841"/>
                </a:cubicBezTo>
                <a:cubicBezTo>
                  <a:pt x="1659731" y="252889"/>
                  <a:pt x="1658779" y="251936"/>
                  <a:pt x="1658779" y="251936"/>
                </a:cubicBezTo>
                <a:cubicBezTo>
                  <a:pt x="1654969" y="240506"/>
                  <a:pt x="1650206" y="230981"/>
                  <a:pt x="1646396" y="223361"/>
                </a:cubicBezTo>
                <a:cubicBezTo>
                  <a:pt x="1645444" y="220504"/>
                  <a:pt x="1643539" y="218599"/>
                  <a:pt x="1642586" y="215741"/>
                </a:cubicBezTo>
                <a:cubicBezTo>
                  <a:pt x="1642586" y="210979"/>
                  <a:pt x="1642586" y="207169"/>
                  <a:pt x="1642586" y="202406"/>
                </a:cubicBezTo>
                <a:cubicBezTo>
                  <a:pt x="1641634" y="186214"/>
                  <a:pt x="1641634" y="170021"/>
                  <a:pt x="1640681" y="154781"/>
                </a:cubicBezTo>
                <a:cubicBezTo>
                  <a:pt x="1639729" y="139541"/>
                  <a:pt x="1637824" y="125254"/>
                  <a:pt x="1635919" y="111919"/>
                </a:cubicBezTo>
                <a:cubicBezTo>
                  <a:pt x="1630204" y="58579"/>
                  <a:pt x="1624489" y="23336"/>
                  <a:pt x="1624489" y="23336"/>
                </a:cubicBezTo>
                <a:cubicBezTo>
                  <a:pt x="1624489" y="23336"/>
                  <a:pt x="1623536" y="58579"/>
                  <a:pt x="1624489" y="111919"/>
                </a:cubicBezTo>
                <a:cubicBezTo>
                  <a:pt x="1624489" y="125254"/>
                  <a:pt x="1624489" y="139541"/>
                  <a:pt x="1625441" y="154781"/>
                </a:cubicBezTo>
                <a:cubicBezTo>
                  <a:pt x="1626394" y="170021"/>
                  <a:pt x="1624489" y="186214"/>
                  <a:pt x="1625441" y="202406"/>
                </a:cubicBezTo>
                <a:cubicBezTo>
                  <a:pt x="1625441" y="210026"/>
                  <a:pt x="1625441" y="217646"/>
                  <a:pt x="1625441" y="225266"/>
                </a:cubicBezTo>
                <a:cubicBezTo>
                  <a:pt x="1625441" y="227171"/>
                  <a:pt x="1625441" y="229076"/>
                  <a:pt x="1625441" y="230981"/>
                </a:cubicBezTo>
                <a:cubicBezTo>
                  <a:pt x="1624489" y="230029"/>
                  <a:pt x="1624489" y="228124"/>
                  <a:pt x="1623536" y="227171"/>
                </a:cubicBezTo>
                <a:cubicBezTo>
                  <a:pt x="1620679" y="211931"/>
                  <a:pt x="1619726" y="203359"/>
                  <a:pt x="1619726" y="203359"/>
                </a:cubicBezTo>
                <a:cubicBezTo>
                  <a:pt x="1619726" y="203359"/>
                  <a:pt x="1619726" y="208121"/>
                  <a:pt x="1619726" y="217646"/>
                </a:cubicBezTo>
                <a:cubicBezTo>
                  <a:pt x="1613059" y="201454"/>
                  <a:pt x="1608296" y="190976"/>
                  <a:pt x="1608296" y="190976"/>
                </a:cubicBezTo>
                <a:cubicBezTo>
                  <a:pt x="1608296" y="190976"/>
                  <a:pt x="1612106" y="207169"/>
                  <a:pt x="1619726" y="233839"/>
                </a:cubicBezTo>
                <a:cubicBezTo>
                  <a:pt x="1619726" y="236696"/>
                  <a:pt x="1619726" y="239554"/>
                  <a:pt x="1619726" y="242411"/>
                </a:cubicBezTo>
                <a:cubicBezTo>
                  <a:pt x="1615916" y="236696"/>
                  <a:pt x="1613059" y="233839"/>
                  <a:pt x="1613059" y="233839"/>
                </a:cubicBezTo>
                <a:cubicBezTo>
                  <a:pt x="1613059" y="233839"/>
                  <a:pt x="1614964" y="238601"/>
                  <a:pt x="1619726" y="247174"/>
                </a:cubicBezTo>
                <a:cubicBezTo>
                  <a:pt x="1616869" y="250984"/>
                  <a:pt x="1614011" y="256699"/>
                  <a:pt x="1610201" y="264319"/>
                </a:cubicBezTo>
                <a:cubicBezTo>
                  <a:pt x="1609249" y="266224"/>
                  <a:pt x="1608296" y="268129"/>
                  <a:pt x="1607344" y="270034"/>
                </a:cubicBezTo>
                <a:cubicBezTo>
                  <a:pt x="1607344" y="269081"/>
                  <a:pt x="1606391" y="269081"/>
                  <a:pt x="1606391" y="269081"/>
                </a:cubicBezTo>
                <a:cubicBezTo>
                  <a:pt x="1606391" y="269081"/>
                  <a:pt x="1606391" y="269081"/>
                  <a:pt x="1607344" y="270034"/>
                </a:cubicBezTo>
                <a:cubicBezTo>
                  <a:pt x="1605439" y="273844"/>
                  <a:pt x="1603534" y="277654"/>
                  <a:pt x="1601629" y="282416"/>
                </a:cubicBezTo>
                <a:cubicBezTo>
                  <a:pt x="1601629" y="277654"/>
                  <a:pt x="1600676" y="273844"/>
                  <a:pt x="1600676" y="269081"/>
                </a:cubicBezTo>
                <a:cubicBezTo>
                  <a:pt x="1598771" y="243364"/>
                  <a:pt x="1596866" y="221456"/>
                  <a:pt x="1595914" y="207169"/>
                </a:cubicBezTo>
                <a:cubicBezTo>
                  <a:pt x="1594961" y="191929"/>
                  <a:pt x="1594009" y="183356"/>
                  <a:pt x="1594009" y="183356"/>
                </a:cubicBezTo>
                <a:cubicBezTo>
                  <a:pt x="1594009" y="183356"/>
                  <a:pt x="1593056" y="191929"/>
                  <a:pt x="1592104" y="207169"/>
                </a:cubicBezTo>
                <a:cubicBezTo>
                  <a:pt x="1592104" y="212884"/>
                  <a:pt x="1591151" y="219551"/>
                  <a:pt x="1591151" y="227171"/>
                </a:cubicBezTo>
                <a:cubicBezTo>
                  <a:pt x="1589246" y="216694"/>
                  <a:pt x="1586389" y="207169"/>
                  <a:pt x="1583531" y="197644"/>
                </a:cubicBezTo>
                <a:cubicBezTo>
                  <a:pt x="1581626" y="190976"/>
                  <a:pt x="1579721" y="185261"/>
                  <a:pt x="1578769" y="179546"/>
                </a:cubicBezTo>
                <a:cubicBezTo>
                  <a:pt x="1576864" y="173831"/>
                  <a:pt x="1574959" y="168116"/>
                  <a:pt x="1573054" y="163354"/>
                </a:cubicBezTo>
                <a:cubicBezTo>
                  <a:pt x="1569244" y="152876"/>
                  <a:pt x="1566386" y="144304"/>
                  <a:pt x="1563529" y="137636"/>
                </a:cubicBezTo>
                <a:cubicBezTo>
                  <a:pt x="1556861" y="123349"/>
                  <a:pt x="1554004" y="115729"/>
                  <a:pt x="1554004" y="115729"/>
                </a:cubicBezTo>
                <a:cubicBezTo>
                  <a:pt x="1554004" y="115729"/>
                  <a:pt x="1555909" y="124301"/>
                  <a:pt x="1560671" y="138589"/>
                </a:cubicBezTo>
                <a:cubicBezTo>
                  <a:pt x="1562576" y="146209"/>
                  <a:pt x="1564481" y="154781"/>
                  <a:pt x="1567339" y="165259"/>
                </a:cubicBezTo>
                <a:cubicBezTo>
                  <a:pt x="1568291" y="170021"/>
                  <a:pt x="1569244" y="175736"/>
                  <a:pt x="1571149" y="181451"/>
                </a:cubicBezTo>
                <a:cubicBezTo>
                  <a:pt x="1572101" y="187166"/>
                  <a:pt x="1573054" y="192881"/>
                  <a:pt x="1574006" y="199549"/>
                </a:cubicBezTo>
                <a:cubicBezTo>
                  <a:pt x="1576864" y="211931"/>
                  <a:pt x="1577816" y="226219"/>
                  <a:pt x="1579721" y="240506"/>
                </a:cubicBezTo>
                <a:cubicBezTo>
                  <a:pt x="1581626" y="253841"/>
                  <a:pt x="1582579" y="269081"/>
                  <a:pt x="1584484" y="283369"/>
                </a:cubicBezTo>
                <a:cubicBezTo>
                  <a:pt x="1581626" y="274796"/>
                  <a:pt x="1579721" y="266224"/>
                  <a:pt x="1576864" y="258604"/>
                </a:cubicBezTo>
                <a:cubicBezTo>
                  <a:pt x="1575911" y="255746"/>
                  <a:pt x="1574959" y="252889"/>
                  <a:pt x="1573054" y="249079"/>
                </a:cubicBezTo>
                <a:cubicBezTo>
                  <a:pt x="1573054" y="249079"/>
                  <a:pt x="1573054" y="248126"/>
                  <a:pt x="1573054" y="247174"/>
                </a:cubicBezTo>
                <a:cubicBezTo>
                  <a:pt x="1573054" y="243364"/>
                  <a:pt x="1573054" y="238601"/>
                  <a:pt x="1572101" y="234791"/>
                </a:cubicBezTo>
                <a:cubicBezTo>
                  <a:pt x="1571149" y="221456"/>
                  <a:pt x="1569244" y="209074"/>
                  <a:pt x="1567339" y="198596"/>
                </a:cubicBezTo>
                <a:cubicBezTo>
                  <a:pt x="1566386" y="192881"/>
                  <a:pt x="1564481" y="188119"/>
                  <a:pt x="1563529" y="184309"/>
                </a:cubicBezTo>
                <a:cubicBezTo>
                  <a:pt x="1561624" y="179546"/>
                  <a:pt x="1560671" y="175736"/>
                  <a:pt x="1558766" y="171926"/>
                </a:cubicBezTo>
                <a:cubicBezTo>
                  <a:pt x="1555909" y="164306"/>
                  <a:pt x="1553051" y="159544"/>
                  <a:pt x="1550194" y="155734"/>
                </a:cubicBezTo>
                <a:cubicBezTo>
                  <a:pt x="1548289" y="151924"/>
                  <a:pt x="1546384" y="150019"/>
                  <a:pt x="1546384" y="150019"/>
                </a:cubicBezTo>
                <a:cubicBezTo>
                  <a:pt x="1546384" y="150019"/>
                  <a:pt x="1547336" y="151924"/>
                  <a:pt x="1549241" y="155734"/>
                </a:cubicBezTo>
                <a:cubicBezTo>
                  <a:pt x="1551146" y="159544"/>
                  <a:pt x="1553051" y="165259"/>
                  <a:pt x="1554956" y="171926"/>
                </a:cubicBezTo>
                <a:cubicBezTo>
                  <a:pt x="1555909" y="175736"/>
                  <a:pt x="1556861" y="179546"/>
                  <a:pt x="1557814" y="184309"/>
                </a:cubicBezTo>
                <a:cubicBezTo>
                  <a:pt x="1557814" y="189071"/>
                  <a:pt x="1558766" y="193834"/>
                  <a:pt x="1559719" y="198596"/>
                </a:cubicBezTo>
                <a:cubicBezTo>
                  <a:pt x="1559719" y="203359"/>
                  <a:pt x="1560671" y="208121"/>
                  <a:pt x="1560671" y="213836"/>
                </a:cubicBezTo>
                <a:cubicBezTo>
                  <a:pt x="1560671" y="214789"/>
                  <a:pt x="1560671" y="215741"/>
                  <a:pt x="1559719" y="216694"/>
                </a:cubicBezTo>
                <a:cubicBezTo>
                  <a:pt x="1558766" y="213836"/>
                  <a:pt x="1556861" y="210979"/>
                  <a:pt x="1555909" y="208121"/>
                </a:cubicBezTo>
                <a:cubicBezTo>
                  <a:pt x="1554004" y="203359"/>
                  <a:pt x="1551146" y="199549"/>
                  <a:pt x="1549241" y="194786"/>
                </a:cubicBezTo>
                <a:cubicBezTo>
                  <a:pt x="1545431" y="186214"/>
                  <a:pt x="1541621" y="179546"/>
                  <a:pt x="1537811" y="173831"/>
                </a:cubicBezTo>
                <a:cubicBezTo>
                  <a:pt x="1530191" y="162401"/>
                  <a:pt x="1526381" y="156686"/>
                  <a:pt x="1526381" y="156686"/>
                </a:cubicBezTo>
                <a:cubicBezTo>
                  <a:pt x="1526381" y="156686"/>
                  <a:pt x="1529239" y="163354"/>
                  <a:pt x="1534001" y="175736"/>
                </a:cubicBezTo>
                <a:cubicBezTo>
                  <a:pt x="1536859" y="181451"/>
                  <a:pt x="1539716" y="189071"/>
                  <a:pt x="1542574" y="197644"/>
                </a:cubicBezTo>
                <a:cubicBezTo>
                  <a:pt x="1543526" y="201454"/>
                  <a:pt x="1545431" y="205264"/>
                  <a:pt x="1546384" y="209074"/>
                </a:cubicBezTo>
                <a:cubicBezTo>
                  <a:pt x="1546384" y="208121"/>
                  <a:pt x="1545431" y="208121"/>
                  <a:pt x="1545431" y="208121"/>
                </a:cubicBezTo>
                <a:cubicBezTo>
                  <a:pt x="1545431" y="208121"/>
                  <a:pt x="1546384" y="209074"/>
                  <a:pt x="1546384" y="210979"/>
                </a:cubicBezTo>
                <a:cubicBezTo>
                  <a:pt x="1548289" y="215741"/>
                  <a:pt x="1549241" y="220504"/>
                  <a:pt x="1551146" y="226219"/>
                </a:cubicBezTo>
                <a:cubicBezTo>
                  <a:pt x="1552099" y="228124"/>
                  <a:pt x="1552099" y="229076"/>
                  <a:pt x="1552099" y="230981"/>
                </a:cubicBezTo>
                <a:cubicBezTo>
                  <a:pt x="1552099" y="232886"/>
                  <a:pt x="1553051" y="233839"/>
                  <a:pt x="1553051" y="235744"/>
                </a:cubicBezTo>
                <a:cubicBezTo>
                  <a:pt x="1553051" y="237649"/>
                  <a:pt x="1553051" y="239554"/>
                  <a:pt x="1554004" y="241459"/>
                </a:cubicBezTo>
                <a:cubicBezTo>
                  <a:pt x="1554004" y="242411"/>
                  <a:pt x="1554004" y="243364"/>
                  <a:pt x="1554004" y="244316"/>
                </a:cubicBezTo>
                <a:cubicBezTo>
                  <a:pt x="1554004" y="246221"/>
                  <a:pt x="1553051" y="248126"/>
                  <a:pt x="1553051" y="250031"/>
                </a:cubicBezTo>
                <a:cubicBezTo>
                  <a:pt x="1551146" y="253841"/>
                  <a:pt x="1549241" y="257651"/>
                  <a:pt x="1547336" y="263366"/>
                </a:cubicBezTo>
                <a:cubicBezTo>
                  <a:pt x="1545431" y="258604"/>
                  <a:pt x="1543526" y="254794"/>
                  <a:pt x="1542574" y="251936"/>
                </a:cubicBezTo>
                <a:cubicBezTo>
                  <a:pt x="1542574" y="249079"/>
                  <a:pt x="1542574" y="245269"/>
                  <a:pt x="1542574" y="243364"/>
                </a:cubicBezTo>
                <a:cubicBezTo>
                  <a:pt x="1542574" y="230029"/>
                  <a:pt x="1542574" y="222409"/>
                  <a:pt x="1542574" y="222409"/>
                </a:cubicBezTo>
                <a:cubicBezTo>
                  <a:pt x="1542574" y="222409"/>
                  <a:pt x="1541621" y="230029"/>
                  <a:pt x="1538764" y="243364"/>
                </a:cubicBezTo>
                <a:cubicBezTo>
                  <a:pt x="1538764" y="243364"/>
                  <a:pt x="1538764" y="243364"/>
                  <a:pt x="1538764" y="243364"/>
                </a:cubicBezTo>
                <a:cubicBezTo>
                  <a:pt x="1534001" y="232886"/>
                  <a:pt x="1531144" y="226219"/>
                  <a:pt x="1531144" y="226219"/>
                </a:cubicBezTo>
                <a:cubicBezTo>
                  <a:pt x="1531144" y="226219"/>
                  <a:pt x="1533049" y="234791"/>
                  <a:pt x="1537811" y="250031"/>
                </a:cubicBezTo>
                <a:cubicBezTo>
                  <a:pt x="1537811" y="252889"/>
                  <a:pt x="1536859" y="255746"/>
                  <a:pt x="1536859" y="258604"/>
                </a:cubicBezTo>
                <a:cubicBezTo>
                  <a:pt x="1534954" y="251936"/>
                  <a:pt x="1533049" y="245269"/>
                  <a:pt x="1531144" y="239554"/>
                </a:cubicBezTo>
                <a:cubicBezTo>
                  <a:pt x="1529239" y="232886"/>
                  <a:pt x="1527334" y="227171"/>
                  <a:pt x="1525429" y="220504"/>
                </a:cubicBezTo>
                <a:cubicBezTo>
                  <a:pt x="1524476" y="217646"/>
                  <a:pt x="1523524" y="214789"/>
                  <a:pt x="1521619" y="211931"/>
                </a:cubicBezTo>
                <a:cubicBezTo>
                  <a:pt x="1518761" y="173831"/>
                  <a:pt x="1515904" y="150019"/>
                  <a:pt x="1515904" y="150019"/>
                </a:cubicBezTo>
                <a:cubicBezTo>
                  <a:pt x="1515904" y="150019"/>
                  <a:pt x="1514951" y="166211"/>
                  <a:pt x="1513046" y="192881"/>
                </a:cubicBezTo>
                <a:cubicBezTo>
                  <a:pt x="1510189" y="187166"/>
                  <a:pt x="1508284" y="182404"/>
                  <a:pt x="1506379" y="177641"/>
                </a:cubicBezTo>
                <a:cubicBezTo>
                  <a:pt x="1499711" y="163354"/>
                  <a:pt x="1495901" y="154781"/>
                  <a:pt x="1495901" y="154781"/>
                </a:cubicBezTo>
                <a:cubicBezTo>
                  <a:pt x="1495901" y="154781"/>
                  <a:pt x="1497806" y="163354"/>
                  <a:pt x="1502569" y="178594"/>
                </a:cubicBezTo>
                <a:cubicBezTo>
                  <a:pt x="1503521" y="182404"/>
                  <a:pt x="1504474" y="186214"/>
                  <a:pt x="1505426" y="190024"/>
                </a:cubicBezTo>
                <a:cubicBezTo>
                  <a:pt x="1505426" y="189071"/>
                  <a:pt x="1504474" y="189071"/>
                  <a:pt x="1504474" y="189071"/>
                </a:cubicBezTo>
                <a:cubicBezTo>
                  <a:pt x="1504474" y="189071"/>
                  <a:pt x="1506379" y="196691"/>
                  <a:pt x="1510189" y="210026"/>
                </a:cubicBezTo>
                <a:cubicBezTo>
                  <a:pt x="1510189" y="210979"/>
                  <a:pt x="1511141" y="212884"/>
                  <a:pt x="1511141" y="213836"/>
                </a:cubicBezTo>
                <a:cubicBezTo>
                  <a:pt x="1511141" y="220504"/>
                  <a:pt x="1510189" y="227171"/>
                  <a:pt x="1510189" y="233839"/>
                </a:cubicBezTo>
                <a:cubicBezTo>
                  <a:pt x="1510189" y="241459"/>
                  <a:pt x="1509236" y="250031"/>
                  <a:pt x="1509236" y="258604"/>
                </a:cubicBezTo>
                <a:cubicBezTo>
                  <a:pt x="1503521" y="241459"/>
                  <a:pt x="1498759" y="230981"/>
                  <a:pt x="1498759" y="230981"/>
                </a:cubicBezTo>
                <a:cubicBezTo>
                  <a:pt x="1498759" y="230981"/>
                  <a:pt x="1501616" y="248126"/>
                  <a:pt x="1508284" y="275749"/>
                </a:cubicBezTo>
                <a:cubicBezTo>
                  <a:pt x="1508284" y="279559"/>
                  <a:pt x="1508284" y="283369"/>
                  <a:pt x="1507331" y="288131"/>
                </a:cubicBezTo>
                <a:cubicBezTo>
                  <a:pt x="1506379" y="290036"/>
                  <a:pt x="1505426" y="290989"/>
                  <a:pt x="1504474" y="292894"/>
                </a:cubicBezTo>
                <a:cubicBezTo>
                  <a:pt x="1503521" y="294799"/>
                  <a:pt x="1501616" y="296704"/>
                  <a:pt x="1500664" y="298609"/>
                </a:cubicBezTo>
                <a:cubicBezTo>
                  <a:pt x="1497806" y="287179"/>
                  <a:pt x="1495901" y="275749"/>
                  <a:pt x="1493044" y="266224"/>
                </a:cubicBezTo>
                <a:cubicBezTo>
                  <a:pt x="1495901" y="253841"/>
                  <a:pt x="1497806" y="246221"/>
                  <a:pt x="1497806" y="246221"/>
                </a:cubicBezTo>
                <a:cubicBezTo>
                  <a:pt x="1497806" y="246221"/>
                  <a:pt x="1495901" y="251936"/>
                  <a:pt x="1491139" y="260509"/>
                </a:cubicBezTo>
                <a:cubicBezTo>
                  <a:pt x="1491139" y="260509"/>
                  <a:pt x="1491139" y="259556"/>
                  <a:pt x="1491139" y="259556"/>
                </a:cubicBezTo>
                <a:cubicBezTo>
                  <a:pt x="1491139" y="253841"/>
                  <a:pt x="1490186" y="249079"/>
                  <a:pt x="1490186" y="244316"/>
                </a:cubicBezTo>
                <a:cubicBezTo>
                  <a:pt x="1490186" y="242411"/>
                  <a:pt x="1490186" y="240506"/>
                  <a:pt x="1489234" y="238601"/>
                </a:cubicBezTo>
                <a:cubicBezTo>
                  <a:pt x="1489234" y="237649"/>
                  <a:pt x="1489234" y="237649"/>
                  <a:pt x="1489234" y="237649"/>
                </a:cubicBezTo>
                <a:cubicBezTo>
                  <a:pt x="1489234" y="237649"/>
                  <a:pt x="1489234" y="237649"/>
                  <a:pt x="1489234" y="238601"/>
                </a:cubicBezTo>
                <a:cubicBezTo>
                  <a:pt x="1488281" y="230981"/>
                  <a:pt x="1488281" y="225266"/>
                  <a:pt x="1486376" y="219551"/>
                </a:cubicBezTo>
                <a:cubicBezTo>
                  <a:pt x="1483519" y="206216"/>
                  <a:pt x="1482566" y="198596"/>
                  <a:pt x="1482566" y="198596"/>
                </a:cubicBezTo>
                <a:cubicBezTo>
                  <a:pt x="1482566" y="198596"/>
                  <a:pt x="1482566" y="206216"/>
                  <a:pt x="1482566" y="220504"/>
                </a:cubicBezTo>
                <a:cubicBezTo>
                  <a:pt x="1482566" y="222409"/>
                  <a:pt x="1482566" y="225266"/>
                  <a:pt x="1482566" y="228124"/>
                </a:cubicBezTo>
                <a:cubicBezTo>
                  <a:pt x="1476851" y="206216"/>
                  <a:pt x="1473041" y="193834"/>
                  <a:pt x="1473041" y="193834"/>
                </a:cubicBezTo>
                <a:cubicBezTo>
                  <a:pt x="1473041" y="193834"/>
                  <a:pt x="1474946" y="220504"/>
                  <a:pt x="1479709" y="259556"/>
                </a:cubicBezTo>
                <a:cubicBezTo>
                  <a:pt x="1479709" y="260509"/>
                  <a:pt x="1478756" y="261461"/>
                  <a:pt x="1478756" y="262414"/>
                </a:cubicBezTo>
                <a:cubicBezTo>
                  <a:pt x="1477804" y="263366"/>
                  <a:pt x="1477804" y="265271"/>
                  <a:pt x="1476851" y="266224"/>
                </a:cubicBezTo>
                <a:cubicBezTo>
                  <a:pt x="1476851" y="263366"/>
                  <a:pt x="1475899" y="260509"/>
                  <a:pt x="1475899" y="257651"/>
                </a:cubicBezTo>
                <a:cubicBezTo>
                  <a:pt x="1473994" y="244316"/>
                  <a:pt x="1473041" y="232886"/>
                  <a:pt x="1471136" y="221456"/>
                </a:cubicBezTo>
                <a:cubicBezTo>
                  <a:pt x="1469231" y="210979"/>
                  <a:pt x="1468279" y="201454"/>
                  <a:pt x="1466374" y="193834"/>
                </a:cubicBezTo>
                <a:cubicBezTo>
                  <a:pt x="1462564" y="178594"/>
                  <a:pt x="1460659" y="170021"/>
                  <a:pt x="1460659" y="170021"/>
                </a:cubicBezTo>
                <a:cubicBezTo>
                  <a:pt x="1460659" y="170021"/>
                  <a:pt x="1461611" y="178594"/>
                  <a:pt x="1462564" y="193834"/>
                </a:cubicBezTo>
                <a:cubicBezTo>
                  <a:pt x="1463516" y="201454"/>
                  <a:pt x="1463516" y="210979"/>
                  <a:pt x="1464469" y="221456"/>
                </a:cubicBezTo>
                <a:cubicBezTo>
                  <a:pt x="1465421" y="231934"/>
                  <a:pt x="1465421" y="244316"/>
                  <a:pt x="1465421" y="257651"/>
                </a:cubicBezTo>
                <a:cubicBezTo>
                  <a:pt x="1465421" y="263366"/>
                  <a:pt x="1465421" y="269081"/>
                  <a:pt x="1465421" y="275749"/>
                </a:cubicBezTo>
                <a:cubicBezTo>
                  <a:pt x="1462564" y="265271"/>
                  <a:pt x="1458754" y="254794"/>
                  <a:pt x="1455896" y="246221"/>
                </a:cubicBezTo>
                <a:cubicBezTo>
                  <a:pt x="1453039" y="235744"/>
                  <a:pt x="1450181" y="226219"/>
                  <a:pt x="1447324" y="218599"/>
                </a:cubicBezTo>
                <a:cubicBezTo>
                  <a:pt x="1442561" y="203359"/>
                  <a:pt x="1439704" y="194786"/>
                  <a:pt x="1439704" y="194786"/>
                </a:cubicBezTo>
                <a:cubicBezTo>
                  <a:pt x="1439704" y="194786"/>
                  <a:pt x="1440656" y="202406"/>
                  <a:pt x="1442561" y="215741"/>
                </a:cubicBezTo>
                <a:cubicBezTo>
                  <a:pt x="1439704" y="203359"/>
                  <a:pt x="1437799" y="193834"/>
                  <a:pt x="1435894" y="185261"/>
                </a:cubicBezTo>
                <a:cubicBezTo>
                  <a:pt x="1435894" y="169069"/>
                  <a:pt x="1435894" y="159544"/>
                  <a:pt x="1435894" y="159544"/>
                </a:cubicBezTo>
                <a:cubicBezTo>
                  <a:pt x="1435894" y="159544"/>
                  <a:pt x="1434941" y="164306"/>
                  <a:pt x="1433036" y="173831"/>
                </a:cubicBezTo>
                <a:cubicBezTo>
                  <a:pt x="1431131" y="165259"/>
                  <a:pt x="1430179" y="160496"/>
                  <a:pt x="1430179" y="160496"/>
                </a:cubicBezTo>
                <a:cubicBezTo>
                  <a:pt x="1430179" y="160496"/>
                  <a:pt x="1430179" y="162401"/>
                  <a:pt x="1430179" y="166211"/>
                </a:cubicBezTo>
                <a:cubicBezTo>
                  <a:pt x="1428274" y="158591"/>
                  <a:pt x="1427321" y="151924"/>
                  <a:pt x="1425416" y="147161"/>
                </a:cubicBezTo>
                <a:cubicBezTo>
                  <a:pt x="1421606" y="134779"/>
                  <a:pt x="1418749" y="127159"/>
                  <a:pt x="1418749" y="127159"/>
                </a:cubicBezTo>
                <a:cubicBezTo>
                  <a:pt x="1418749" y="127159"/>
                  <a:pt x="1419701" y="134779"/>
                  <a:pt x="1421606" y="148114"/>
                </a:cubicBezTo>
                <a:cubicBezTo>
                  <a:pt x="1422559" y="154781"/>
                  <a:pt x="1423511" y="162401"/>
                  <a:pt x="1423511" y="171926"/>
                </a:cubicBezTo>
                <a:cubicBezTo>
                  <a:pt x="1424464" y="181451"/>
                  <a:pt x="1424464" y="190976"/>
                  <a:pt x="1425416" y="202406"/>
                </a:cubicBezTo>
                <a:cubicBezTo>
                  <a:pt x="1425416" y="208121"/>
                  <a:pt x="1426369" y="212884"/>
                  <a:pt x="1426369" y="218599"/>
                </a:cubicBezTo>
                <a:cubicBezTo>
                  <a:pt x="1425416" y="224314"/>
                  <a:pt x="1424464" y="230029"/>
                  <a:pt x="1424464" y="235744"/>
                </a:cubicBezTo>
                <a:cubicBezTo>
                  <a:pt x="1423511" y="231934"/>
                  <a:pt x="1422559" y="229076"/>
                  <a:pt x="1421606" y="226219"/>
                </a:cubicBezTo>
                <a:cubicBezTo>
                  <a:pt x="1419701" y="219551"/>
                  <a:pt x="1416844" y="214789"/>
                  <a:pt x="1415891" y="210026"/>
                </a:cubicBezTo>
                <a:cubicBezTo>
                  <a:pt x="1412081" y="201454"/>
                  <a:pt x="1410176" y="195739"/>
                  <a:pt x="1410176" y="195739"/>
                </a:cubicBezTo>
                <a:cubicBezTo>
                  <a:pt x="1410176" y="195739"/>
                  <a:pt x="1411129" y="201454"/>
                  <a:pt x="1412081" y="210979"/>
                </a:cubicBezTo>
                <a:cubicBezTo>
                  <a:pt x="1413034" y="215741"/>
                  <a:pt x="1413986" y="221456"/>
                  <a:pt x="1414939" y="228124"/>
                </a:cubicBezTo>
                <a:cubicBezTo>
                  <a:pt x="1415891" y="234791"/>
                  <a:pt x="1416844" y="241459"/>
                  <a:pt x="1416844" y="250031"/>
                </a:cubicBezTo>
                <a:cubicBezTo>
                  <a:pt x="1416844" y="255746"/>
                  <a:pt x="1417796" y="261461"/>
                  <a:pt x="1418749" y="268129"/>
                </a:cubicBezTo>
                <a:cubicBezTo>
                  <a:pt x="1416844" y="270986"/>
                  <a:pt x="1414939" y="273844"/>
                  <a:pt x="1413034" y="277654"/>
                </a:cubicBezTo>
                <a:cubicBezTo>
                  <a:pt x="1412081" y="275749"/>
                  <a:pt x="1412081" y="273844"/>
                  <a:pt x="1411129" y="271939"/>
                </a:cubicBezTo>
                <a:cubicBezTo>
                  <a:pt x="1406366" y="237649"/>
                  <a:pt x="1401604" y="215741"/>
                  <a:pt x="1401604" y="215741"/>
                </a:cubicBezTo>
                <a:cubicBezTo>
                  <a:pt x="1401604" y="215741"/>
                  <a:pt x="1401604" y="226219"/>
                  <a:pt x="1400651" y="243364"/>
                </a:cubicBezTo>
                <a:cubicBezTo>
                  <a:pt x="1397794" y="233839"/>
                  <a:pt x="1394936" y="226219"/>
                  <a:pt x="1392079" y="219551"/>
                </a:cubicBezTo>
                <a:cubicBezTo>
                  <a:pt x="1392079" y="217646"/>
                  <a:pt x="1393031" y="215741"/>
                  <a:pt x="1393031" y="213836"/>
                </a:cubicBezTo>
                <a:cubicBezTo>
                  <a:pt x="1393984" y="212884"/>
                  <a:pt x="1394936" y="211931"/>
                  <a:pt x="1395889" y="210979"/>
                </a:cubicBezTo>
                <a:cubicBezTo>
                  <a:pt x="1399699" y="207169"/>
                  <a:pt x="1400651" y="205264"/>
                  <a:pt x="1400651" y="205264"/>
                </a:cubicBezTo>
                <a:cubicBezTo>
                  <a:pt x="1400651" y="205264"/>
                  <a:pt x="1398746" y="207169"/>
                  <a:pt x="1394936" y="210026"/>
                </a:cubicBezTo>
                <a:cubicBezTo>
                  <a:pt x="1394936" y="210026"/>
                  <a:pt x="1393984" y="210979"/>
                  <a:pt x="1393031" y="210979"/>
                </a:cubicBezTo>
                <a:cubicBezTo>
                  <a:pt x="1393984" y="205264"/>
                  <a:pt x="1394936" y="202406"/>
                  <a:pt x="1394936" y="202406"/>
                </a:cubicBezTo>
                <a:cubicBezTo>
                  <a:pt x="1394936" y="202406"/>
                  <a:pt x="1393031" y="206216"/>
                  <a:pt x="1391126" y="212884"/>
                </a:cubicBezTo>
                <a:cubicBezTo>
                  <a:pt x="1391126" y="212884"/>
                  <a:pt x="1390174" y="213836"/>
                  <a:pt x="1390174" y="213836"/>
                </a:cubicBezTo>
                <a:cubicBezTo>
                  <a:pt x="1386364" y="204311"/>
                  <a:pt x="1384459" y="199549"/>
                  <a:pt x="1384459" y="199549"/>
                </a:cubicBezTo>
                <a:cubicBezTo>
                  <a:pt x="1384459" y="199549"/>
                  <a:pt x="1385411" y="205264"/>
                  <a:pt x="1387316" y="215741"/>
                </a:cubicBezTo>
                <a:cubicBezTo>
                  <a:pt x="1384459" y="218599"/>
                  <a:pt x="1382554" y="220504"/>
                  <a:pt x="1378744" y="224314"/>
                </a:cubicBezTo>
                <a:cubicBezTo>
                  <a:pt x="1374934" y="229076"/>
                  <a:pt x="1371124" y="233839"/>
                  <a:pt x="1367314" y="240506"/>
                </a:cubicBezTo>
                <a:cubicBezTo>
                  <a:pt x="1363504" y="230029"/>
                  <a:pt x="1358741" y="219551"/>
                  <a:pt x="1354931" y="209074"/>
                </a:cubicBezTo>
                <a:cubicBezTo>
                  <a:pt x="1354931" y="199549"/>
                  <a:pt x="1354931" y="191929"/>
                  <a:pt x="1354931" y="185261"/>
                </a:cubicBezTo>
                <a:cubicBezTo>
                  <a:pt x="1354931" y="167164"/>
                  <a:pt x="1354931" y="157639"/>
                  <a:pt x="1354931" y="157639"/>
                </a:cubicBezTo>
                <a:cubicBezTo>
                  <a:pt x="1354931" y="157639"/>
                  <a:pt x="1353026" y="168116"/>
                  <a:pt x="1351121" y="185261"/>
                </a:cubicBezTo>
                <a:cubicBezTo>
                  <a:pt x="1350169" y="189071"/>
                  <a:pt x="1350169" y="192881"/>
                  <a:pt x="1349216" y="197644"/>
                </a:cubicBezTo>
                <a:cubicBezTo>
                  <a:pt x="1347311" y="193834"/>
                  <a:pt x="1345406" y="190024"/>
                  <a:pt x="1343501" y="186214"/>
                </a:cubicBezTo>
                <a:cubicBezTo>
                  <a:pt x="1343501" y="181451"/>
                  <a:pt x="1344454" y="175736"/>
                  <a:pt x="1344454" y="171926"/>
                </a:cubicBezTo>
                <a:cubicBezTo>
                  <a:pt x="1344454" y="166211"/>
                  <a:pt x="1344454" y="161449"/>
                  <a:pt x="1344454" y="157639"/>
                </a:cubicBezTo>
                <a:cubicBezTo>
                  <a:pt x="1344454" y="151924"/>
                  <a:pt x="1345406" y="147161"/>
                  <a:pt x="1345406" y="142399"/>
                </a:cubicBezTo>
                <a:cubicBezTo>
                  <a:pt x="1346359" y="129064"/>
                  <a:pt x="1346359" y="120491"/>
                  <a:pt x="1346359" y="120491"/>
                </a:cubicBezTo>
                <a:cubicBezTo>
                  <a:pt x="1346359" y="120491"/>
                  <a:pt x="1344454" y="128111"/>
                  <a:pt x="1341596" y="141446"/>
                </a:cubicBezTo>
                <a:cubicBezTo>
                  <a:pt x="1340644" y="148114"/>
                  <a:pt x="1338739" y="156686"/>
                  <a:pt x="1336834" y="166211"/>
                </a:cubicBezTo>
                <a:cubicBezTo>
                  <a:pt x="1336834" y="167164"/>
                  <a:pt x="1336834" y="168116"/>
                  <a:pt x="1335881" y="169069"/>
                </a:cubicBezTo>
                <a:cubicBezTo>
                  <a:pt x="1333024" y="162401"/>
                  <a:pt x="1330166" y="156686"/>
                  <a:pt x="1327309" y="150971"/>
                </a:cubicBezTo>
                <a:cubicBezTo>
                  <a:pt x="1299686" y="91916"/>
                  <a:pt x="1280636" y="53816"/>
                  <a:pt x="1280636" y="53816"/>
                </a:cubicBezTo>
                <a:cubicBezTo>
                  <a:pt x="1280636" y="53816"/>
                  <a:pt x="1293971" y="94774"/>
                  <a:pt x="1317784" y="155734"/>
                </a:cubicBezTo>
                <a:cubicBezTo>
                  <a:pt x="1322546" y="168116"/>
                  <a:pt x="1327309" y="180499"/>
                  <a:pt x="1332071" y="193834"/>
                </a:cubicBezTo>
                <a:cubicBezTo>
                  <a:pt x="1332071" y="195739"/>
                  <a:pt x="1332071" y="196691"/>
                  <a:pt x="1331119" y="197644"/>
                </a:cubicBezTo>
                <a:cubicBezTo>
                  <a:pt x="1329214" y="209074"/>
                  <a:pt x="1327309" y="222409"/>
                  <a:pt x="1326356" y="235744"/>
                </a:cubicBezTo>
                <a:cubicBezTo>
                  <a:pt x="1324451" y="249079"/>
                  <a:pt x="1323499" y="263366"/>
                  <a:pt x="1321594" y="277654"/>
                </a:cubicBezTo>
                <a:cubicBezTo>
                  <a:pt x="1321594" y="283369"/>
                  <a:pt x="1320641" y="288131"/>
                  <a:pt x="1319689" y="293846"/>
                </a:cubicBezTo>
                <a:cubicBezTo>
                  <a:pt x="1318736" y="292894"/>
                  <a:pt x="1318736" y="291941"/>
                  <a:pt x="1317784" y="290989"/>
                </a:cubicBezTo>
                <a:cubicBezTo>
                  <a:pt x="1317784" y="289084"/>
                  <a:pt x="1317784" y="289084"/>
                  <a:pt x="1317784" y="289084"/>
                </a:cubicBezTo>
                <a:cubicBezTo>
                  <a:pt x="1317784" y="289084"/>
                  <a:pt x="1317784" y="290036"/>
                  <a:pt x="1316831" y="290989"/>
                </a:cubicBezTo>
                <a:cubicBezTo>
                  <a:pt x="1316831" y="290036"/>
                  <a:pt x="1315879" y="289084"/>
                  <a:pt x="1315879" y="288131"/>
                </a:cubicBezTo>
                <a:cubicBezTo>
                  <a:pt x="1314926" y="287179"/>
                  <a:pt x="1314926" y="286226"/>
                  <a:pt x="1313974" y="285274"/>
                </a:cubicBezTo>
                <a:cubicBezTo>
                  <a:pt x="1315879" y="259556"/>
                  <a:pt x="1316831" y="244316"/>
                  <a:pt x="1316831" y="244316"/>
                </a:cubicBezTo>
                <a:cubicBezTo>
                  <a:pt x="1316831" y="244316"/>
                  <a:pt x="1313974" y="256699"/>
                  <a:pt x="1309211" y="277654"/>
                </a:cubicBezTo>
                <a:cubicBezTo>
                  <a:pt x="1305401" y="271939"/>
                  <a:pt x="1302544" y="266224"/>
                  <a:pt x="1298734" y="260509"/>
                </a:cubicBezTo>
                <a:cubicBezTo>
                  <a:pt x="1304449" y="235744"/>
                  <a:pt x="1310164" y="213836"/>
                  <a:pt x="1313974" y="199549"/>
                </a:cubicBezTo>
                <a:cubicBezTo>
                  <a:pt x="1317784" y="182404"/>
                  <a:pt x="1319689" y="172879"/>
                  <a:pt x="1319689" y="172879"/>
                </a:cubicBezTo>
                <a:cubicBezTo>
                  <a:pt x="1319689" y="172879"/>
                  <a:pt x="1307306" y="202406"/>
                  <a:pt x="1291114" y="249079"/>
                </a:cubicBezTo>
                <a:cubicBezTo>
                  <a:pt x="1287304" y="243364"/>
                  <a:pt x="1284446" y="238601"/>
                  <a:pt x="1281589" y="234791"/>
                </a:cubicBezTo>
                <a:cubicBezTo>
                  <a:pt x="1273016" y="222409"/>
                  <a:pt x="1267301" y="215741"/>
                  <a:pt x="1267301" y="215741"/>
                </a:cubicBezTo>
                <a:cubicBezTo>
                  <a:pt x="1267301" y="215741"/>
                  <a:pt x="1270159" y="222409"/>
                  <a:pt x="1275874" y="232886"/>
                </a:cubicBezTo>
                <a:cubicBezTo>
                  <a:pt x="1274921" y="234791"/>
                  <a:pt x="1273969" y="238601"/>
                  <a:pt x="1272064" y="243364"/>
                </a:cubicBezTo>
                <a:cubicBezTo>
                  <a:pt x="1268254" y="237649"/>
                  <a:pt x="1264444" y="231934"/>
                  <a:pt x="1261586" y="227171"/>
                </a:cubicBezTo>
                <a:cubicBezTo>
                  <a:pt x="1257776" y="221456"/>
                  <a:pt x="1253014" y="215741"/>
                  <a:pt x="1249204" y="210979"/>
                </a:cubicBezTo>
                <a:cubicBezTo>
                  <a:pt x="1248251" y="210026"/>
                  <a:pt x="1248251" y="209074"/>
                  <a:pt x="1247299" y="208121"/>
                </a:cubicBezTo>
                <a:cubicBezTo>
                  <a:pt x="1250156" y="203359"/>
                  <a:pt x="1251109" y="199549"/>
                  <a:pt x="1251109" y="199549"/>
                </a:cubicBezTo>
                <a:cubicBezTo>
                  <a:pt x="1251109" y="199549"/>
                  <a:pt x="1249204" y="202406"/>
                  <a:pt x="1246346" y="206216"/>
                </a:cubicBezTo>
                <a:cubicBezTo>
                  <a:pt x="1239679" y="197644"/>
                  <a:pt x="1233964" y="190024"/>
                  <a:pt x="1229201" y="184309"/>
                </a:cubicBezTo>
                <a:cubicBezTo>
                  <a:pt x="1217771" y="170974"/>
                  <a:pt x="1211104" y="162401"/>
                  <a:pt x="1211104" y="162401"/>
                </a:cubicBezTo>
                <a:cubicBezTo>
                  <a:pt x="1211104" y="162401"/>
                  <a:pt x="1216819" y="170974"/>
                  <a:pt x="1226344" y="186214"/>
                </a:cubicBezTo>
                <a:cubicBezTo>
                  <a:pt x="1231106" y="192881"/>
                  <a:pt x="1235869" y="202406"/>
                  <a:pt x="1242536" y="211931"/>
                </a:cubicBezTo>
                <a:cubicBezTo>
                  <a:pt x="1240631" y="214789"/>
                  <a:pt x="1238726" y="217646"/>
                  <a:pt x="1236821" y="220504"/>
                </a:cubicBezTo>
                <a:cubicBezTo>
                  <a:pt x="1235869" y="222409"/>
                  <a:pt x="1234916" y="224314"/>
                  <a:pt x="1233011" y="226219"/>
                </a:cubicBezTo>
                <a:cubicBezTo>
                  <a:pt x="1233011" y="221456"/>
                  <a:pt x="1232059" y="217646"/>
                  <a:pt x="1231106" y="212884"/>
                </a:cubicBezTo>
                <a:cubicBezTo>
                  <a:pt x="1231106" y="211931"/>
                  <a:pt x="1230154" y="210026"/>
                  <a:pt x="1228249" y="209074"/>
                </a:cubicBezTo>
                <a:cubicBezTo>
                  <a:pt x="1228249" y="209074"/>
                  <a:pt x="1227296" y="209074"/>
                  <a:pt x="1226344" y="209074"/>
                </a:cubicBezTo>
                <a:cubicBezTo>
                  <a:pt x="1225391" y="206216"/>
                  <a:pt x="1224439" y="202406"/>
                  <a:pt x="1223486" y="199549"/>
                </a:cubicBezTo>
                <a:cubicBezTo>
                  <a:pt x="1218724" y="187166"/>
                  <a:pt x="1215866" y="179546"/>
                  <a:pt x="1215866" y="179546"/>
                </a:cubicBezTo>
                <a:cubicBezTo>
                  <a:pt x="1215866" y="179546"/>
                  <a:pt x="1216819" y="187166"/>
                  <a:pt x="1219676" y="200501"/>
                </a:cubicBezTo>
                <a:cubicBezTo>
                  <a:pt x="1220629" y="204311"/>
                  <a:pt x="1220629" y="208121"/>
                  <a:pt x="1221581" y="211931"/>
                </a:cubicBezTo>
                <a:cubicBezTo>
                  <a:pt x="1221581" y="212884"/>
                  <a:pt x="1220629" y="212884"/>
                  <a:pt x="1220629" y="213836"/>
                </a:cubicBezTo>
                <a:cubicBezTo>
                  <a:pt x="1214914" y="208121"/>
                  <a:pt x="1211104" y="203359"/>
                  <a:pt x="1207294" y="200501"/>
                </a:cubicBezTo>
                <a:cubicBezTo>
                  <a:pt x="1203484" y="197644"/>
                  <a:pt x="1201579" y="195739"/>
                  <a:pt x="1201579" y="195739"/>
                </a:cubicBezTo>
                <a:cubicBezTo>
                  <a:pt x="1201579" y="195739"/>
                  <a:pt x="1203484" y="197644"/>
                  <a:pt x="1206341" y="201454"/>
                </a:cubicBezTo>
                <a:cubicBezTo>
                  <a:pt x="1209199" y="205264"/>
                  <a:pt x="1213009" y="210979"/>
                  <a:pt x="1217771" y="217646"/>
                </a:cubicBezTo>
                <a:lnTo>
                  <a:pt x="1217771" y="217646"/>
                </a:lnTo>
                <a:cubicBezTo>
                  <a:pt x="1216819" y="222409"/>
                  <a:pt x="1216819" y="227171"/>
                  <a:pt x="1216819" y="231934"/>
                </a:cubicBezTo>
                <a:cubicBezTo>
                  <a:pt x="1207294" y="223361"/>
                  <a:pt x="1202531" y="219551"/>
                  <a:pt x="1202531" y="219551"/>
                </a:cubicBezTo>
                <a:cubicBezTo>
                  <a:pt x="1202531" y="219551"/>
                  <a:pt x="1207294" y="226219"/>
                  <a:pt x="1215866" y="236696"/>
                </a:cubicBezTo>
                <a:cubicBezTo>
                  <a:pt x="1215866" y="240506"/>
                  <a:pt x="1214914" y="245269"/>
                  <a:pt x="1214914" y="249079"/>
                </a:cubicBezTo>
                <a:cubicBezTo>
                  <a:pt x="1214914" y="250984"/>
                  <a:pt x="1214914" y="252889"/>
                  <a:pt x="1214914" y="255746"/>
                </a:cubicBezTo>
                <a:cubicBezTo>
                  <a:pt x="1214914" y="253841"/>
                  <a:pt x="1213961" y="252889"/>
                  <a:pt x="1213961" y="250984"/>
                </a:cubicBezTo>
                <a:cubicBezTo>
                  <a:pt x="1213961" y="250984"/>
                  <a:pt x="1213961" y="250031"/>
                  <a:pt x="1213961" y="250031"/>
                </a:cubicBezTo>
                <a:cubicBezTo>
                  <a:pt x="1213961" y="249079"/>
                  <a:pt x="1214914" y="249079"/>
                  <a:pt x="1214914" y="249079"/>
                </a:cubicBezTo>
                <a:cubicBezTo>
                  <a:pt x="1214914" y="249079"/>
                  <a:pt x="1214914" y="249079"/>
                  <a:pt x="1213961" y="250031"/>
                </a:cubicBezTo>
                <a:cubicBezTo>
                  <a:pt x="1212056" y="242411"/>
                  <a:pt x="1209199" y="235744"/>
                  <a:pt x="1207294" y="229076"/>
                </a:cubicBezTo>
                <a:cubicBezTo>
                  <a:pt x="1204436" y="222409"/>
                  <a:pt x="1202531" y="216694"/>
                  <a:pt x="1200626" y="212884"/>
                </a:cubicBezTo>
                <a:cubicBezTo>
                  <a:pt x="1195864" y="204311"/>
                  <a:pt x="1193959" y="198596"/>
                  <a:pt x="1193959" y="198596"/>
                </a:cubicBezTo>
                <a:cubicBezTo>
                  <a:pt x="1193959" y="198596"/>
                  <a:pt x="1194911" y="204311"/>
                  <a:pt x="1196816" y="213836"/>
                </a:cubicBezTo>
                <a:cubicBezTo>
                  <a:pt x="1197769" y="218599"/>
                  <a:pt x="1198721" y="224314"/>
                  <a:pt x="1200626" y="230981"/>
                </a:cubicBezTo>
                <a:cubicBezTo>
                  <a:pt x="1201579" y="237649"/>
                  <a:pt x="1202531" y="245269"/>
                  <a:pt x="1204436" y="252889"/>
                </a:cubicBezTo>
                <a:cubicBezTo>
                  <a:pt x="1204436" y="254794"/>
                  <a:pt x="1205389" y="256699"/>
                  <a:pt x="1205389" y="258604"/>
                </a:cubicBezTo>
                <a:cubicBezTo>
                  <a:pt x="1202531" y="251936"/>
                  <a:pt x="1199674" y="245269"/>
                  <a:pt x="1196816" y="239554"/>
                </a:cubicBezTo>
                <a:cubicBezTo>
                  <a:pt x="1193959" y="233839"/>
                  <a:pt x="1191101" y="229076"/>
                  <a:pt x="1189196" y="224314"/>
                </a:cubicBezTo>
                <a:cubicBezTo>
                  <a:pt x="1184434" y="216694"/>
                  <a:pt x="1181576" y="211931"/>
                  <a:pt x="1181576" y="211931"/>
                </a:cubicBezTo>
                <a:cubicBezTo>
                  <a:pt x="1181576" y="211931"/>
                  <a:pt x="1183481" y="216694"/>
                  <a:pt x="1185386" y="225266"/>
                </a:cubicBezTo>
                <a:cubicBezTo>
                  <a:pt x="1187291" y="230029"/>
                  <a:pt x="1188244" y="234791"/>
                  <a:pt x="1190149" y="241459"/>
                </a:cubicBezTo>
                <a:cubicBezTo>
                  <a:pt x="1192054" y="247174"/>
                  <a:pt x="1193006" y="254794"/>
                  <a:pt x="1194911" y="262414"/>
                </a:cubicBezTo>
                <a:cubicBezTo>
                  <a:pt x="1195864" y="267176"/>
                  <a:pt x="1196816" y="271939"/>
                  <a:pt x="1197769" y="276701"/>
                </a:cubicBezTo>
                <a:cubicBezTo>
                  <a:pt x="1196816" y="279559"/>
                  <a:pt x="1194911" y="281464"/>
                  <a:pt x="1193959" y="284321"/>
                </a:cubicBezTo>
                <a:cubicBezTo>
                  <a:pt x="1193959" y="284321"/>
                  <a:pt x="1193959" y="283369"/>
                  <a:pt x="1193959" y="283369"/>
                </a:cubicBezTo>
                <a:cubicBezTo>
                  <a:pt x="1193959" y="282416"/>
                  <a:pt x="1193006" y="280511"/>
                  <a:pt x="1193006" y="279559"/>
                </a:cubicBezTo>
                <a:cubicBezTo>
                  <a:pt x="1193959" y="277654"/>
                  <a:pt x="1193959" y="276701"/>
                  <a:pt x="1193959" y="276701"/>
                </a:cubicBezTo>
                <a:cubicBezTo>
                  <a:pt x="1193959" y="276701"/>
                  <a:pt x="1193959" y="277654"/>
                  <a:pt x="1193006" y="278606"/>
                </a:cubicBezTo>
                <a:cubicBezTo>
                  <a:pt x="1190149" y="268129"/>
                  <a:pt x="1187291" y="258604"/>
                  <a:pt x="1184434" y="250984"/>
                </a:cubicBezTo>
                <a:cubicBezTo>
                  <a:pt x="1179671" y="239554"/>
                  <a:pt x="1176814" y="231934"/>
                  <a:pt x="1174909" y="227171"/>
                </a:cubicBezTo>
                <a:cubicBezTo>
                  <a:pt x="1174909" y="226219"/>
                  <a:pt x="1174909" y="224314"/>
                  <a:pt x="1174909" y="223361"/>
                </a:cubicBezTo>
                <a:cubicBezTo>
                  <a:pt x="1174909" y="212884"/>
                  <a:pt x="1175861" y="204311"/>
                  <a:pt x="1175861" y="196691"/>
                </a:cubicBezTo>
                <a:cubicBezTo>
                  <a:pt x="1175861" y="182404"/>
                  <a:pt x="1174909" y="173831"/>
                  <a:pt x="1174909" y="173831"/>
                </a:cubicBezTo>
                <a:cubicBezTo>
                  <a:pt x="1174909" y="173831"/>
                  <a:pt x="1173956" y="182404"/>
                  <a:pt x="1172051" y="196691"/>
                </a:cubicBezTo>
                <a:cubicBezTo>
                  <a:pt x="1171099" y="204311"/>
                  <a:pt x="1169194" y="212884"/>
                  <a:pt x="1168241" y="223361"/>
                </a:cubicBezTo>
                <a:cubicBezTo>
                  <a:pt x="1168241" y="224314"/>
                  <a:pt x="1168241" y="225266"/>
                  <a:pt x="1168241" y="226219"/>
                </a:cubicBezTo>
                <a:cubicBezTo>
                  <a:pt x="1167289" y="229076"/>
                  <a:pt x="1165384" y="232886"/>
                  <a:pt x="1162526" y="238601"/>
                </a:cubicBezTo>
                <a:cubicBezTo>
                  <a:pt x="1161574" y="230981"/>
                  <a:pt x="1160621" y="223361"/>
                  <a:pt x="1158716" y="215741"/>
                </a:cubicBezTo>
                <a:cubicBezTo>
                  <a:pt x="1156811" y="206216"/>
                  <a:pt x="1153954" y="197644"/>
                  <a:pt x="1152049" y="189071"/>
                </a:cubicBezTo>
                <a:cubicBezTo>
                  <a:pt x="1143476" y="155734"/>
                  <a:pt x="1136809" y="133826"/>
                  <a:pt x="1136809" y="133826"/>
                </a:cubicBezTo>
                <a:cubicBezTo>
                  <a:pt x="1136809" y="133826"/>
                  <a:pt x="1137761" y="156686"/>
                  <a:pt x="1140619" y="190024"/>
                </a:cubicBezTo>
                <a:cubicBezTo>
                  <a:pt x="1141571" y="198596"/>
                  <a:pt x="1142524" y="208121"/>
                  <a:pt x="1143476" y="217646"/>
                </a:cubicBezTo>
                <a:cubicBezTo>
                  <a:pt x="1144429" y="227171"/>
                  <a:pt x="1144429" y="237649"/>
                  <a:pt x="1146334" y="248126"/>
                </a:cubicBezTo>
                <a:cubicBezTo>
                  <a:pt x="1146334" y="252889"/>
                  <a:pt x="1147286" y="256699"/>
                  <a:pt x="1147286" y="261461"/>
                </a:cubicBezTo>
                <a:cubicBezTo>
                  <a:pt x="1147286" y="261461"/>
                  <a:pt x="1147286" y="261461"/>
                  <a:pt x="1147286" y="261461"/>
                </a:cubicBezTo>
                <a:cubicBezTo>
                  <a:pt x="1147286" y="259556"/>
                  <a:pt x="1147286" y="258604"/>
                  <a:pt x="1147286" y="258604"/>
                </a:cubicBezTo>
                <a:cubicBezTo>
                  <a:pt x="1147286" y="258604"/>
                  <a:pt x="1147286" y="259556"/>
                  <a:pt x="1147286" y="260509"/>
                </a:cubicBezTo>
                <a:cubicBezTo>
                  <a:pt x="1146334" y="257651"/>
                  <a:pt x="1144429" y="254794"/>
                  <a:pt x="1143476" y="251936"/>
                </a:cubicBezTo>
                <a:cubicBezTo>
                  <a:pt x="1142524" y="250984"/>
                  <a:pt x="1142524" y="250031"/>
                  <a:pt x="1141571" y="249079"/>
                </a:cubicBezTo>
                <a:cubicBezTo>
                  <a:pt x="1141571" y="242411"/>
                  <a:pt x="1141571" y="237649"/>
                  <a:pt x="1141571" y="237649"/>
                </a:cubicBezTo>
                <a:cubicBezTo>
                  <a:pt x="1141571" y="237649"/>
                  <a:pt x="1140619" y="240506"/>
                  <a:pt x="1139666" y="246221"/>
                </a:cubicBezTo>
                <a:cubicBezTo>
                  <a:pt x="1136809" y="241459"/>
                  <a:pt x="1134904" y="236696"/>
                  <a:pt x="1132046" y="231934"/>
                </a:cubicBezTo>
                <a:cubicBezTo>
                  <a:pt x="1132046" y="231934"/>
                  <a:pt x="1132046" y="230981"/>
                  <a:pt x="1132046" y="230981"/>
                </a:cubicBezTo>
                <a:cubicBezTo>
                  <a:pt x="1128236" y="211931"/>
                  <a:pt x="1124426" y="193834"/>
                  <a:pt x="1120616" y="177641"/>
                </a:cubicBezTo>
                <a:cubicBezTo>
                  <a:pt x="1116806" y="161449"/>
                  <a:pt x="1113949" y="146209"/>
                  <a:pt x="1110139" y="132874"/>
                </a:cubicBezTo>
                <a:cubicBezTo>
                  <a:pt x="1106329" y="119539"/>
                  <a:pt x="1103471" y="108109"/>
                  <a:pt x="1100614" y="98584"/>
                </a:cubicBezTo>
                <a:cubicBezTo>
                  <a:pt x="1094899" y="79534"/>
                  <a:pt x="1092041" y="69056"/>
                  <a:pt x="1092041" y="69056"/>
                </a:cubicBezTo>
                <a:cubicBezTo>
                  <a:pt x="1092041" y="69056"/>
                  <a:pt x="1093946" y="80486"/>
                  <a:pt x="1096804" y="99536"/>
                </a:cubicBezTo>
                <a:cubicBezTo>
                  <a:pt x="1098709" y="109061"/>
                  <a:pt x="1100614" y="121444"/>
                  <a:pt x="1103471" y="134779"/>
                </a:cubicBezTo>
                <a:cubicBezTo>
                  <a:pt x="1106329" y="148114"/>
                  <a:pt x="1108234" y="163354"/>
                  <a:pt x="1110139" y="180499"/>
                </a:cubicBezTo>
                <a:cubicBezTo>
                  <a:pt x="1111091" y="186214"/>
                  <a:pt x="1112044" y="192881"/>
                  <a:pt x="1112996" y="199549"/>
                </a:cubicBezTo>
                <a:cubicBezTo>
                  <a:pt x="1112044" y="197644"/>
                  <a:pt x="1111091" y="196691"/>
                  <a:pt x="1110139" y="194786"/>
                </a:cubicBezTo>
                <a:cubicBezTo>
                  <a:pt x="1109186" y="192881"/>
                  <a:pt x="1107281" y="190976"/>
                  <a:pt x="1106329" y="190024"/>
                </a:cubicBezTo>
                <a:cubicBezTo>
                  <a:pt x="1106329" y="189071"/>
                  <a:pt x="1106329" y="189071"/>
                  <a:pt x="1105376" y="188119"/>
                </a:cubicBezTo>
                <a:cubicBezTo>
                  <a:pt x="1101566" y="177641"/>
                  <a:pt x="1098709" y="168116"/>
                  <a:pt x="1095851" y="160496"/>
                </a:cubicBezTo>
                <a:cubicBezTo>
                  <a:pt x="1090136" y="145256"/>
                  <a:pt x="1087279" y="136684"/>
                  <a:pt x="1087279" y="136684"/>
                </a:cubicBezTo>
                <a:cubicBezTo>
                  <a:pt x="1087279" y="136684"/>
                  <a:pt x="1089184" y="145256"/>
                  <a:pt x="1092041" y="161449"/>
                </a:cubicBezTo>
                <a:cubicBezTo>
                  <a:pt x="1093946" y="169069"/>
                  <a:pt x="1095851" y="178594"/>
                  <a:pt x="1098709" y="190024"/>
                </a:cubicBezTo>
                <a:cubicBezTo>
                  <a:pt x="1100614" y="197644"/>
                  <a:pt x="1102519" y="207169"/>
                  <a:pt x="1103471" y="215741"/>
                </a:cubicBezTo>
                <a:cubicBezTo>
                  <a:pt x="1099661" y="206216"/>
                  <a:pt x="1097756" y="200501"/>
                  <a:pt x="1097756" y="200501"/>
                </a:cubicBezTo>
                <a:cubicBezTo>
                  <a:pt x="1097756" y="200501"/>
                  <a:pt x="1099661" y="209074"/>
                  <a:pt x="1102519" y="224314"/>
                </a:cubicBezTo>
                <a:cubicBezTo>
                  <a:pt x="1100614" y="227171"/>
                  <a:pt x="1097756" y="230981"/>
                  <a:pt x="1094899" y="233839"/>
                </a:cubicBezTo>
                <a:cubicBezTo>
                  <a:pt x="1092994" y="225266"/>
                  <a:pt x="1091089" y="216694"/>
                  <a:pt x="1089184" y="209074"/>
                </a:cubicBezTo>
                <a:cubicBezTo>
                  <a:pt x="1086326" y="182404"/>
                  <a:pt x="1084421" y="166211"/>
                  <a:pt x="1084421" y="166211"/>
                </a:cubicBezTo>
                <a:cubicBezTo>
                  <a:pt x="1084421" y="166211"/>
                  <a:pt x="1084421" y="172879"/>
                  <a:pt x="1083469" y="184309"/>
                </a:cubicBezTo>
                <a:cubicBezTo>
                  <a:pt x="1080611" y="171926"/>
                  <a:pt x="1077754" y="160496"/>
                  <a:pt x="1073944" y="149066"/>
                </a:cubicBezTo>
                <a:cubicBezTo>
                  <a:pt x="1071086" y="140494"/>
                  <a:pt x="1069181" y="131921"/>
                  <a:pt x="1066324" y="123349"/>
                </a:cubicBezTo>
                <a:cubicBezTo>
                  <a:pt x="1072991" y="105251"/>
                  <a:pt x="1075849" y="94774"/>
                  <a:pt x="1075849" y="94774"/>
                </a:cubicBezTo>
                <a:cubicBezTo>
                  <a:pt x="1075849" y="94774"/>
                  <a:pt x="1072039" y="103346"/>
                  <a:pt x="1064419" y="119539"/>
                </a:cubicBezTo>
                <a:cubicBezTo>
                  <a:pt x="1062514" y="112871"/>
                  <a:pt x="1059656" y="106204"/>
                  <a:pt x="1057751" y="100489"/>
                </a:cubicBezTo>
                <a:cubicBezTo>
                  <a:pt x="1054894" y="92869"/>
                  <a:pt x="1052036" y="85249"/>
                  <a:pt x="1050131" y="78581"/>
                </a:cubicBezTo>
                <a:cubicBezTo>
                  <a:pt x="1047274" y="71914"/>
                  <a:pt x="1044416" y="65246"/>
                  <a:pt x="1042511" y="59531"/>
                </a:cubicBezTo>
                <a:cubicBezTo>
                  <a:pt x="1037749" y="47149"/>
                  <a:pt x="1032986" y="36671"/>
                  <a:pt x="1029176" y="28099"/>
                </a:cubicBezTo>
                <a:cubicBezTo>
                  <a:pt x="1017746" y="16669"/>
                  <a:pt x="1012984" y="7144"/>
                  <a:pt x="1012984" y="7144"/>
                </a:cubicBezTo>
                <a:cubicBezTo>
                  <a:pt x="1012984" y="7144"/>
                  <a:pt x="1016794" y="17621"/>
                  <a:pt x="1022509" y="34766"/>
                </a:cubicBezTo>
                <a:cubicBezTo>
                  <a:pt x="1025366" y="43339"/>
                  <a:pt x="1029176" y="54769"/>
                  <a:pt x="1032986" y="67151"/>
                </a:cubicBezTo>
                <a:cubicBezTo>
                  <a:pt x="1034891" y="73819"/>
                  <a:pt x="1036796" y="79534"/>
                  <a:pt x="1038701" y="87154"/>
                </a:cubicBezTo>
                <a:cubicBezTo>
                  <a:pt x="1040606" y="93821"/>
                  <a:pt x="1042511" y="101441"/>
                  <a:pt x="1044416" y="109061"/>
                </a:cubicBezTo>
                <a:cubicBezTo>
                  <a:pt x="1044416" y="109061"/>
                  <a:pt x="1044416" y="110014"/>
                  <a:pt x="1044416" y="110014"/>
                </a:cubicBezTo>
                <a:cubicBezTo>
                  <a:pt x="1039654" y="101441"/>
                  <a:pt x="1037749" y="96679"/>
                  <a:pt x="1037749" y="96679"/>
                </a:cubicBezTo>
                <a:cubicBezTo>
                  <a:pt x="1037749" y="96679"/>
                  <a:pt x="1039654" y="104299"/>
                  <a:pt x="1044416" y="117634"/>
                </a:cubicBezTo>
                <a:cubicBezTo>
                  <a:pt x="1046321" y="124301"/>
                  <a:pt x="1049179" y="131921"/>
                  <a:pt x="1051084" y="141446"/>
                </a:cubicBezTo>
                <a:cubicBezTo>
                  <a:pt x="1051084" y="143351"/>
                  <a:pt x="1052036" y="144304"/>
                  <a:pt x="1052036" y="146209"/>
                </a:cubicBezTo>
                <a:cubicBezTo>
                  <a:pt x="1048226" y="153829"/>
                  <a:pt x="1043464" y="163354"/>
                  <a:pt x="1037749" y="172879"/>
                </a:cubicBezTo>
                <a:cubicBezTo>
                  <a:pt x="1033939" y="180499"/>
                  <a:pt x="1029176" y="188119"/>
                  <a:pt x="1024414" y="195739"/>
                </a:cubicBezTo>
                <a:cubicBezTo>
                  <a:pt x="1024414" y="194786"/>
                  <a:pt x="1023461" y="193834"/>
                  <a:pt x="1023461" y="192881"/>
                </a:cubicBezTo>
                <a:cubicBezTo>
                  <a:pt x="1023461" y="190024"/>
                  <a:pt x="1023461" y="187166"/>
                  <a:pt x="1023461" y="184309"/>
                </a:cubicBezTo>
                <a:cubicBezTo>
                  <a:pt x="1024414" y="169069"/>
                  <a:pt x="1024414" y="154781"/>
                  <a:pt x="1024414" y="142399"/>
                </a:cubicBezTo>
                <a:cubicBezTo>
                  <a:pt x="1024414" y="130016"/>
                  <a:pt x="1024414" y="119539"/>
                  <a:pt x="1023461" y="110014"/>
                </a:cubicBezTo>
                <a:cubicBezTo>
                  <a:pt x="1023461" y="101441"/>
                  <a:pt x="1022509" y="93821"/>
                  <a:pt x="1021556" y="89059"/>
                </a:cubicBezTo>
                <a:cubicBezTo>
                  <a:pt x="1020604" y="84296"/>
                  <a:pt x="1020604" y="81439"/>
                  <a:pt x="1020604" y="81439"/>
                </a:cubicBezTo>
                <a:cubicBezTo>
                  <a:pt x="1020604" y="81439"/>
                  <a:pt x="1020604" y="84296"/>
                  <a:pt x="1020604" y="89059"/>
                </a:cubicBezTo>
                <a:cubicBezTo>
                  <a:pt x="1020604" y="93821"/>
                  <a:pt x="1019651" y="100489"/>
                  <a:pt x="1019651" y="110014"/>
                </a:cubicBezTo>
                <a:cubicBezTo>
                  <a:pt x="1018699" y="124301"/>
                  <a:pt x="1016794" y="142399"/>
                  <a:pt x="1014889" y="165259"/>
                </a:cubicBezTo>
                <a:cubicBezTo>
                  <a:pt x="1013936" y="162401"/>
                  <a:pt x="1013936" y="161449"/>
                  <a:pt x="1013936" y="161449"/>
                </a:cubicBezTo>
                <a:cubicBezTo>
                  <a:pt x="1013936" y="161449"/>
                  <a:pt x="1013936" y="163354"/>
                  <a:pt x="1014889" y="168116"/>
                </a:cubicBezTo>
                <a:cubicBezTo>
                  <a:pt x="1013936" y="172879"/>
                  <a:pt x="1013936" y="178594"/>
                  <a:pt x="1012984" y="183356"/>
                </a:cubicBezTo>
                <a:cubicBezTo>
                  <a:pt x="1011079" y="196691"/>
                  <a:pt x="1009174" y="210026"/>
                  <a:pt x="1007269" y="224314"/>
                </a:cubicBezTo>
                <a:cubicBezTo>
                  <a:pt x="996791" y="242411"/>
                  <a:pt x="984409" y="262414"/>
                  <a:pt x="972026" y="283369"/>
                </a:cubicBezTo>
                <a:cubicBezTo>
                  <a:pt x="972026" y="277654"/>
                  <a:pt x="971074" y="273844"/>
                  <a:pt x="971074" y="269081"/>
                </a:cubicBezTo>
                <a:cubicBezTo>
                  <a:pt x="972979" y="263366"/>
                  <a:pt x="975836" y="256699"/>
                  <a:pt x="977741" y="251936"/>
                </a:cubicBezTo>
                <a:cubicBezTo>
                  <a:pt x="983456" y="235744"/>
                  <a:pt x="989171" y="220504"/>
                  <a:pt x="992981" y="206216"/>
                </a:cubicBezTo>
                <a:cubicBezTo>
                  <a:pt x="996791" y="192881"/>
                  <a:pt x="1000601" y="180499"/>
                  <a:pt x="1002506" y="170974"/>
                </a:cubicBezTo>
                <a:cubicBezTo>
                  <a:pt x="1007269" y="150971"/>
                  <a:pt x="1009174" y="139541"/>
                  <a:pt x="1009174" y="139541"/>
                </a:cubicBezTo>
                <a:cubicBezTo>
                  <a:pt x="1009174" y="139541"/>
                  <a:pt x="1005364" y="150971"/>
                  <a:pt x="998696" y="170021"/>
                </a:cubicBezTo>
                <a:cubicBezTo>
                  <a:pt x="995839" y="179546"/>
                  <a:pt x="990124" y="190976"/>
                  <a:pt x="985361" y="204311"/>
                </a:cubicBezTo>
                <a:cubicBezTo>
                  <a:pt x="980599" y="217646"/>
                  <a:pt x="972979" y="231934"/>
                  <a:pt x="966311" y="248126"/>
                </a:cubicBezTo>
                <a:cubicBezTo>
                  <a:pt x="964406" y="251936"/>
                  <a:pt x="962501" y="255746"/>
                  <a:pt x="960596" y="260509"/>
                </a:cubicBezTo>
                <a:cubicBezTo>
                  <a:pt x="961549" y="248126"/>
                  <a:pt x="961549" y="236696"/>
                  <a:pt x="961549" y="225266"/>
                </a:cubicBezTo>
                <a:cubicBezTo>
                  <a:pt x="966311" y="212884"/>
                  <a:pt x="969169" y="206216"/>
                  <a:pt x="969169" y="206216"/>
                </a:cubicBezTo>
                <a:cubicBezTo>
                  <a:pt x="969169" y="206216"/>
                  <a:pt x="966311" y="210979"/>
                  <a:pt x="961549" y="218599"/>
                </a:cubicBezTo>
                <a:cubicBezTo>
                  <a:pt x="961549" y="213836"/>
                  <a:pt x="961549" y="210026"/>
                  <a:pt x="961549" y="206216"/>
                </a:cubicBezTo>
                <a:cubicBezTo>
                  <a:pt x="961549" y="182404"/>
                  <a:pt x="960596" y="162401"/>
                  <a:pt x="958691" y="149066"/>
                </a:cubicBezTo>
                <a:cubicBezTo>
                  <a:pt x="957739" y="143351"/>
                  <a:pt x="957739" y="138589"/>
                  <a:pt x="956786" y="134779"/>
                </a:cubicBezTo>
                <a:cubicBezTo>
                  <a:pt x="956786" y="132874"/>
                  <a:pt x="957739" y="131921"/>
                  <a:pt x="957739" y="131921"/>
                </a:cubicBezTo>
                <a:cubicBezTo>
                  <a:pt x="957739" y="131921"/>
                  <a:pt x="957739" y="132874"/>
                  <a:pt x="956786" y="133826"/>
                </a:cubicBezTo>
                <a:cubicBezTo>
                  <a:pt x="956786" y="133826"/>
                  <a:pt x="956786" y="132874"/>
                  <a:pt x="956786" y="132874"/>
                </a:cubicBezTo>
                <a:cubicBezTo>
                  <a:pt x="955834" y="129064"/>
                  <a:pt x="955834" y="127159"/>
                  <a:pt x="955834" y="127159"/>
                </a:cubicBezTo>
                <a:cubicBezTo>
                  <a:pt x="955834" y="127159"/>
                  <a:pt x="955834" y="130969"/>
                  <a:pt x="955834" y="136684"/>
                </a:cubicBezTo>
                <a:cubicBezTo>
                  <a:pt x="951071" y="147161"/>
                  <a:pt x="940594" y="171926"/>
                  <a:pt x="927259" y="206216"/>
                </a:cubicBezTo>
                <a:cubicBezTo>
                  <a:pt x="927259" y="206216"/>
                  <a:pt x="927259" y="205264"/>
                  <a:pt x="927259" y="205264"/>
                </a:cubicBezTo>
                <a:cubicBezTo>
                  <a:pt x="928211" y="196691"/>
                  <a:pt x="929164" y="189071"/>
                  <a:pt x="930116" y="183356"/>
                </a:cubicBezTo>
                <a:cubicBezTo>
                  <a:pt x="932021" y="170974"/>
                  <a:pt x="932974" y="164306"/>
                  <a:pt x="932974" y="164306"/>
                </a:cubicBezTo>
                <a:cubicBezTo>
                  <a:pt x="932974" y="164306"/>
                  <a:pt x="930116" y="170974"/>
                  <a:pt x="926306" y="183356"/>
                </a:cubicBezTo>
                <a:cubicBezTo>
                  <a:pt x="924401" y="189071"/>
                  <a:pt x="922496" y="195739"/>
                  <a:pt x="920591" y="203359"/>
                </a:cubicBezTo>
                <a:cubicBezTo>
                  <a:pt x="916781" y="192881"/>
                  <a:pt x="913924" y="182404"/>
                  <a:pt x="910114" y="171926"/>
                </a:cubicBezTo>
                <a:cubicBezTo>
                  <a:pt x="909161" y="169069"/>
                  <a:pt x="908209" y="167164"/>
                  <a:pt x="907256" y="164306"/>
                </a:cubicBezTo>
                <a:cubicBezTo>
                  <a:pt x="909161" y="161449"/>
                  <a:pt x="910114" y="159544"/>
                  <a:pt x="912019" y="157639"/>
                </a:cubicBezTo>
                <a:cubicBezTo>
                  <a:pt x="920591" y="145256"/>
                  <a:pt x="927259" y="133826"/>
                  <a:pt x="933926" y="124301"/>
                </a:cubicBezTo>
                <a:cubicBezTo>
                  <a:pt x="946309" y="106204"/>
                  <a:pt x="953929" y="95726"/>
                  <a:pt x="953929" y="95726"/>
                </a:cubicBezTo>
                <a:cubicBezTo>
                  <a:pt x="953929" y="95726"/>
                  <a:pt x="945356" y="105251"/>
                  <a:pt x="931069" y="121444"/>
                </a:cubicBezTo>
                <a:cubicBezTo>
                  <a:pt x="923449" y="129064"/>
                  <a:pt x="915829" y="140494"/>
                  <a:pt x="906304" y="151924"/>
                </a:cubicBezTo>
                <a:cubicBezTo>
                  <a:pt x="905351" y="152876"/>
                  <a:pt x="904399" y="153829"/>
                  <a:pt x="904399" y="154781"/>
                </a:cubicBezTo>
                <a:cubicBezTo>
                  <a:pt x="901541" y="147161"/>
                  <a:pt x="898684" y="139541"/>
                  <a:pt x="894874" y="131921"/>
                </a:cubicBezTo>
                <a:lnTo>
                  <a:pt x="892016" y="126206"/>
                </a:lnTo>
                <a:cubicBezTo>
                  <a:pt x="893921" y="122396"/>
                  <a:pt x="895826" y="118586"/>
                  <a:pt x="897731" y="115729"/>
                </a:cubicBezTo>
                <a:cubicBezTo>
                  <a:pt x="905351" y="100489"/>
                  <a:pt x="912019" y="87154"/>
                  <a:pt x="918686" y="77629"/>
                </a:cubicBezTo>
                <a:cubicBezTo>
                  <a:pt x="931069" y="56674"/>
                  <a:pt x="937736" y="44291"/>
                  <a:pt x="937736" y="44291"/>
                </a:cubicBezTo>
                <a:cubicBezTo>
                  <a:pt x="937736" y="44291"/>
                  <a:pt x="929164" y="55721"/>
                  <a:pt x="914876" y="74771"/>
                </a:cubicBezTo>
                <a:cubicBezTo>
                  <a:pt x="907256" y="84296"/>
                  <a:pt x="899636" y="96679"/>
                  <a:pt x="890111" y="110966"/>
                </a:cubicBezTo>
                <a:cubicBezTo>
                  <a:pt x="889159" y="112871"/>
                  <a:pt x="887254" y="114776"/>
                  <a:pt x="886301" y="116681"/>
                </a:cubicBezTo>
                <a:lnTo>
                  <a:pt x="874871" y="92869"/>
                </a:lnTo>
                <a:lnTo>
                  <a:pt x="873919" y="90964"/>
                </a:lnTo>
                <a:lnTo>
                  <a:pt x="872966" y="91916"/>
                </a:lnTo>
                <a:cubicBezTo>
                  <a:pt x="871061" y="92869"/>
                  <a:pt x="869156" y="93821"/>
                  <a:pt x="868204" y="95726"/>
                </a:cubicBezTo>
                <a:cubicBezTo>
                  <a:pt x="867251" y="97631"/>
                  <a:pt x="866299" y="99536"/>
                  <a:pt x="866299" y="101441"/>
                </a:cubicBezTo>
                <a:cubicBezTo>
                  <a:pt x="866299" y="105251"/>
                  <a:pt x="867251" y="110014"/>
                  <a:pt x="868204" y="113824"/>
                </a:cubicBezTo>
                <a:cubicBezTo>
                  <a:pt x="867251" y="110014"/>
                  <a:pt x="867251" y="106204"/>
                  <a:pt x="868204" y="102394"/>
                </a:cubicBezTo>
                <a:cubicBezTo>
                  <a:pt x="868204" y="100489"/>
                  <a:pt x="869156" y="99536"/>
                  <a:pt x="870109" y="97631"/>
                </a:cubicBezTo>
                <a:cubicBezTo>
                  <a:pt x="871061" y="96679"/>
                  <a:pt x="872014" y="96679"/>
                  <a:pt x="872966" y="95726"/>
                </a:cubicBezTo>
                <a:lnTo>
                  <a:pt x="882491" y="122396"/>
                </a:lnTo>
                <a:cubicBezTo>
                  <a:pt x="880586" y="126206"/>
                  <a:pt x="877729" y="129064"/>
                  <a:pt x="875824" y="132874"/>
                </a:cubicBezTo>
                <a:cubicBezTo>
                  <a:pt x="871061" y="141446"/>
                  <a:pt x="866299" y="150019"/>
                  <a:pt x="860584" y="159544"/>
                </a:cubicBezTo>
                <a:cubicBezTo>
                  <a:pt x="852964" y="172879"/>
                  <a:pt x="845344" y="188119"/>
                  <a:pt x="837724" y="203359"/>
                </a:cubicBezTo>
                <a:cubicBezTo>
                  <a:pt x="834866" y="198596"/>
                  <a:pt x="832961" y="195739"/>
                  <a:pt x="832009" y="194786"/>
                </a:cubicBezTo>
                <a:cubicBezTo>
                  <a:pt x="834866" y="170974"/>
                  <a:pt x="836771" y="151924"/>
                  <a:pt x="838676" y="137636"/>
                </a:cubicBezTo>
                <a:cubicBezTo>
                  <a:pt x="839629" y="123349"/>
                  <a:pt x="840581" y="115729"/>
                  <a:pt x="840581" y="115729"/>
                </a:cubicBezTo>
                <a:cubicBezTo>
                  <a:pt x="840581" y="115729"/>
                  <a:pt x="838676" y="123349"/>
                  <a:pt x="834866" y="137636"/>
                </a:cubicBezTo>
                <a:cubicBezTo>
                  <a:pt x="831056" y="151924"/>
                  <a:pt x="826294" y="170974"/>
                  <a:pt x="820579" y="194786"/>
                </a:cubicBezTo>
                <a:cubicBezTo>
                  <a:pt x="819626" y="197644"/>
                  <a:pt x="819626" y="200501"/>
                  <a:pt x="818674" y="204311"/>
                </a:cubicBezTo>
                <a:cubicBezTo>
                  <a:pt x="817721" y="202406"/>
                  <a:pt x="816769" y="199549"/>
                  <a:pt x="815816" y="197644"/>
                </a:cubicBezTo>
                <a:cubicBezTo>
                  <a:pt x="810101" y="183356"/>
                  <a:pt x="807244" y="174784"/>
                  <a:pt x="807244" y="174784"/>
                </a:cubicBezTo>
                <a:cubicBezTo>
                  <a:pt x="807244" y="174784"/>
                  <a:pt x="809149" y="183356"/>
                  <a:pt x="812006" y="198596"/>
                </a:cubicBezTo>
                <a:cubicBezTo>
                  <a:pt x="812959" y="202406"/>
                  <a:pt x="813911" y="206216"/>
                  <a:pt x="814864" y="210979"/>
                </a:cubicBezTo>
                <a:cubicBezTo>
                  <a:pt x="814864" y="212884"/>
                  <a:pt x="815816" y="214789"/>
                  <a:pt x="815816" y="216694"/>
                </a:cubicBezTo>
                <a:cubicBezTo>
                  <a:pt x="813911" y="224314"/>
                  <a:pt x="812959" y="231934"/>
                  <a:pt x="811054" y="239554"/>
                </a:cubicBezTo>
                <a:cubicBezTo>
                  <a:pt x="809149" y="226219"/>
                  <a:pt x="808196" y="219551"/>
                  <a:pt x="808196" y="219551"/>
                </a:cubicBezTo>
                <a:cubicBezTo>
                  <a:pt x="808196" y="219551"/>
                  <a:pt x="807244" y="236696"/>
                  <a:pt x="807244" y="264319"/>
                </a:cubicBezTo>
                <a:cubicBezTo>
                  <a:pt x="807244" y="265271"/>
                  <a:pt x="807244" y="265271"/>
                  <a:pt x="807244" y="266224"/>
                </a:cubicBezTo>
                <a:cubicBezTo>
                  <a:pt x="804386" y="259556"/>
                  <a:pt x="801529" y="252889"/>
                  <a:pt x="798671" y="246221"/>
                </a:cubicBezTo>
                <a:cubicBezTo>
                  <a:pt x="799624" y="241459"/>
                  <a:pt x="800576" y="239554"/>
                  <a:pt x="800576" y="239554"/>
                </a:cubicBezTo>
                <a:cubicBezTo>
                  <a:pt x="800576" y="239554"/>
                  <a:pt x="799624" y="241459"/>
                  <a:pt x="797719" y="245269"/>
                </a:cubicBezTo>
                <a:cubicBezTo>
                  <a:pt x="797719" y="244316"/>
                  <a:pt x="796766" y="243364"/>
                  <a:pt x="796766" y="242411"/>
                </a:cubicBezTo>
                <a:cubicBezTo>
                  <a:pt x="795814" y="239554"/>
                  <a:pt x="793909" y="236696"/>
                  <a:pt x="792956" y="233839"/>
                </a:cubicBezTo>
                <a:cubicBezTo>
                  <a:pt x="794861" y="229076"/>
                  <a:pt x="795814" y="223361"/>
                  <a:pt x="796766" y="218599"/>
                </a:cubicBezTo>
                <a:cubicBezTo>
                  <a:pt x="802481" y="196691"/>
                  <a:pt x="806291" y="177641"/>
                  <a:pt x="809149" y="164306"/>
                </a:cubicBezTo>
                <a:cubicBezTo>
                  <a:pt x="811054" y="150971"/>
                  <a:pt x="812959" y="143351"/>
                  <a:pt x="812959" y="143351"/>
                </a:cubicBezTo>
                <a:cubicBezTo>
                  <a:pt x="812959" y="143351"/>
                  <a:pt x="810101" y="150971"/>
                  <a:pt x="805339" y="163354"/>
                </a:cubicBezTo>
                <a:cubicBezTo>
                  <a:pt x="803434" y="170021"/>
                  <a:pt x="800576" y="177641"/>
                  <a:pt x="796766" y="186214"/>
                </a:cubicBezTo>
                <a:cubicBezTo>
                  <a:pt x="793909" y="194786"/>
                  <a:pt x="790099" y="205264"/>
                  <a:pt x="785336" y="215741"/>
                </a:cubicBezTo>
                <a:cubicBezTo>
                  <a:pt x="785336" y="216694"/>
                  <a:pt x="784384" y="217646"/>
                  <a:pt x="784384" y="218599"/>
                </a:cubicBezTo>
                <a:cubicBezTo>
                  <a:pt x="781526" y="213836"/>
                  <a:pt x="779621" y="209074"/>
                  <a:pt x="776764" y="205264"/>
                </a:cubicBezTo>
                <a:cubicBezTo>
                  <a:pt x="775811" y="204311"/>
                  <a:pt x="775811" y="203359"/>
                  <a:pt x="774859" y="202406"/>
                </a:cubicBezTo>
                <a:cubicBezTo>
                  <a:pt x="774859" y="202406"/>
                  <a:pt x="774859" y="202406"/>
                  <a:pt x="774859" y="201454"/>
                </a:cubicBezTo>
                <a:cubicBezTo>
                  <a:pt x="777716" y="176689"/>
                  <a:pt x="779621" y="156686"/>
                  <a:pt x="780574" y="142399"/>
                </a:cubicBezTo>
                <a:cubicBezTo>
                  <a:pt x="781526" y="128111"/>
                  <a:pt x="781526" y="119539"/>
                  <a:pt x="781526" y="119539"/>
                </a:cubicBezTo>
                <a:cubicBezTo>
                  <a:pt x="781526" y="119539"/>
                  <a:pt x="779621" y="127159"/>
                  <a:pt x="776764" y="141446"/>
                </a:cubicBezTo>
                <a:cubicBezTo>
                  <a:pt x="775811" y="148114"/>
                  <a:pt x="772954" y="156686"/>
                  <a:pt x="771049" y="167164"/>
                </a:cubicBezTo>
                <a:cubicBezTo>
                  <a:pt x="769144" y="173831"/>
                  <a:pt x="768191" y="181451"/>
                  <a:pt x="766286" y="189071"/>
                </a:cubicBezTo>
                <a:cubicBezTo>
                  <a:pt x="763429" y="185261"/>
                  <a:pt x="760571" y="181451"/>
                  <a:pt x="758666" y="178594"/>
                </a:cubicBezTo>
                <a:cubicBezTo>
                  <a:pt x="753904" y="171926"/>
                  <a:pt x="748189" y="166211"/>
                  <a:pt x="745331" y="163354"/>
                </a:cubicBezTo>
                <a:cubicBezTo>
                  <a:pt x="742474" y="159544"/>
                  <a:pt x="740569" y="157639"/>
                  <a:pt x="740569" y="157639"/>
                </a:cubicBezTo>
                <a:cubicBezTo>
                  <a:pt x="740569" y="157639"/>
                  <a:pt x="741521" y="159544"/>
                  <a:pt x="744379" y="163354"/>
                </a:cubicBezTo>
                <a:cubicBezTo>
                  <a:pt x="747236" y="167164"/>
                  <a:pt x="751046" y="172879"/>
                  <a:pt x="754856" y="180499"/>
                </a:cubicBezTo>
                <a:cubicBezTo>
                  <a:pt x="757714" y="185261"/>
                  <a:pt x="760571" y="190976"/>
                  <a:pt x="763429" y="196691"/>
                </a:cubicBezTo>
                <a:cubicBezTo>
                  <a:pt x="763429" y="197644"/>
                  <a:pt x="763429" y="198596"/>
                  <a:pt x="762476" y="199549"/>
                </a:cubicBezTo>
                <a:cubicBezTo>
                  <a:pt x="759619" y="211931"/>
                  <a:pt x="756761" y="224314"/>
                  <a:pt x="753904" y="238601"/>
                </a:cubicBezTo>
                <a:cubicBezTo>
                  <a:pt x="749141" y="230029"/>
                  <a:pt x="747236" y="224314"/>
                  <a:pt x="747236" y="224314"/>
                </a:cubicBezTo>
                <a:cubicBezTo>
                  <a:pt x="747236" y="224314"/>
                  <a:pt x="749141" y="230981"/>
                  <a:pt x="752951" y="241459"/>
                </a:cubicBezTo>
                <a:cubicBezTo>
                  <a:pt x="751999" y="242411"/>
                  <a:pt x="751999" y="242411"/>
                  <a:pt x="751046" y="243364"/>
                </a:cubicBezTo>
                <a:cubicBezTo>
                  <a:pt x="749141" y="246221"/>
                  <a:pt x="749141" y="250031"/>
                  <a:pt x="749141" y="252889"/>
                </a:cubicBezTo>
                <a:cubicBezTo>
                  <a:pt x="750094" y="250031"/>
                  <a:pt x="751046" y="246221"/>
                  <a:pt x="752951" y="244316"/>
                </a:cubicBezTo>
                <a:cubicBezTo>
                  <a:pt x="752951" y="244316"/>
                  <a:pt x="752951" y="244316"/>
                  <a:pt x="752951" y="244316"/>
                </a:cubicBezTo>
                <a:cubicBezTo>
                  <a:pt x="750094" y="256699"/>
                  <a:pt x="747236" y="269081"/>
                  <a:pt x="744379" y="282416"/>
                </a:cubicBezTo>
                <a:cubicBezTo>
                  <a:pt x="743426" y="287179"/>
                  <a:pt x="742474" y="291941"/>
                  <a:pt x="741521" y="296704"/>
                </a:cubicBezTo>
                <a:cubicBezTo>
                  <a:pt x="740569" y="299561"/>
                  <a:pt x="739616" y="302419"/>
                  <a:pt x="738664" y="306229"/>
                </a:cubicBezTo>
                <a:cubicBezTo>
                  <a:pt x="738664" y="306229"/>
                  <a:pt x="738664" y="306229"/>
                  <a:pt x="738664" y="306229"/>
                </a:cubicBezTo>
                <a:cubicBezTo>
                  <a:pt x="738664" y="302419"/>
                  <a:pt x="737711" y="297656"/>
                  <a:pt x="737711" y="293846"/>
                </a:cubicBezTo>
                <a:cubicBezTo>
                  <a:pt x="736759" y="285274"/>
                  <a:pt x="735806" y="277654"/>
                  <a:pt x="733901" y="270034"/>
                </a:cubicBezTo>
                <a:cubicBezTo>
                  <a:pt x="732949" y="266224"/>
                  <a:pt x="731996" y="263366"/>
                  <a:pt x="731996" y="259556"/>
                </a:cubicBezTo>
                <a:cubicBezTo>
                  <a:pt x="731996" y="258604"/>
                  <a:pt x="731996" y="258604"/>
                  <a:pt x="731044" y="257651"/>
                </a:cubicBezTo>
                <a:cubicBezTo>
                  <a:pt x="729139" y="238601"/>
                  <a:pt x="727234" y="223361"/>
                  <a:pt x="725329" y="210979"/>
                </a:cubicBezTo>
                <a:cubicBezTo>
                  <a:pt x="723424" y="195739"/>
                  <a:pt x="722471" y="186214"/>
                  <a:pt x="722471" y="186214"/>
                </a:cubicBezTo>
                <a:cubicBezTo>
                  <a:pt x="722471" y="186214"/>
                  <a:pt x="722471" y="190976"/>
                  <a:pt x="722471" y="199549"/>
                </a:cubicBezTo>
                <a:cubicBezTo>
                  <a:pt x="720566" y="204311"/>
                  <a:pt x="715804" y="220504"/>
                  <a:pt x="709136" y="243364"/>
                </a:cubicBezTo>
                <a:cubicBezTo>
                  <a:pt x="707231" y="238601"/>
                  <a:pt x="706279" y="233839"/>
                  <a:pt x="704374" y="229076"/>
                </a:cubicBezTo>
                <a:cubicBezTo>
                  <a:pt x="698659" y="211931"/>
                  <a:pt x="692944" y="195739"/>
                  <a:pt x="687229" y="181451"/>
                </a:cubicBezTo>
                <a:cubicBezTo>
                  <a:pt x="684371" y="174784"/>
                  <a:pt x="682466" y="168116"/>
                  <a:pt x="679609" y="161449"/>
                </a:cubicBezTo>
                <a:cubicBezTo>
                  <a:pt x="679609" y="156686"/>
                  <a:pt x="679609" y="151924"/>
                  <a:pt x="679609" y="148114"/>
                </a:cubicBezTo>
                <a:cubicBezTo>
                  <a:pt x="679609" y="138589"/>
                  <a:pt x="679609" y="130016"/>
                  <a:pt x="679609" y="122396"/>
                </a:cubicBezTo>
                <a:cubicBezTo>
                  <a:pt x="679609" y="108109"/>
                  <a:pt x="678656" y="100489"/>
                  <a:pt x="678656" y="100489"/>
                </a:cubicBezTo>
                <a:cubicBezTo>
                  <a:pt x="678656" y="100489"/>
                  <a:pt x="677704" y="108109"/>
                  <a:pt x="675799" y="122396"/>
                </a:cubicBezTo>
                <a:cubicBezTo>
                  <a:pt x="674846" y="128111"/>
                  <a:pt x="673894" y="135731"/>
                  <a:pt x="672941" y="144304"/>
                </a:cubicBezTo>
                <a:cubicBezTo>
                  <a:pt x="669131" y="134779"/>
                  <a:pt x="665321" y="127159"/>
                  <a:pt x="663416" y="122396"/>
                </a:cubicBezTo>
                <a:cubicBezTo>
                  <a:pt x="660559" y="117634"/>
                  <a:pt x="659606" y="114776"/>
                  <a:pt x="659606" y="114776"/>
                </a:cubicBezTo>
                <a:cubicBezTo>
                  <a:pt x="659606" y="114776"/>
                  <a:pt x="660559" y="117634"/>
                  <a:pt x="662464" y="123349"/>
                </a:cubicBezTo>
                <a:cubicBezTo>
                  <a:pt x="664369" y="129064"/>
                  <a:pt x="667226" y="136684"/>
                  <a:pt x="670084" y="147161"/>
                </a:cubicBezTo>
                <a:cubicBezTo>
                  <a:pt x="671036" y="149066"/>
                  <a:pt x="671036" y="151924"/>
                  <a:pt x="671989" y="153829"/>
                </a:cubicBezTo>
                <a:cubicBezTo>
                  <a:pt x="671989" y="157639"/>
                  <a:pt x="671036" y="160496"/>
                  <a:pt x="671036" y="164306"/>
                </a:cubicBezTo>
                <a:cubicBezTo>
                  <a:pt x="670084" y="170021"/>
                  <a:pt x="669131" y="175736"/>
                  <a:pt x="668179" y="181451"/>
                </a:cubicBezTo>
                <a:cubicBezTo>
                  <a:pt x="666274" y="193834"/>
                  <a:pt x="664369" y="206216"/>
                  <a:pt x="662464" y="219551"/>
                </a:cubicBezTo>
                <a:cubicBezTo>
                  <a:pt x="661511" y="226219"/>
                  <a:pt x="660559" y="232886"/>
                  <a:pt x="658654" y="239554"/>
                </a:cubicBezTo>
                <a:cubicBezTo>
                  <a:pt x="657701" y="236696"/>
                  <a:pt x="656749" y="233839"/>
                  <a:pt x="655796" y="231934"/>
                </a:cubicBezTo>
                <a:cubicBezTo>
                  <a:pt x="656749" y="218599"/>
                  <a:pt x="657701" y="210026"/>
                  <a:pt x="657701" y="210026"/>
                </a:cubicBezTo>
                <a:cubicBezTo>
                  <a:pt x="657701" y="210026"/>
                  <a:pt x="655796" y="215741"/>
                  <a:pt x="653891" y="226219"/>
                </a:cubicBezTo>
                <a:cubicBezTo>
                  <a:pt x="648176" y="212884"/>
                  <a:pt x="643414" y="201454"/>
                  <a:pt x="638651" y="191929"/>
                </a:cubicBezTo>
                <a:cubicBezTo>
                  <a:pt x="634841" y="184309"/>
                  <a:pt x="631984" y="178594"/>
                  <a:pt x="630079" y="174784"/>
                </a:cubicBezTo>
                <a:cubicBezTo>
                  <a:pt x="628174" y="170974"/>
                  <a:pt x="627221" y="169069"/>
                  <a:pt x="627221" y="169069"/>
                </a:cubicBezTo>
                <a:cubicBezTo>
                  <a:pt x="627221" y="169069"/>
                  <a:pt x="630079" y="178594"/>
                  <a:pt x="635794" y="193834"/>
                </a:cubicBezTo>
                <a:cubicBezTo>
                  <a:pt x="639604" y="205264"/>
                  <a:pt x="644366" y="221456"/>
                  <a:pt x="649129" y="240506"/>
                </a:cubicBezTo>
                <a:cubicBezTo>
                  <a:pt x="649129" y="241459"/>
                  <a:pt x="649129" y="242411"/>
                  <a:pt x="650081" y="244316"/>
                </a:cubicBezTo>
                <a:cubicBezTo>
                  <a:pt x="649129" y="250031"/>
                  <a:pt x="648176" y="255746"/>
                  <a:pt x="647224" y="262414"/>
                </a:cubicBezTo>
                <a:cubicBezTo>
                  <a:pt x="646271" y="268129"/>
                  <a:pt x="645319" y="273844"/>
                  <a:pt x="644366" y="279559"/>
                </a:cubicBezTo>
                <a:cubicBezTo>
                  <a:pt x="643414" y="285274"/>
                  <a:pt x="643414" y="291941"/>
                  <a:pt x="642461" y="298609"/>
                </a:cubicBezTo>
                <a:cubicBezTo>
                  <a:pt x="642461" y="298609"/>
                  <a:pt x="642461" y="298609"/>
                  <a:pt x="642461" y="298609"/>
                </a:cubicBezTo>
                <a:cubicBezTo>
                  <a:pt x="642461" y="296704"/>
                  <a:pt x="642461" y="294799"/>
                  <a:pt x="642461" y="294799"/>
                </a:cubicBezTo>
                <a:cubicBezTo>
                  <a:pt x="642461" y="294799"/>
                  <a:pt x="642461" y="302419"/>
                  <a:pt x="641509" y="315754"/>
                </a:cubicBezTo>
                <a:cubicBezTo>
                  <a:pt x="641509" y="316706"/>
                  <a:pt x="641509" y="316706"/>
                  <a:pt x="641509" y="317659"/>
                </a:cubicBezTo>
                <a:cubicBezTo>
                  <a:pt x="640556" y="314801"/>
                  <a:pt x="639604" y="311944"/>
                  <a:pt x="639604" y="309086"/>
                </a:cubicBezTo>
                <a:cubicBezTo>
                  <a:pt x="640556" y="306229"/>
                  <a:pt x="640556" y="304324"/>
                  <a:pt x="640556" y="304324"/>
                </a:cubicBezTo>
                <a:cubicBezTo>
                  <a:pt x="640556" y="304324"/>
                  <a:pt x="639604" y="305276"/>
                  <a:pt x="638651" y="307181"/>
                </a:cubicBezTo>
                <a:cubicBezTo>
                  <a:pt x="636746" y="299561"/>
                  <a:pt x="634841" y="291941"/>
                  <a:pt x="632936" y="284321"/>
                </a:cubicBezTo>
                <a:cubicBezTo>
                  <a:pt x="630079" y="271939"/>
                  <a:pt x="626269" y="260509"/>
                  <a:pt x="624364" y="250031"/>
                </a:cubicBezTo>
                <a:cubicBezTo>
                  <a:pt x="622459" y="239554"/>
                  <a:pt x="619601" y="230981"/>
                  <a:pt x="617696" y="223361"/>
                </a:cubicBezTo>
                <a:cubicBezTo>
                  <a:pt x="616744" y="218599"/>
                  <a:pt x="615791" y="214789"/>
                  <a:pt x="614839" y="210979"/>
                </a:cubicBezTo>
                <a:cubicBezTo>
                  <a:pt x="615791" y="204311"/>
                  <a:pt x="615791" y="197644"/>
                  <a:pt x="615791" y="190024"/>
                </a:cubicBezTo>
                <a:cubicBezTo>
                  <a:pt x="616744" y="169069"/>
                  <a:pt x="617696" y="148114"/>
                  <a:pt x="617696" y="126206"/>
                </a:cubicBezTo>
                <a:cubicBezTo>
                  <a:pt x="613886" y="146209"/>
                  <a:pt x="610076" y="166211"/>
                  <a:pt x="607219" y="187166"/>
                </a:cubicBezTo>
                <a:cubicBezTo>
                  <a:pt x="607219" y="186214"/>
                  <a:pt x="607219" y="185261"/>
                  <a:pt x="606266" y="184309"/>
                </a:cubicBezTo>
                <a:cubicBezTo>
                  <a:pt x="606266" y="186214"/>
                  <a:pt x="606266" y="188119"/>
                  <a:pt x="606266" y="189071"/>
                </a:cubicBezTo>
                <a:cubicBezTo>
                  <a:pt x="604361" y="197644"/>
                  <a:pt x="603409" y="207169"/>
                  <a:pt x="601504" y="215741"/>
                </a:cubicBezTo>
                <a:cubicBezTo>
                  <a:pt x="600551" y="213836"/>
                  <a:pt x="600551" y="211931"/>
                  <a:pt x="599599" y="210979"/>
                </a:cubicBezTo>
                <a:cubicBezTo>
                  <a:pt x="593884" y="198596"/>
                  <a:pt x="591026" y="191929"/>
                  <a:pt x="591026" y="191929"/>
                </a:cubicBezTo>
                <a:cubicBezTo>
                  <a:pt x="591026" y="191929"/>
                  <a:pt x="592931" y="199549"/>
                  <a:pt x="595789" y="212884"/>
                </a:cubicBezTo>
                <a:cubicBezTo>
                  <a:pt x="596741" y="217646"/>
                  <a:pt x="597694" y="223361"/>
                  <a:pt x="599599" y="230029"/>
                </a:cubicBezTo>
                <a:cubicBezTo>
                  <a:pt x="598646" y="237649"/>
                  <a:pt x="596741" y="244316"/>
                  <a:pt x="595789" y="251936"/>
                </a:cubicBezTo>
                <a:cubicBezTo>
                  <a:pt x="592931" y="266224"/>
                  <a:pt x="591026" y="280511"/>
                  <a:pt x="589121" y="294799"/>
                </a:cubicBezTo>
                <a:cubicBezTo>
                  <a:pt x="586264" y="290989"/>
                  <a:pt x="584359" y="288131"/>
                  <a:pt x="582454" y="284321"/>
                </a:cubicBezTo>
                <a:cubicBezTo>
                  <a:pt x="583406" y="277654"/>
                  <a:pt x="584359" y="270986"/>
                  <a:pt x="585311" y="265271"/>
                </a:cubicBezTo>
                <a:cubicBezTo>
                  <a:pt x="586264" y="256699"/>
                  <a:pt x="587216" y="250031"/>
                  <a:pt x="588169" y="244316"/>
                </a:cubicBezTo>
                <a:cubicBezTo>
                  <a:pt x="590074" y="232886"/>
                  <a:pt x="591026" y="225266"/>
                  <a:pt x="591026" y="225266"/>
                </a:cubicBezTo>
                <a:cubicBezTo>
                  <a:pt x="591026" y="225266"/>
                  <a:pt x="588169" y="231934"/>
                  <a:pt x="584359" y="243364"/>
                </a:cubicBezTo>
                <a:cubicBezTo>
                  <a:pt x="583406" y="247174"/>
                  <a:pt x="581501" y="252889"/>
                  <a:pt x="579596" y="258604"/>
                </a:cubicBezTo>
                <a:cubicBezTo>
                  <a:pt x="578644" y="248126"/>
                  <a:pt x="578644" y="239554"/>
                  <a:pt x="577691" y="231934"/>
                </a:cubicBezTo>
                <a:cubicBezTo>
                  <a:pt x="576739" y="218599"/>
                  <a:pt x="575786" y="210979"/>
                  <a:pt x="575786" y="210979"/>
                </a:cubicBezTo>
                <a:cubicBezTo>
                  <a:pt x="575786" y="210979"/>
                  <a:pt x="574834" y="218599"/>
                  <a:pt x="573881" y="230981"/>
                </a:cubicBezTo>
                <a:cubicBezTo>
                  <a:pt x="572929" y="240506"/>
                  <a:pt x="571976" y="252889"/>
                  <a:pt x="571024" y="267176"/>
                </a:cubicBezTo>
                <a:cubicBezTo>
                  <a:pt x="571024" y="267176"/>
                  <a:pt x="571024" y="267176"/>
                  <a:pt x="571024" y="267176"/>
                </a:cubicBezTo>
                <a:cubicBezTo>
                  <a:pt x="570071" y="265271"/>
                  <a:pt x="568166" y="264319"/>
                  <a:pt x="567214" y="262414"/>
                </a:cubicBezTo>
                <a:cubicBezTo>
                  <a:pt x="561499" y="245269"/>
                  <a:pt x="556736" y="230981"/>
                  <a:pt x="552926" y="219551"/>
                </a:cubicBezTo>
                <a:cubicBezTo>
                  <a:pt x="552926" y="219551"/>
                  <a:pt x="552926" y="218599"/>
                  <a:pt x="552926" y="218599"/>
                </a:cubicBezTo>
                <a:cubicBezTo>
                  <a:pt x="553879" y="208121"/>
                  <a:pt x="554831" y="198596"/>
                  <a:pt x="555784" y="189071"/>
                </a:cubicBezTo>
                <a:cubicBezTo>
                  <a:pt x="556736" y="179546"/>
                  <a:pt x="557689" y="170021"/>
                  <a:pt x="558641" y="162401"/>
                </a:cubicBezTo>
                <a:cubicBezTo>
                  <a:pt x="559594" y="154781"/>
                  <a:pt x="560546" y="147161"/>
                  <a:pt x="561499" y="141446"/>
                </a:cubicBezTo>
                <a:cubicBezTo>
                  <a:pt x="563404" y="130016"/>
                  <a:pt x="564356" y="123349"/>
                  <a:pt x="564356" y="123349"/>
                </a:cubicBezTo>
                <a:cubicBezTo>
                  <a:pt x="564356" y="123349"/>
                  <a:pt x="561499" y="130016"/>
                  <a:pt x="557689" y="140494"/>
                </a:cubicBezTo>
                <a:cubicBezTo>
                  <a:pt x="555784" y="146209"/>
                  <a:pt x="553879" y="152876"/>
                  <a:pt x="551021" y="160496"/>
                </a:cubicBezTo>
                <a:cubicBezTo>
                  <a:pt x="548164" y="168116"/>
                  <a:pt x="546259" y="177641"/>
                  <a:pt x="544354" y="187166"/>
                </a:cubicBezTo>
                <a:cubicBezTo>
                  <a:pt x="542449" y="196691"/>
                  <a:pt x="540544" y="207169"/>
                  <a:pt x="537686" y="218599"/>
                </a:cubicBezTo>
                <a:cubicBezTo>
                  <a:pt x="536734" y="222409"/>
                  <a:pt x="536734" y="227171"/>
                  <a:pt x="535781" y="231934"/>
                </a:cubicBezTo>
                <a:cubicBezTo>
                  <a:pt x="535781" y="228124"/>
                  <a:pt x="534829" y="224314"/>
                  <a:pt x="534829" y="220504"/>
                </a:cubicBezTo>
                <a:cubicBezTo>
                  <a:pt x="534829" y="214789"/>
                  <a:pt x="533876" y="210026"/>
                  <a:pt x="532924" y="205264"/>
                </a:cubicBezTo>
                <a:cubicBezTo>
                  <a:pt x="532924" y="198596"/>
                  <a:pt x="533876" y="192881"/>
                  <a:pt x="533876" y="186214"/>
                </a:cubicBezTo>
                <a:cubicBezTo>
                  <a:pt x="533876" y="179546"/>
                  <a:pt x="534829" y="172879"/>
                  <a:pt x="534829" y="166211"/>
                </a:cubicBezTo>
                <a:cubicBezTo>
                  <a:pt x="534829" y="159544"/>
                  <a:pt x="534829" y="153829"/>
                  <a:pt x="534829" y="148114"/>
                </a:cubicBezTo>
                <a:cubicBezTo>
                  <a:pt x="534829" y="136684"/>
                  <a:pt x="534829" y="127159"/>
                  <a:pt x="534829" y="118586"/>
                </a:cubicBezTo>
                <a:cubicBezTo>
                  <a:pt x="534829" y="102394"/>
                  <a:pt x="533876" y="92869"/>
                  <a:pt x="533876" y="92869"/>
                </a:cubicBezTo>
                <a:cubicBezTo>
                  <a:pt x="533876" y="92869"/>
                  <a:pt x="532924" y="102394"/>
                  <a:pt x="531019" y="118586"/>
                </a:cubicBezTo>
                <a:cubicBezTo>
                  <a:pt x="530066" y="126206"/>
                  <a:pt x="529114" y="136684"/>
                  <a:pt x="528161" y="147161"/>
                </a:cubicBezTo>
                <a:cubicBezTo>
                  <a:pt x="527209" y="152876"/>
                  <a:pt x="527209" y="158591"/>
                  <a:pt x="526256" y="165259"/>
                </a:cubicBezTo>
                <a:cubicBezTo>
                  <a:pt x="525304" y="171926"/>
                  <a:pt x="524351" y="177641"/>
                  <a:pt x="523399" y="185261"/>
                </a:cubicBezTo>
                <a:cubicBezTo>
                  <a:pt x="522446" y="189071"/>
                  <a:pt x="522446" y="192881"/>
                  <a:pt x="521494" y="197644"/>
                </a:cubicBezTo>
                <a:cubicBezTo>
                  <a:pt x="518636" y="187166"/>
                  <a:pt x="516731" y="177641"/>
                  <a:pt x="513874" y="170021"/>
                </a:cubicBezTo>
                <a:cubicBezTo>
                  <a:pt x="509111" y="153829"/>
                  <a:pt x="506254" y="144304"/>
                  <a:pt x="506254" y="144304"/>
                </a:cubicBezTo>
                <a:cubicBezTo>
                  <a:pt x="506254" y="144304"/>
                  <a:pt x="507206" y="153829"/>
                  <a:pt x="510064" y="170974"/>
                </a:cubicBezTo>
                <a:cubicBezTo>
                  <a:pt x="511969" y="184309"/>
                  <a:pt x="513874" y="201454"/>
                  <a:pt x="517684" y="222409"/>
                </a:cubicBezTo>
                <a:cubicBezTo>
                  <a:pt x="517684" y="225266"/>
                  <a:pt x="516731" y="227171"/>
                  <a:pt x="516731" y="230029"/>
                </a:cubicBezTo>
                <a:cubicBezTo>
                  <a:pt x="515779" y="237649"/>
                  <a:pt x="514826" y="244316"/>
                  <a:pt x="512921" y="251936"/>
                </a:cubicBezTo>
                <a:cubicBezTo>
                  <a:pt x="499586" y="210026"/>
                  <a:pt x="490061" y="181451"/>
                  <a:pt x="487204" y="172879"/>
                </a:cubicBezTo>
                <a:cubicBezTo>
                  <a:pt x="486251" y="167164"/>
                  <a:pt x="485299" y="164306"/>
                  <a:pt x="485299" y="164306"/>
                </a:cubicBezTo>
                <a:cubicBezTo>
                  <a:pt x="485299" y="164306"/>
                  <a:pt x="486251" y="173831"/>
                  <a:pt x="486251" y="189071"/>
                </a:cubicBezTo>
                <a:cubicBezTo>
                  <a:pt x="487204" y="196691"/>
                  <a:pt x="487204" y="207169"/>
                  <a:pt x="488156" y="217646"/>
                </a:cubicBezTo>
                <a:cubicBezTo>
                  <a:pt x="488156" y="224314"/>
                  <a:pt x="489109" y="230981"/>
                  <a:pt x="489109" y="238601"/>
                </a:cubicBezTo>
                <a:cubicBezTo>
                  <a:pt x="488156" y="232886"/>
                  <a:pt x="487204" y="228124"/>
                  <a:pt x="486251" y="223361"/>
                </a:cubicBezTo>
                <a:cubicBezTo>
                  <a:pt x="485299" y="217646"/>
                  <a:pt x="484346" y="212884"/>
                  <a:pt x="482441" y="207169"/>
                </a:cubicBezTo>
                <a:cubicBezTo>
                  <a:pt x="480536" y="202406"/>
                  <a:pt x="479584" y="197644"/>
                  <a:pt x="478631" y="192881"/>
                </a:cubicBezTo>
                <a:cubicBezTo>
                  <a:pt x="475774" y="184309"/>
                  <a:pt x="473869" y="176689"/>
                  <a:pt x="471964" y="170021"/>
                </a:cubicBezTo>
                <a:cubicBezTo>
                  <a:pt x="468154" y="157639"/>
                  <a:pt x="465296" y="150019"/>
                  <a:pt x="465296" y="150019"/>
                </a:cubicBezTo>
                <a:cubicBezTo>
                  <a:pt x="465296" y="150019"/>
                  <a:pt x="466249" y="157639"/>
                  <a:pt x="468154" y="170021"/>
                </a:cubicBezTo>
                <a:cubicBezTo>
                  <a:pt x="469106" y="176689"/>
                  <a:pt x="470059" y="184309"/>
                  <a:pt x="471011" y="193834"/>
                </a:cubicBezTo>
                <a:cubicBezTo>
                  <a:pt x="471964" y="198596"/>
                  <a:pt x="471964" y="203359"/>
                  <a:pt x="472916" y="208121"/>
                </a:cubicBezTo>
                <a:cubicBezTo>
                  <a:pt x="473869" y="212884"/>
                  <a:pt x="473869" y="218599"/>
                  <a:pt x="474821" y="224314"/>
                </a:cubicBezTo>
                <a:cubicBezTo>
                  <a:pt x="475774" y="233839"/>
                  <a:pt x="476726" y="244316"/>
                  <a:pt x="478631" y="255746"/>
                </a:cubicBezTo>
                <a:cubicBezTo>
                  <a:pt x="477679" y="250031"/>
                  <a:pt x="475774" y="245269"/>
                  <a:pt x="474821" y="240506"/>
                </a:cubicBezTo>
                <a:cubicBezTo>
                  <a:pt x="467201" y="211931"/>
                  <a:pt x="460534" y="188119"/>
                  <a:pt x="455771" y="170974"/>
                </a:cubicBezTo>
                <a:cubicBezTo>
                  <a:pt x="450056" y="154781"/>
                  <a:pt x="447199" y="145256"/>
                  <a:pt x="447199" y="145256"/>
                </a:cubicBezTo>
                <a:cubicBezTo>
                  <a:pt x="447199" y="145256"/>
                  <a:pt x="449104" y="154781"/>
                  <a:pt x="451961" y="171926"/>
                </a:cubicBezTo>
                <a:cubicBezTo>
                  <a:pt x="453866" y="180499"/>
                  <a:pt x="454819" y="190976"/>
                  <a:pt x="457676" y="202406"/>
                </a:cubicBezTo>
                <a:cubicBezTo>
                  <a:pt x="459581" y="213836"/>
                  <a:pt x="462439" y="227171"/>
                  <a:pt x="464344" y="242411"/>
                </a:cubicBezTo>
                <a:cubicBezTo>
                  <a:pt x="466249" y="254794"/>
                  <a:pt x="469106" y="268129"/>
                  <a:pt x="471011" y="282416"/>
                </a:cubicBezTo>
                <a:cubicBezTo>
                  <a:pt x="469106" y="278606"/>
                  <a:pt x="468154" y="275749"/>
                  <a:pt x="467201" y="272891"/>
                </a:cubicBezTo>
                <a:cubicBezTo>
                  <a:pt x="462439" y="262414"/>
                  <a:pt x="459581" y="255746"/>
                  <a:pt x="459581" y="255746"/>
                </a:cubicBezTo>
                <a:cubicBezTo>
                  <a:pt x="459581" y="255746"/>
                  <a:pt x="460534" y="262414"/>
                  <a:pt x="463391" y="273844"/>
                </a:cubicBezTo>
                <a:cubicBezTo>
                  <a:pt x="464344" y="279559"/>
                  <a:pt x="466249" y="286226"/>
                  <a:pt x="468154" y="293846"/>
                </a:cubicBezTo>
                <a:cubicBezTo>
                  <a:pt x="469106" y="297656"/>
                  <a:pt x="470059" y="302419"/>
                  <a:pt x="471011" y="306229"/>
                </a:cubicBezTo>
                <a:cubicBezTo>
                  <a:pt x="471964" y="310991"/>
                  <a:pt x="472916" y="315754"/>
                  <a:pt x="473869" y="320516"/>
                </a:cubicBezTo>
                <a:cubicBezTo>
                  <a:pt x="475774" y="330041"/>
                  <a:pt x="477679" y="340519"/>
                  <a:pt x="479584" y="351949"/>
                </a:cubicBezTo>
                <a:cubicBezTo>
                  <a:pt x="479584" y="352901"/>
                  <a:pt x="479584" y="352901"/>
                  <a:pt x="479584" y="353854"/>
                </a:cubicBezTo>
                <a:cubicBezTo>
                  <a:pt x="479584" y="353854"/>
                  <a:pt x="479584" y="352901"/>
                  <a:pt x="478631" y="351949"/>
                </a:cubicBezTo>
                <a:cubicBezTo>
                  <a:pt x="476726" y="347186"/>
                  <a:pt x="473869" y="343376"/>
                  <a:pt x="471964" y="338614"/>
                </a:cubicBezTo>
                <a:cubicBezTo>
                  <a:pt x="471011" y="333851"/>
                  <a:pt x="471011" y="329089"/>
                  <a:pt x="470059" y="324326"/>
                </a:cubicBezTo>
                <a:cubicBezTo>
                  <a:pt x="468154" y="309086"/>
                  <a:pt x="465296" y="294799"/>
                  <a:pt x="462439" y="280511"/>
                </a:cubicBezTo>
                <a:cubicBezTo>
                  <a:pt x="459581" y="266224"/>
                  <a:pt x="455771" y="252889"/>
                  <a:pt x="452914" y="240506"/>
                </a:cubicBezTo>
                <a:cubicBezTo>
                  <a:pt x="449104" y="228124"/>
                  <a:pt x="445294" y="215741"/>
                  <a:pt x="441484" y="205264"/>
                </a:cubicBezTo>
                <a:cubicBezTo>
                  <a:pt x="440531" y="201454"/>
                  <a:pt x="438626" y="198596"/>
                  <a:pt x="437674" y="194786"/>
                </a:cubicBezTo>
                <a:cubicBezTo>
                  <a:pt x="438626" y="185261"/>
                  <a:pt x="439579" y="175736"/>
                  <a:pt x="440531" y="167164"/>
                </a:cubicBezTo>
                <a:cubicBezTo>
                  <a:pt x="441484" y="151924"/>
                  <a:pt x="442436" y="139541"/>
                  <a:pt x="442436" y="128111"/>
                </a:cubicBezTo>
                <a:cubicBezTo>
                  <a:pt x="442436" y="106204"/>
                  <a:pt x="441484" y="94774"/>
                  <a:pt x="441484" y="94774"/>
                </a:cubicBezTo>
                <a:cubicBezTo>
                  <a:pt x="441484" y="94774"/>
                  <a:pt x="440531" y="107156"/>
                  <a:pt x="438626" y="128111"/>
                </a:cubicBezTo>
                <a:cubicBezTo>
                  <a:pt x="437674" y="138589"/>
                  <a:pt x="435769" y="151924"/>
                  <a:pt x="433864" y="166211"/>
                </a:cubicBezTo>
                <a:cubicBezTo>
                  <a:pt x="432911" y="170021"/>
                  <a:pt x="432911" y="173831"/>
                  <a:pt x="431959" y="178594"/>
                </a:cubicBezTo>
                <a:cubicBezTo>
                  <a:pt x="431959" y="177641"/>
                  <a:pt x="431006" y="176689"/>
                  <a:pt x="431006" y="175736"/>
                </a:cubicBezTo>
                <a:cubicBezTo>
                  <a:pt x="427196" y="167164"/>
                  <a:pt x="423386" y="159544"/>
                  <a:pt x="419576" y="153829"/>
                </a:cubicBezTo>
                <a:cubicBezTo>
                  <a:pt x="412909" y="142399"/>
                  <a:pt x="408146" y="135731"/>
                  <a:pt x="408146" y="135731"/>
                </a:cubicBezTo>
                <a:cubicBezTo>
                  <a:pt x="408146" y="135731"/>
                  <a:pt x="411004" y="143351"/>
                  <a:pt x="415766" y="155734"/>
                </a:cubicBezTo>
                <a:cubicBezTo>
                  <a:pt x="418624" y="161449"/>
                  <a:pt x="420529" y="170021"/>
                  <a:pt x="423386" y="178594"/>
                </a:cubicBezTo>
                <a:cubicBezTo>
                  <a:pt x="425291" y="184309"/>
                  <a:pt x="427196" y="190024"/>
                  <a:pt x="428149" y="195739"/>
                </a:cubicBezTo>
                <a:cubicBezTo>
                  <a:pt x="427196" y="201454"/>
                  <a:pt x="425291" y="208121"/>
                  <a:pt x="424339" y="214789"/>
                </a:cubicBezTo>
                <a:cubicBezTo>
                  <a:pt x="424339" y="214789"/>
                  <a:pt x="424339" y="214789"/>
                  <a:pt x="424339" y="214789"/>
                </a:cubicBezTo>
                <a:cubicBezTo>
                  <a:pt x="418624" y="206216"/>
                  <a:pt x="415766" y="202406"/>
                  <a:pt x="415766" y="202406"/>
                </a:cubicBezTo>
                <a:cubicBezTo>
                  <a:pt x="415766" y="202406"/>
                  <a:pt x="417671" y="208121"/>
                  <a:pt x="421481" y="216694"/>
                </a:cubicBezTo>
                <a:cubicBezTo>
                  <a:pt x="422434" y="218599"/>
                  <a:pt x="423386" y="220504"/>
                  <a:pt x="423386" y="223361"/>
                </a:cubicBezTo>
                <a:cubicBezTo>
                  <a:pt x="420529" y="238601"/>
                  <a:pt x="416719" y="255746"/>
                  <a:pt x="412909" y="272891"/>
                </a:cubicBezTo>
                <a:cubicBezTo>
                  <a:pt x="410051" y="264319"/>
                  <a:pt x="407194" y="257651"/>
                  <a:pt x="405289" y="253841"/>
                </a:cubicBezTo>
                <a:cubicBezTo>
                  <a:pt x="405289" y="253841"/>
                  <a:pt x="405289" y="253841"/>
                  <a:pt x="405289" y="253841"/>
                </a:cubicBezTo>
                <a:cubicBezTo>
                  <a:pt x="405289" y="237649"/>
                  <a:pt x="405289" y="223361"/>
                  <a:pt x="404336" y="210026"/>
                </a:cubicBezTo>
                <a:cubicBezTo>
                  <a:pt x="403384" y="196691"/>
                  <a:pt x="403384" y="185261"/>
                  <a:pt x="401479" y="176689"/>
                </a:cubicBezTo>
                <a:cubicBezTo>
                  <a:pt x="398621" y="158591"/>
                  <a:pt x="396716" y="148114"/>
                  <a:pt x="396716" y="148114"/>
                </a:cubicBezTo>
                <a:cubicBezTo>
                  <a:pt x="396716" y="148114"/>
                  <a:pt x="396716" y="158591"/>
                  <a:pt x="397669" y="177641"/>
                </a:cubicBezTo>
                <a:cubicBezTo>
                  <a:pt x="397669" y="186214"/>
                  <a:pt x="397669" y="195739"/>
                  <a:pt x="396716" y="206216"/>
                </a:cubicBezTo>
                <a:cubicBezTo>
                  <a:pt x="394811" y="214789"/>
                  <a:pt x="391954" y="228124"/>
                  <a:pt x="389096" y="244316"/>
                </a:cubicBezTo>
                <a:cubicBezTo>
                  <a:pt x="386239" y="235744"/>
                  <a:pt x="384334" y="227171"/>
                  <a:pt x="381476" y="219551"/>
                </a:cubicBezTo>
                <a:cubicBezTo>
                  <a:pt x="379571" y="212884"/>
                  <a:pt x="377666" y="205264"/>
                  <a:pt x="374809" y="199549"/>
                </a:cubicBezTo>
                <a:cubicBezTo>
                  <a:pt x="373856" y="197644"/>
                  <a:pt x="373856" y="196691"/>
                  <a:pt x="372904" y="194786"/>
                </a:cubicBezTo>
                <a:cubicBezTo>
                  <a:pt x="372904" y="193834"/>
                  <a:pt x="372904" y="192881"/>
                  <a:pt x="372904" y="190976"/>
                </a:cubicBezTo>
                <a:cubicBezTo>
                  <a:pt x="371951" y="186214"/>
                  <a:pt x="370999" y="181451"/>
                  <a:pt x="370046" y="177641"/>
                </a:cubicBezTo>
                <a:cubicBezTo>
                  <a:pt x="368141" y="169069"/>
                  <a:pt x="367189" y="162401"/>
                  <a:pt x="366236" y="155734"/>
                </a:cubicBezTo>
                <a:cubicBezTo>
                  <a:pt x="365284" y="152876"/>
                  <a:pt x="365284" y="150019"/>
                  <a:pt x="364331" y="148114"/>
                </a:cubicBezTo>
                <a:cubicBezTo>
                  <a:pt x="363379" y="140494"/>
                  <a:pt x="363379" y="135731"/>
                  <a:pt x="363379" y="135731"/>
                </a:cubicBezTo>
                <a:cubicBezTo>
                  <a:pt x="363379" y="135731"/>
                  <a:pt x="363379" y="137636"/>
                  <a:pt x="363379" y="140494"/>
                </a:cubicBezTo>
                <a:cubicBezTo>
                  <a:pt x="362426" y="138589"/>
                  <a:pt x="362426" y="136684"/>
                  <a:pt x="362426" y="136684"/>
                </a:cubicBezTo>
                <a:cubicBezTo>
                  <a:pt x="362426" y="136684"/>
                  <a:pt x="362426" y="142399"/>
                  <a:pt x="362426" y="151924"/>
                </a:cubicBezTo>
                <a:cubicBezTo>
                  <a:pt x="362426" y="154781"/>
                  <a:pt x="362426" y="158591"/>
                  <a:pt x="361474" y="163354"/>
                </a:cubicBezTo>
                <a:cubicBezTo>
                  <a:pt x="359569" y="159544"/>
                  <a:pt x="358616" y="155734"/>
                  <a:pt x="357664" y="151924"/>
                </a:cubicBezTo>
                <a:cubicBezTo>
                  <a:pt x="350996" y="135731"/>
                  <a:pt x="348139" y="127159"/>
                  <a:pt x="348139" y="127159"/>
                </a:cubicBezTo>
                <a:cubicBezTo>
                  <a:pt x="348139" y="127159"/>
                  <a:pt x="350044" y="136684"/>
                  <a:pt x="353854" y="153829"/>
                </a:cubicBezTo>
                <a:cubicBezTo>
                  <a:pt x="355759" y="162401"/>
                  <a:pt x="358616" y="171926"/>
                  <a:pt x="361474" y="183356"/>
                </a:cubicBezTo>
                <a:cubicBezTo>
                  <a:pt x="361474" y="186214"/>
                  <a:pt x="361474" y="189071"/>
                  <a:pt x="361474" y="192881"/>
                </a:cubicBezTo>
                <a:cubicBezTo>
                  <a:pt x="359569" y="187166"/>
                  <a:pt x="357664" y="184309"/>
                  <a:pt x="357664" y="184309"/>
                </a:cubicBezTo>
                <a:cubicBezTo>
                  <a:pt x="357664" y="184309"/>
                  <a:pt x="358616" y="189071"/>
                  <a:pt x="360521" y="198596"/>
                </a:cubicBezTo>
                <a:cubicBezTo>
                  <a:pt x="360521" y="205264"/>
                  <a:pt x="360521" y="212884"/>
                  <a:pt x="359569" y="221456"/>
                </a:cubicBezTo>
                <a:cubicBezTo>
                  <a:pt x="357664" y="216694"/>
                  <a:pt x="356711" y="211931"/>
                  <a:pt x="355759" y="208121"/>
                </a:cubicBezTo>
                <a:cubicBezTo>
                  <a:pt x="352901" y="199549"/>
                  <a:pt x="350996" y="193834"/>
                  <a:pt x="350996" y="193834"/>
                </a:cubicBezTo>
                <a:cubicBezTo>
                  <a:pt x="350996" y="193834"/>
                  <a:pt x="350996" y="199549"/>
                  <a:pt x="351949" y="208121"/>
                </a:cubicBezTo>
                <a:cubicBezTo>
                  <a:pt x="351949" y="212884"/>
                  <a:pt x="352901" y="218599"/>
                  <a:pt x="352901" y="224314"/>
                </a:cubicBezTo>
                <a:cubicBezTo>
                  <a:pt x="353854" y="230981"/>
                  <a:pt x="353854" y="237649"/>
                  <a:pt x="353854" y="246221"/>
                </a:cubicBezTo>
                <a:cubicBezTo>
                  <a:pt x="353854" y="253841"/>
                  <a:pt x="354806" y="262414"/>
                  <a:pt x="354806" y="270986"/>
                </a:cubicBezTo>
                <a:cubicBezTo>
                  <a:pt x="355759" y="279559"/>
                  <a:pt x="355759" y="289084"/>
                  <a:pt x="355759" y="299561"/>
                </a:cubicBezTo>
                <a:cubicBezTo>
                  <a:pt x="355759" y="305276"/>
                  <a:pt x="356711" y="310991"/>
                  <a:pt x="356711" y="316706"/>
                </a:cubicBezTo>
                <a:cubicBezTo>
                  <a:pt x="352901" y="310039"/>
                  <a:pt x="349091" y="303371"/>
                  <a:pt x="346234" y="298609"/>
                </a:cubicBezTo>
                <a:cubicBezTo>
                  <a:pt x="346234" y="297656"/>
                  <a:pt x="345281" y="297656"/>
                  <a:pt x="345281" y="296704"/>
                </a:cubicBezTo>
                <a:cubicBezTo>
                  <a:pt x="345281" y="294799"/>
                  <a:pt x="345281" y="293846"/>
                  <a:pt x="345281" y="291941"/>
                </a:cubicBezTo>
                <a:cubicBezTo>
                  <a:pt x="346234" y="282416"/>
                  <a:pt x="347186" y="274796"/>
                  <a:pt x="348139" y="267176"/>
                </a:cubicBezTo>
                <a:cubicBezTo>
                  <a:pt x="349091" y="253841"/>
                  <a:pt x="350044" y="246221"/>
                  <a:pt x="350044" y="246221"/>
                </a:cubicBezTo>
                <a:cubicBezTo>
                  <a:pt x="350044" y="246221"/>
                  <a:pt x="348139" y="253841"/>
                  <a:pt x="344329" y="267176"/>
                </a:cubicBezTo>
                <a:cubicBezTo>
                  <a:pt x="342424" y="272891"/>
                  <a:pt x="341471" y="279559"/>
                  <a:pt x="339566" y="287179"/>
                </a:cubicBezTo>
                <a:cubicBezTo>
                  <a:pt x="339566" y="287179"/>
                  <a:pt x="339566" y="287179"/>
                  <a:pt x="339566" y="287179"/>
                </a:cubicBezTo>
                <a:cubicBezTo>
                  <a:pt x="339566" y="287179"/>
                  <a:pt x="339566" y="287179"/>
                  <a:pt x="339566" y="288131"/>
                </a:cubicBezTo>
                <a:cubicBezTo>
                  <a:pt x="339566" y="289084"/>
                  <a:pt x="338614" y="290036"/>
                  <a:pt x="338614" y="291941"/>
                </a:cubicBezTo>
                <a:cubicBezTo>
                  <a:pt x="338614" y="293846"/>
                  <a:pt x="337661" y="295751"/>
                  <a:pt x="337661" y="297656"/>
                </a:cubicBezTo>
                <a:cubicBezTo>
                  <a:pt x="332899" y="290036"/>
                  <a:pt x="328136" y="283369"/>
                  <a:pt x="324326" y="277654"/>
                </a:cubicBezTo>
                <a:cubicBezTo>
                  <a:pt x="320516" y="263366"/>
                  <a:pt x="315754" y="249079"/>
                  <a:pt x="310991" y="233839"/>
                </a:cubicBezTo>
                <a:cubicBezTo>
                  <a:pt x="308134" y="226219"/>
                  <a:pt x="306229" y="219551"/>
                  <a:pt x="303371" y="211931"/>
                </a:cubicBezTo>
                <a:cubicBezTo>
                  <a:pt x="304324" y="206216"/>
                  <a:pt x="305276" y="201454"/>
                  <a:pt x="306229" y="196691"/>
                </a:cubicBezTo>
                <a:cubicBezTo>
                  <a:pt x="310039" y="179546"/>
                  <a:pt x="312896" y="164306"/>
                  <a:pt x="316706" y="150971"/>
                </a:cubicBezTo>
                <a:cubicBezTo>
                  <a:pt x="320516" y="137636"/>
                  <a:pt x="322421" y="125254"/>
                  <a:pt x="326231" y="115729"/>
                </a:cubicBezTo>
                <a:cubicBezTo>
                  <a:pt x="331946" y="96679"/>
                  <a:pt x="335756" y="85249"/>
                  <a:pt x="335756" y="85249"/>
                </a:cubicBezTo>
                <a:cubicBezTo>
                  <a:pt x="335756" y="85249"/>
                  <a:pt x="330994" y="95726"/>
                  <a:pt x="323374" y="113824"/>
                </a:cubicBezTo>
                <a:cubicBezTo>
                  <a:pt x="319564" y="123349"/>
                  <a:pt x="315754" y="134779"/>
                  <a:pt x="310991" y="148114"/>
                </a:cubicBezTo>
                <a:cubicBezTo>
                  <a:pt x="309086" y="154781"/>
                  <a:pt x="306229" y="161449"/>
                  <a:pt x="303371" y="169069"/>
                </a:cubicBezTo>
                <a:cubicBezTo>
                  <a:pt x="301466" y="175736"/>
                  <a:pt x="299561" y="183356"/>
                  <a:pt x="297656" y="190024"/>
                </a:cubicBezTo>
                <a:cubicBezTo>
                  <a:pt x="293846" y="179546"/>
                  <a:pt x="290989" y="170021"/>
                  <a:pt x="287179" y="159544"/>
                </a:cubicBezTo>
                <a:cubicBezTo>
                  <a:pt x="290036" y="172879"/>
                  <a:pt x="291941" y="185261"/>
                  <a:pt x="294799" y="198596"/>
                </a:cubicBezTo>
                <a:cubicBezTo>
                  <a:pt x="290989" y="213836"/>
                  <a:pt x="287179" y="230029"/>
                  <a:pt x="283369" y="247174"/>
                </a:cubicBezTo>
                <a:cubicBezTo>
                  <a:pt x="282416" y="252889"/>
                  <a:pt x="281464" y="258604"/>
                  <a:pt x="279559" y="264319"/>
                </a:cubicBezTo>
                <a:cubicBezTo>
                  <a:pt x="278606" y="260509"/>
                  <a:pt x="277654" y="257651"/>
                  <a:pt x="276701" y="253841"/>
                </a:cubicBezTo>
                <a:cubicBezTo>
                  <a:pt x="276701" y="245269"/>
                  <a:pt x="277654" y="235744"/>
                  <a:pt x="278606" y="227171"/>
                </a:cubicBezTo>
                <a:cubicBezTo>
                  <a:pt x="280511" y="205264"/>
                  <a:pt x="281464" y="185261"/>
                  <a:pt x="284321" y="166211"/>
                </a:cubicBezTo>
                <a:cubicBezTo>
                  <a:pt x="285274" y="156686"/>
                  <a:pt x="286226" y="148114"/>
                  <a:pt x="287179" y="139541"/>
                </a:cubicBezTo>
                <a:cubicBezTo>
                  <a:pt x="288131" y="130969"/>
                  <a:pt x="290036" y="123349"/>
                  <a:pt x="290989" y="115729"/>
                </a:cubicBezTo>
                <a:cubicBezTo>
                  <a:pt x="293846" y="100489"/>
                  <a:pt x="294799" y="87154"/>
                  <a:pt x="297656" y="76676"/>
                </a:cubicBezTo>
                <a:cubicBezTo>
                  <a:pt x="302419" y="54769"/>
                  <a:pt x="304324" y="42386"/>
                  <a:pt x="304324" y="42386"/>
                </a:cubicBezTo>
                <a:cubicBezTo>
                  <a:pt x="304324" y="42386"/>
                  <a:pt x="300514" y="54769"/>
                  <a:pt x="293846" y="75724"/>
                </a:cubicBezTo>
                <a:cubicBezTo>
                  <a:pt x="290036" y="86201"/>
                  <a:pt x="287179" y="99536"/>
                  <a:pt x="283369" y="114776"/>
                </a:cubicBezTo>
                <a:cubicBezTo>
                  <a:pt x="281464" y="122396"/>
                  <a:pt x="279559" y="130016"/>
                  <a:pt x="277654" y="138589"/>
                </a:cubicBezTo>
                <a:cubicBezTo>
                  <a:pt x="275749" y="147161"/>
                  <a:pt x="274796" y="156686"/>
                  <a:pt x="272891" y="165259"/>
                </a:cubicBezTo>
                <a:cubicBezTo>
                  <a:pt x="271939" y="170021"/>
                  <a:pt x="270986" y="173831"/>
                  <a:pt x="270034" y="178594"/>
                </a:cubicBezTo>
                <a:cubicBezTo>
                  <a:pt x="268129" y="182404"/>
                  <a:pt x="265271" y="188119"/>
                  <a:pt x="261461" y="196691"/>
                </a:cubicBezTo>
                <a:cubicBezTo>
                  <a:pt x="260509" y="191929"/>
                  <a:pt x="258604" y="187166"/>
                  <a:pt x="258604" y="183356"/>
                </a:cubicBezTo>
                <a:cubicBezTo>
                  <a:pt x="255746" y="170021"/>
                  <a:pt x="253841" y="161449"/>
                  <a:pt x="253841" y="161449"/>
                </a:cubicBezTo>
                <a:cubicBezTo>
                  <a:pt x="253841" y="161449"/>
                  <a:pt x="253841" y="169069"/>
                  <a:pt x="254794" y="183356"/>
                </a:cubicBezTo>
                <a:cubicBezTo>
                  <a:pt x="254794" y="190024"/>
                  <a:pt x="255746" y="197644"/>
                  <a:pt x="256699" y="207169"/>
                </a:cubicBezTo>
                <a:cubicBezTo>
                  <a:pt x="253841" y="213836"/>
                  <a:pt x="250984" y="222409"/>
                  <a:pt x="247174" y="231934"/>
                </a:cubicBezTo>
                <a:cubicBezTo>
                  <a:pt x="246221" y="232886"/>
                  <a:pt x="246221" y="234791"/>
                  <a:pt x="245269" y="236696"/>
                </a:cubicBezTo>
                <a:cubicBezTo>
                  <a:pt x="243364" y="231934"/>
                  <a:pt x="242411" y="230029"/>
                  <a:pt x="242411" y="230029"/>
                </a:cubicBezTo>
                <a:cubicBezTo>
                  <a:pt x="242411" y="230029"/>
                  <a:pt x="243364" y="233839"/>
                  <a:pt x="244316" y="240506"/>
                </a:cubicBezTo>
                <a:cubicBezTo>
                  <a:pt x="241459" y="247174"/>
                  <a:pt x="239554" y="254794"/>
                  <a:pt x="236696" y="262414"/>
                </a:cubicBezTo>
                <a:cubicBezTo>
                  <a:pt x="232886" y="250031"/>
                  <a:pt x="229076" y="238601"/>
                  <a:pt x="226219" y="227171"/>
                </a:cubicBezTo>
                <a:cubicBezTo>
                  <a:pt x="223361" y="219551"/>
                  <a:pt x="221456" y="210979"/>
                  <a:pt x="218599" y="204311"/>
                </a:cubicBezTo>
                <a:cubicBezTo>
                  <a:pt x="215741" y="196691"/>
                  <a:pt x="213836" y="190024"/>
                  <a:pt x="210979" y="184309"/>
                </a:cubicBezTo>
                <a:cubicBezTo>
                  <a:pt x="206216" y="171926"/>
                  <a:pt x="202406" y="160496"/>
                  <a:pt x="198596" y="150971"/>
                </a:cubicBezTo>
                <a:cubicBezTo>
                  <a:pt x="191929" y="132874"/>
                  <a:pt x="187166" y="122396"/>
                  <a:pt x="187166" y="122396"/>
                </a:cubicBezTo>
                <a:cubicBezTo>
                  <a:pt x="187166" y="122396"/>
                  <a:pt x="190024" y="132874"/>
                  <a:pt x="194786" y="151924"/>
                </a:cubicBezTo>
                <a:cubicBezTo>
                  <a:pt x="197644" y="161449"/>
                  <a:pt x="200501" y="172879"/>
                  <a:pt x="204311" y="186214"/>
                </a:cubicBezTo>
                <a:cubicBezTo>
                  <a:pt x="206216" y="192881"/>
                  <a:pt x="208121" y="199549"/>
                  <a:pt x="210026" y="207169"/>
                </a:cubicBezTo>
                <a:cubicBezTo>
                  <a:pt x="211931" y="214789"/>
                  <a:pt x="213836" y="222409"/>
                  <a:pt x="215741" y="230981"/>
                </a:cubicBezTo>
                <a:cubicBezTo>
                  <a:pt x="218599" y="245269"/>
                  <a:pt x="222409" y="260509"/>
                  <a:pt x="226219" y="275749"/>
                </a:cubicBezTo>
                <a:cubicBezTo>
                  <a:pt x="224314" y="280511"/>
                  <a:pt x="221456" y="287179"/>
                  <a:pt x="218599" y="295751"/>
                </a:cubicBezTo>
                <a:cubicBezTo>
                  <a:pt x="218599" y="296704"/>
                  <a:pt x="217646" y="297656"/>
                  <a:pt x="217646" y="298609"/>
                </a:cubicBezTo>
                <a:cubicBezTo>
                  <a:pt x="216694" y="286226"/>
                  <a:pt x="215741" y="274796"/>
                  <a:pt x="214789" y="266224"/>
                </a:cubicBezTo>
                <a:cubicBezTo>
                  <a:pt x="213836" y="250984"/>
                  <a:pt x="212884" y="241459"/>
                  <a:pt x="212884" y="241459"/>
                </a:cubicBezTo>
                <a:cubicBezTo>
                  <a:pt x="212884" y="241459"/>
                  <a:pt x="211931" y="250031"/>
                  <a:pt x="210979" y="266224"/>
                </a:cubicBezTo>
                <a:cubicBezTo>
                  <a:pt x="210026" y="277654"/>
                  <a:pt x="210026" y="291941"/>
                  <a:pt x="209074" y="309086"/>
                </a:cubicBezTo>
                <a:cubicBezTo>
                  <a:pt x="204311" y="301466"/>
                  <a:pt x="200501" y="293846"/>
                  <a:pt x="196691" y="287179"/>
                </a:cubicBezTo>
                <a:cubicBezTo>
                  <a:pt x="192881" y="281464"/>
                  <a:pt x="190024" y="275749"/>
                  <a:pt x="187166" y="270034"/>
                </a:cubicBezTo>
                <a:cubicBezTo>
                  <a:pt x="183356" y="265271"/>
                  <a:pt x="180499" y="260509"/>
                  <a:pt x="177641" y="255746"/>
                </a:cubicBezTo>
                <a:cubicBezTo>
                  <a:pt x="171926" y="246221"/>
                  <a:pt x="166211" y="238601"/>
                  <a:pt x="161449" y="231934"/>
                </a:cubicBezTo>
                <a:cubicBezTo>
                  <a:pt x="159544" y="230029"/>
                  <a:pt x="158591" y="227171"/>
                  <a:pt x="156686" y="225266"/>
                </a:cubicBezTo>
                <a:cubicBezTo>
                  <a:pt x="154781" y="214789"/>
                  <a:pt x="152876" y="209074"/>
                  <a:pt x="152876" y="209074"/>
                </a:cubicBezTo>
                <a:cubicBezTo>
                  <a:pt x="152876" y="209074"/>
                  <a:pt x="152876" y="212884"/>
                  <a:pt x="152876" y="219551"/>
                </a:cubicBezTo>
                <a:cubicBezTo>
                  <a:pt x="149066" y="213836"/>
                  <a:pt x="146209" y="210979"/>
                  <a:pt x="146209" y="210979"/>
                </a:cubicBezTo>
                <a:cubicBezTo>
                  <a:pt x="146209" y="210979"/>
                  <a:pt x="148114" y="215741"/>
                  <a:pt x="152876" y="224314"/>
                </a:cubicBezTo>
                <a:cubicBezTo>
                  <a:pt x="153829" y="235744"/>
                  <a:pt x="154781" y="253841"/>
                  <a:pt x="156686" y="275749"/>
                </a:cubicBezTo>
                <a:cubicBezTo>
                  <a:pt x="153829" y="271939"/>
                  <a:pt x="150971" y="267176"/>
                  <a:pt x="148114" y="263366"/>
                </a:cubicBezTo>
                <a:cubicBezTo>
                  <a:pt x="139541" y="252889"/>
                  <a:pt x="131921" y="242411"/>
                  <a:pt x="124301" y="233839"/>
                </a:cubicBezTo>
                <a:cubicBezTo>
                  <a:pt x="116681" y="225266"/>
                  <a:pt x="110966" y="217646"/>
                  <a:pt x="104299" y="212884"/>
                </a:cubicBezTo>
                <a:cubicBezTo>
                  <a:pt x="94774" y="203359"/>
                  <a:pt x="88106" y="197644"/>
                  <a:pt x="88106" y="197644"/>
                </a:cubicBezTo>
                <a:cubicBezTo>
                  <a:pt x="88106" y="197644"/>
                  <a:pt x="93821" y="205264"/>
                  <a:pt x="103346" y="217646"/>
                </a:cubicBezTo>
                <a:cubicBezTo>
                  <a:pt x="108109" y="223361"/>
                  <a:pt x="113824" y="231934"/>
                  <a:pt x="119539" y="240506"/>
                </a:cubicBezTo>
                <a:cubicBezTo>
                  <a:pt x="126206" y="249079"/>
                  <a:pt x="131921" y="260509"/>
                  <a:pt x="139541" y="271939"/>
                </a:cubicBezTo>
                <a:cubicBezTo>
                  <a:pt x="143351" y="278606"/>
                  <a:pt x="148114" y="285274"/>
                  <a:pt x="151924" y="292894"/>
                </a:cubicBezTo>
                <a:cubicBezTo>
                  <a:pt x="151924" y="294799"/>
                  <a:pt x="151924" y="295751"/>
                  <a:pt x="151924" y="297656"/>
                </a:cubicBezTo>
                <a:cubicBezTo>
                  <a:pt x="151924" y="297656"/>
                  <a:pt x="150971" y="296704"/>
                  <a:pt x="150971" y="296704"/>
                </a:cubicBezTo>
                <a:cubicBezTo>
                  <a:pt x="145256" y="290989"/>
                  <a:pt x="140494" y="285274"/>
                  <a:pt x="136684" y="282416"/>
                </a:cubicBezTo>
                <a:cubicBezTo>
                  <a:pt x="134779" y="280511"/>
                  <a:pt x="133826" y="279559"/>
                  <a:pt x="131921" y="278606"/>
                </a:cubicBezTo>
                <a:cubicBezTo>
                  <a:pt x="132874" y="275749"/>
                  <a:pt x="132874" y="274796"/>
                  <a:pt x="132874" y="274796"/>
                </a:cubicBezTo>
                <a:cubicBezTo>
                  <a:pt x="132874" y="274796"/>
                  <a:pt x="131921" y="275749"/>
                  <a:pt x="130969" y="278606"/>
                </a:cubicBezTo>
                <a:cubicBezTo>
                  <a:pt x="125254" y="273844"/>
                  <a:pt x="122396" y="270986"/>
                  <a:pt x="122396" y="270986"/>
                </a:cubicBezTo>
                <a:cubicBezTo>
                  <a:pt x="122396" y="270986"/>
                  <a:pt x="125254" y="274796"/>
                  <a:pt x="130016" y="280511"/>
                </a:cubicBezTo>
                <a:cubicBezTo>
                  <a:pt x="128111" y="283369"/>
                  <a:pt x="126206" y="288131"/>
                  <a:pt x="123349" y="293846"/>
                </a:cubicBezTo>
                <a:cubicBezTo>
                  <a:pt x="120491" y="299561"/>
                  <a:pt x="117634" y="308134"/>
                  <a:pt x="114776" y="316706"/>
                </a:cubicBezTo>
                <a:cubicBezTo>
                  <a:pt x="113824" y="318611"/>
                  <a:pt x="113824" y="319564"/>
                  <a:pt x="112871" y="321469"/>
                </a:cubicBezTo>
                <a:cubicBezTo>
                  <a:pt x="110014" y="313849"/>
                  <a:pt x="107156" y="306229"/>
                  <a:pt x="103346" y="299561"/>
                </a:cubicBezTo>
                <a:cubicBezTo>
                  <a:pt x="97631" y="286226"/>
                  <a:pt x="91916" y="273844"/>
                  <a:pt x="86201" y="262414"/>
                </a:cubicBezTo>
                <a:cubicBezTo>
                  <a:pt x="83344" y="255746"/>
                  <a:pt x="80486" y="250984"/>
                  <a:pt x="78581" y="245269"/>
                </a:cubicBezTo>
                <a:cubicBezTo>
                  <a:pt x="75724" y="240506"/>
                  <a:pt x="72866" y="235744"/>
                  <a:pt x="70961" y="230981"/>
                </a:cubicBezTo>
                <a:cubicBezTo>
                  <a:pt x="66199" y="222409"/>
                  <a:pt x="61436" y="213836"/>
                  <a:pt x="57626" y="208121"/>
                </a:cubicBezTo>
                <a:cubicBezTo>
                  <a:pt x="50006" y="195739"/>
                  <a:pt x="46196" y="188119"/>
                  <a:pt x="46196" y="188119"/>
                </a:cubicBezTo>
                <a:cubicBezTo>
                  <a:pt x="46196" y="188119"/>
                  <a:pt x="49054" y="195739"/>
                  <a:pt x="54769" y="210026"/>
                </a:cubicBezTo>
                <a:cubicBezTo>
                  <a:pt x="57626" y="216694"/>
                  <a:pt x="60484" y="225266"/>
                  <a:pt x="64294" y="234791"/>
                </a:cubicBezTo>
                <a:cubicBezTo>
                  <a:pt x="66199" y="239554"/>
                  <a:pt x="68104" y="244316"/>
                  <a:pt x="70009" y="250031"/>
                </a:cubicBezTo>
                <a:cubicBezTo>
                  <a:pt x="71914" y="254794"/>
                  <a:pt x="73819" y="260509"/>
                  <a:pt x="75724" y="266224"/>
                </a:cubicBezTo>
                <a:cubicBezTo>
                  <a:pt x="78581" y="274796"/>
                  <a:pt x="82391" y="283369"/>
                  <a:pt x="85249" y="292894"/>
                </a:cubicBezTo>
                <a:cubicBezTo>
                  <a:pt x="83344" y="290036"/>
                  <a:pt x="81439" y="286226"/>
                  <a:pt x="79534" y="284321"/>
                </a:cubicBezTo>
                <a:cubicBezTo>
                  <a:pt x="74771" y="277654"/>
                  <a:pt x="71914" y="271939"/>
                  <a:pt x="68104" y="268129"/>
                </a:cubicBezTo>
                <a:cubicBezTo>
                  <a:pt x="61436" y="258604"/>
                  <a:pt x="57626" y="253841"/>
                  <a:pt x="57626" y="253841"/>
                </a:cubicBezTo>
                <a:cubicBezTo>
                  <a:pt x="57626" y="253841"/>
                  <a:pt x="59531" y="259556"/>
                  <a:pt x="64294" y="270034"/>
                </a:cubicBezTo>
                <a:cubicBezTo>
                  <a:pt x="66199" y="274796"/>
                  <a:pt x="69056" y="281464"/>
                  <a:pt x="71914" y="288131"/>
                </a:cubicBezTo>
                <a:cubicBezTo>
                  <a:pt x="76676" y="295751"/>
                  <a:pt x="79534" y="303371"/>
                  <a:pt x="83344" y="311944"/>
                </a:cubicBezTo>
                <a:cubicBezTo>
                  <a:pt x="86201" y="317659"/>
                  <a:pt x="88106" y="324326"/>
                  <a:pt x="90964" y="330994"/>
                </a:cubicBezTo>
                <a:cubicBezTo>
                  <a:pt x="90011" y="333851"/>
                  <a:pt x="89059" y="336709"/>
                  <a:pt x="87154" y="339566"/>
                </a:cubicBezTo>
                <a:cubicBezTo>
                  <a:pt x="85249" y="343376"/>
                  <a:pt x="83344" y="348139"/>
                  <a:pt x="81439" y="352901"/>
                </a:cubicBezTo>
                <a:cubicBezTo>
                  <a:pt x="80486" y="348139"/>
                  <a:pt x="79534" y="343376"/>
                  <a:pt x="78581" y="339566"/>
                </a:cubicBezTo>
                <a:cubicBezTo>
                  <a:pt x="75724" y="326231"/>
                  <a:pt x="72866" y="312896"/>
                  <a:pt x="70009" y="301466"/>
                </a:cubicBezTo>
                <a:cubicBezTo>
                  <a:pt x="67151" y="290036"/>
                  <a:pt x="64294" y="278606"/>
                  <a:pt x="61436" y="269081"/>
                </a:cubicBezTo>
                <a:cubicBezTo>
                  <a:pt x="58579" y="259556"/>
                  <a:pt x="56674" y="250984"/>
                  <a:pt x="53816" y="244316"/>
                </a:cubicBezTo>
                <a:cubicBezTo>
                  <a:pt x="49054" y="230981"/>
                  <a:pt x="46196" y="223361"/>
                  <a:pt x="46196" y="223361"/>
                </a:cubicBezTo>
                <a:cubicBezTo>
                  <a:pt x="46196" y="223361"/>
                  <a:pt x="47149" y="230981"/>
                  <a:pt x="50006" y="245269"/>
                </a:cubicBezTo>
                <a:cubicBezTo>
                  <a:pt x="50959" y="251936"/>
                  <a:pt x="51911" y="260509"/>
                  <a:pt x="53816" y="270034"/>
                </a:cubicBezTo>
                <a:cubicBezTo>
                  <a:pt x="55721" y="279559"/>
                  <a:pt x="56674" y="290989"/>
                  <a:pt x="58579" y="302419"/>
                </a:cubicBezTo>
                <a:cubicBezTo>
                  <a:pt x="60484" y="314801"/>
                  <a:pt x="61436" y="327184"/>
                  <a:pt x="64294" y="340519"/>
                </a:cubicBezTo>
                <a:cubicBezTo>
                  <a:pt x="66199" y="353854"/>
                  <a:pt x="67151" y="367189"/>
                  <a:pt x="69056" y="381476"/>
                </a:cubicBezTo>
                <a:cubicBezTo>
                  <a:pt x="68104" y="382429"/>
                  <a:pt x="68104" y="383381"/>
                  <a:pt x="67151" y="385286"/>
                </a:cubicBezTo>
                <a:cubicBezTo>
                  <a:pt x="64294" y="391954"/>
                  <a:pt x="62389" y="398621"/>
                  <a:pt x="60484" y="405289"/>
                </a:cubicBezTo>
                <a:cubicBezTo>
                  <a:pt x="60484" y="406241"/>
                  <a:pt x="60484" y="406241"/>
                  <a:pt x="59531" y="407194"/>
                </a:cubicBezTo>
                <a:cubicBezTo>
                  <a:pt x="58579" y="407194"/>
                  <a:pt x="57626" y="407194"/>
                  <a:pt x="56674" y="407194"/>
                </a:cubicBezTo>
                <a:cubicBezTo>
                  <a:pt x="55721" y="404336"/>
                  <a:pt x="55721" y="402431"/>
                  <a:pt x="54769" y="399574"/>
                </a:cubicBezTo>
                <a:cubicBezTo>
                  <a:pt x="51911" y="387191"/>
                  <a:pt x="49054" y="375761"/>
                  <a:pt x="46196" y="364331"/>
                </a:cubicBezTo>
                <a:cubicBezTo>
                  <a:pt x="43339" y="352901"/>
                  <a:pt x="40481" y="342424"/>
                  <a:pt x="37624" y="332899"/>
                </a:cubicBezTo>
                <a:cubicBezTo>
                  <a:pt x="31909" y="313849"/>
                  <a:pt x="26194" y="297656"/>
                  <a:pt x="21431" y="287179"/>
                </a:cubicBezTo>
                <a:cubicBezTo>
                  <a:pt x="16669" y="276701"/>
                  <a:pt x="13811" y="270034"/>
                  <a:pt x="13811" y="270034"/>
                </a:cubicBezTo>
                <a:cubicBezTo>
                  <a:pt x="13811" y="270034"/>
                  <a:pt x="14764" y="276701"/>
                  <a:pt x="17621" y="288131"/>
                </a:cubicBezTo>
                <a:cubicBezTo>
                  <a:pt x="18574" y="293846"/>
                  <a:pt x="20479" y="300514"/>
                  <a:pt x="21431" y="309086"/>
                </a:cubicBezTo>
                <a:cubicBezTo>
                  <a:pt x="23336" y="316706"/>
                  <a:pt x="24289" y="326231"/>
                  <a:pt x="26194" y="335756"/>
                </a:cubicBezTo>
                <a:cubicBezTo>
                  <a:pt x="28099" y="345281"/>
                  <a:pt x="30004" y="355759"/>
                  <a:pt x="31909" y="367189"/>
                </a:cubicBezTo>
                <a:cubicBezTo>
                  <a:pt x="35719" y="378619"/>
                  <a:pt x="37624" y="390049"/>
                  <a:pt x="39529" y="402431"/>
                </a:cubicBezTo>
                <a:cubicBezTo>
                  <a:pt x="39529" y="403384"/>
                  <a:pt x="39529" y="403384"/>
                  <a:pt x="39529" y="404336"/>
                </a:cubicBezTo>
                <a:cubicBezTo>
                  <a:pt x="29051" y="402431"/>
                  <a:pt x="18574" y="401479"/>
                  <a:pt x="7144" y="399574"/>
                </a:cubicBezTo>
                <a:lnTo>
                  <a:pt x="7144" y="511016"/>
                </a:lnTo>
                <a:close/>
                <a:moveTo>
                  <a:pt x="6277451" y="364331"/>
                </a:moveTo>
                <a:cubicBezTo>
                  <a:pt x="6278404" y="362426"/>
                  <a:pt x="6278404" y="359569"/>
                  <a:pt x="6279356" y="357664"/>
                </a:cubicBezTo>
                <a:cubicBezTo>
                  <a:pt x="6279356" y="358616"/>
                  <a:pt x="6279356" y="360521"/>
                  <a:pt x="6279356" y="361474"/>
                </a:cubicBezTo>
                <a:cubicBezTo>
                  <a:pt x="6278404" y="370999"/>
                  <a:pt x="6278404" y="384334"/>
                  <a:pt x="6277451" y="399574"/>
                </a:cubicBezTo>
                <a:cubicBezTo>
                  <a:pt x="6274594" y="409099"/>
                  <a:pt x="6270784" y="419576"/>
                  <a:pt x="6267926" y="430054"/>
                </a:cubicBezTo>
                <a:cubicBezTo>
                  <a:pt x="6266974" y="430054"/>
                  <a:pt x="6266974" y="430054"/>
                  <a:pt x="6266021" y="430054"/>
                </a:cubicBezTo>
                <a:cubicBezTo>
                  <a:pt x="6264117" y="427196"/>
                  <a:pt x="6262212" y="424339"/>
                  <a:pt x="6260306" y="421481"/>
                </a:cubicBezTo>
                <a:cubicBezTo>
                  <a:pt x="6266021" y="402431"/>
                  <a:pt x="6271737" y="383381"/>
                  <a:pt x="6277451" y="364331"/>
                </a:cubicBezTo>
                <a:close/>
                <a:moveTo>
                  <a:pt x="6211729" y="425291"/>
                </a:moveTo>
                <a:cubicBezTo>
                  <a:pt x="6211729" y="415766"/>
                  <a:pt x="6212681" y="406241"/>
                  <a:pt x="6212681" y="398621"/>
                </a:cubicBezTo>
                <a:cubicBezTo>
                  <a:pt x="6212681" y="395764"/>
                  <a:pt x="6212681" y="392906"/>
                  <a:pt x="6213634" y="390049"/>
                </a:cubicBezTo>
                <a:cubicBezTo>
                  <a:pt x="6214587" y="391001"/>
                  <a:pt x="6215539" y="392906"/>
                  <a:pt x="6216492" y="393859"/>
                </a:cubicBezTo>
                <a:cubicBezTo>
                  <a:pt x="6220301" y="398621"/>
                  <a:pt x="6224112" y="403384"/>
                  <a:pt x="6227921" y="408146"/>
                </a:cubicBezTo>
                <a:cubicBezTo>
                  <a:pt x="6226969" y="410051"/>
                  <a:pt x="6226017" y="411956"/>
                  <a:pt x="6225064" y="412909"/>
                </a:cubicBezTo>
                <a:cubicBezTo>
                  <a:pt x="6224112" y="414814"/>
                  <a:pt x="6222206" y="417671"/>
                  <a:pt x="6221254" y="420529"/>
                </a:cubicBezTo>
                <a:cubicBezTo>
                  <a:pt x="6220301" y="423386"/>
                  <a:pt x="6219349" y="426244"/>
                  <a:pt x="6218396" y="429101"/>
                </a:cubicBezTo>
                <a:cubicBezTo>
                  <a:pt x="6218396" y="430054"/>
                  <a:pt x="6218396" y="430054"/>
                  <a:pt x="6217444" y="431006"/>
                </a:cubicBezTo>
                <a:cubicBezTo>
                  <a:pt x="6217444" y="430054"/>
                  <a:pt x="6217444" y="429101"/>
                  <a:pt x="6217444" y="429101"/>
                </a:cubicBezTo>
                <a:cubicBezTo>
                  <a:pt x="6216492" y="419576"/>
                  <a:pt x="6215539" y="413861"/>
                  <a:pt x="6215539" y="413861"/>
                </a:cubicBezTo>
                <a:cubicBezTo>
                  <a:pt x="6215539" y="413861"/>
                  <a:pt x="6214587" y="419576"/>
                  <a:pt x="6213634" y="429101"/>
                </a:cubicBezTo>
                <a:cubicBezTo>
                  <a:pt x="6213634" y="432911"/>
                  <a:pt x="6212681" y="436721"/>
                  <a:pt x="6211729" y="441484"/>
                </a:cubicBezTo>
                <a:cubicBezTo>
                  <a:pt x="6211729" y="435769"/>
                  <a:pt x="6211729" y="430054"/>
                  <a:pt x="6211729" y="425291"/>
                </a:cubicBezTo>
                <a:close/>
                <a:moveTo>
                  <a:pt x="6183154" y="343376"/>
                </a:moveTo>
                <a:cubicBezTo>
                  <a:pt x="6185059" y="346234"/>
                  <a:pt x="6186012" y="348139"/>
                  <a:pt x="6187917" y="350996"/>
                </a:cubicBezTo>
                <a:cubicBezTo>
                  <a:pt x="6188869" y="352901"/>
                  <a:pt x="6190774" y="354806"/>
                  <a:pt x="6191726" y="356711"/>
                </a:cubicBezTo>
                <a:cubicBezTo>
                  <a:pt x="6188869" y="366236"/>
                  <a:pt x="6186012" y="376714"/>
                  <a:pt x="6183154" y="388144"/>
                </a:cubicBezTo>
                <a:cubicBezTo>
                  <a:pt x="6183154" y="389096"/>
                  <a:pt x="6182201" y="391001"/>
                  <a:pt x="6182201" y="391954"/>
                </a:cubicBezTo>
                <a:cubicBezTo>
                  <a:pt x="6182201" y="386239"/>
                  <a:pt x="6181249" y="381476"/>
                  <a:pt x="6181249" y="375761"/>
                </a:cubicBezTo>
                <a:cubicBezTo>
                  <a:pt x="6181249" y="374809"/>
                  <a:pt x="6181249" y="373856"/>
                  <a:pt x="6181249" y="372904"/>
                </a:cubicBezTo>
                <a:cubicBezTo>
                  <a:pt x="6181249" y="362426"/>
                  <a:pt x="6182201" y="352901"/>
                  <a:pt x="6183154" y="343376"/>
                </a:cubicBezTo>
                <a:close/>
                <a:moveTo>
                  <a:pt x="6144101" y="308134"/>
                </a:moveTo>
                <a:cubicBezTo>
                  <a:pt x="6145054" y="297656"/>
                  <a:pt x="6146959" y="287179"/>
                  <a:pt x="6147912" y="276701"/>
                </a:cubicBezTo>
                <a:cubicBezTo>
                  <a:pt x="6149817" y="280511"/>
                  <a:pt x="6151721" y="284321"/>
                  <a:pt x="6153626" y="289084"/>
                </a:cubicBezTo>
                <a:cubicBezTo>
                  <a:pt x="6156484" y="293846"/>
                  <a:pt x="6158389" y="299561"/>
                  <a:pt x="6161246" y="305276"/>
                </a:cubicBezTo>
                <a:cubicBezTo>
                  <a:pt x="6160294" y="308134"/>
                  <a:pt x="6159342" y="313849"/>
                  <a:pt x="6157437" y="319564"/>
                </a:cubicBezTo>
                <a:cubicBezTo>
                  <a:pt x="6155531" y="325279"/>
                  <a:pt x="6154579" y="332899"/>
                  <a:pt x="6152674" y="342424"/>
                </a:cubicBezTo>
                <a:cubicBezTo>
                  <a:pt x="6151721" y="347186"/>
                  <a:pt x="6150769" y="351949"/>
                  <a:pt x="6150769" y="356711"/>
                </a:cubicBezTo>
                <a:cubicBezTo>
                  <a:pt x="6150769" y="358616"/>
                  <a:pt x="6149817" y="359569"/>
                  <a:pt x="6149817" y="360521"/>
                </a:cubicBezTo>
                <a:cubicBezTo>
                  <a:pt x="6149817" y="362426"/>
                  <a:pt x="6148864" y="363379"/>
                  <a:pt x="6148864" y="365284"/>
                </a:cubicBezTo>
                <a:cubicBezTo>
                  <a:pt x="6146959" y="362426"/>
                  <a:pt x="6146006" y="360521"/>
                  <a:pt x="6146006" y="360521"/>
                </a:cubicBezTo>
                <a:cubicBezTo>
                  <a:pt x="6146006" y="360521"/>
                  <a:pt x="6146959" y="363379"/>
                  <a:pt x="6147912" y="368141"/>
                </a:cubicBezTo>
                <a:cubicBezTo>
                  <a:pt x="6146959" y="374809"/>
                  <a:pt x="6146006" y="382429"/>
                  <a:pt x="6145054" y="389096"/>
                </a:cubicBezTo>
                <a:cubicBezTo>
                  <a:pt x="6145054" y="388144"/>
                  <a:pt x="6144101" y="387191"/>
                  <a:pt x="6144101" y="386239"/>
                </a:cubicBezTo>
                <a:cubicBezTo>
                  <a:pt x="6144101" y="385286"/>
                  <a:pt x="6143149" y="385286"/>
                  <a:pt x="6143149" y="384334"/>
                </a:cubicBezTo>
                <a:cubicBezTo>
                  <a:pt x="6143149" y="379571"/>
                  <a:pt x="6142196" y="373856"/>
                  <a:pt x="6142196" y="369094"/>
                </a:cubicBezTo>
                <a:cubicBezTo>
                  <a:pt x="6141244" y="360521"/>
                  <a:pt x="6140292" y="351949"/>
                  <a:pt x="6139339" y="343376"/>
                </a:cubicBezTo>
                <a:cubicBezTo>
                  <a:pt x="6142196" y="331946"/>
                  <a:pt x="6143149" y="319564"/>
                  <a:pt x="6144101" y="308134"/>
                </a:cubicBezTo>
                <a:close/>
                <a:moveTo>
                  <a:pt x="6095524" y="384334"/>
                </a:moveTo>
                <a:cubicBezTo>
                  <a:pt x="6093619" y="393859"/>
                  <a:pt x="6090762" y="403384"/>
                  <a:pt x="6088856" y="412909"/>
                </a:cubicBezTo>
                <a:cubicBezTo>
                  <a:pt x="6086951" y="420529"/>
                  <a:pt x="6085046" y="428149"/>
                  <a:pt x="6083142" y="435769"/>
                </a:cubicBezTo>
                <a:cubicBezTo>
                  <a:pt x="6081237" y="428149"/>
                  <a:pt x="6079331" y="419576"/>
                  <a:pt x="6076474" y="411956"/>
                </a:cubicBezTo>
                <a:cubicBezTo>
                  <a:pt x="6077426" y="405289"/>
                  <a:pt x="6078379" y="397669"/>
                  <a:pt x="6079331" y="391001"/>
                </a:cubicBezTo>
                <a:cubicBezTo>
                  <a:pt x="6080284" y="383381"/>
                  <a:pt x="6082189" y="375761"/>
                  <a:pt x="6084094" y="368141"/>
                </a:cubicBezTo>
                <a:lnTo>
                  <a:pt x="6088856" y="347186"/>
                </a:lnTo>
                <a:cubicBezTo>
                  <a:pt x="6089809" y="347186"/>
                  <a:pt x="6090762" y="347186"/>
                  <a:pt x="6091714" y="348139"/>
                </a:cubicBezTo>
                <a:cubicBezTo>
                  <a:pt x="6093619" y="349091"/>
                  <a:pt x="6094571" y="350044"/>
                  <a:pt x="6095524" y="350996"/>
                </a:cubicBezTo>
                <a:cubicBezTo>
                  <a:pt x="6098381" y="352901"/>
                  <a:pt x="6099334" y="356711"/>
                  <a:pt x="6100287" y="359569"/>
                </a:cubicBezTo>
                <a:cubicBezTo>
                  <a:pt x="6099334" y="367189"/>
                  <a:pt x="6097429" y="375761"/>
                  <a:pt x="6095524" y="384334"/>
                </a:cubicBezTo>
                <a:close/>
                <a:moveTo>
                  <a:pt x="6102192" y="206216"/>
                </a:moveTo>
                <a:cubicBezTo>
                  <a:pt x="6102192" y="211931"/>
                  <a:pt x="6102192" y="222409"/>
                  <a:pt x="6101239" y="235744"/>
                </a:cubicBezTo>
                <a:cubicBezTo>
                  <a:pt x="6101239" y="237649"/>
                  <a:pt x="6101239" y="239554"/>
                  <a:pt x="6101239" y="241459"/>
                </a:cubicBezTo>
                <a:cubicBezTo>
                  <a:pt x="6101239" y="241459"/>
                  <a:pt x="6101239" y="242411"/>
                  <a:pt x="6101239" y="242411"/>
                </a:cubicBezTo>
                <a:cubicBezTo>
                  <a:pt x="6101239" y="242411"/>
                  <a:pt x="6101239" y="242411"/>
                  <a:pt x="6101239" y="242411"/>
                </a:cubicBezTo>
                <a:cubicBezTo>
                  <a:pt x="6101239" y="241459"/>
                  <a:pt x="6100287" y="240506"/>
                  <a:pt x="6100287" y="239554"/>
                </a:cubicBezTo>
                <a:cubicBezTo>
                  <a:pt x="6099334" y="236696"/>
                  <a:pt x="6098381" y="233839"/>
                  <a:pt x="6097429" y="230981"/>
                </a:cubicBezTo>
                <a:cubicBezTo>
                  <a:pt x="6099334" y="222409"/>
                  <a:pt x="6100287" y="213836"/>
                  <a:pt x="6102192" y="206216"/>
                </a:cubicBezTo>
                <a:close/>
                <a:moveTo>
                  <a:pt x="6100287" y="284321"/>
                </a:moveTo>
                <a:cubicBezTo>
                  <a:pt x="6099334" y="282416"/>
                  <a:pt x="6099334" y="281464"/>
                  <a:pt x="6098381" y="279559"/>
                </a:cubicBezTo>
                <a:cubicBezTo>
                  <a:pt x="6098381" y="278606"/>
                  <a:pt x="6099334" y="277654"/>
                  <a:pt x="6099334" y="277654"/>
                </a:cubicBezTo>
                <a:cubicBezTo>
                  <a:pt x="6099334" y="279559"/>
                  <a:pt x="6099334" y="281464"/>
                  <a:pt x="6100287" y="284321"/>
                </a:cubicBezTo>
                <a:close/>
                <a:moveTo>
                  <a:pt x="6093619" y="247174"/>
                </a:moveTo>
                <a:cubicBezTo>
                  <a:pt x="6094571" y="250031"/>
                  <a:pt x="6094571" y="252889"/>
                  <a:pt x="6095524" y="255746"/>
                </a:cubicBezTo>
                <a:cubicBezTo>
                  <a:pt x="6094571" y="258604"/>
                  <a:pt x="6092667" y="261461"/>
                  <a:pt x="6091714" y="264319"/>
                </a:cubicBezTo>
                <a:cubicBezTo>
                  <a:pt x="6091714" y="263366"/>
                  <a:pt x="6090762" y="262414"/>
                  <a:pt x="6090762" y="262414"/>
                </a:cubicBezTo>
                <a:cubicBezTo>
                  <a:pt x="6091714" y="257651"/>
                  <a:pt x="6092667" y="251936"/>
                  <a:pt x="6093619" y="247174"/>
                </a:cubicBezTo>
                <a:close/>
                <a:moveTo>
                  <a:pt x="6088856" y="269081"/>
                </a:moveTo>
                <a:cubicBezTo>
                  <a:pt x="6088856" y="269081"/>
                  <a:pt x="6088856" y="270034"/>
                  <a:pt x="6088856" y="270034"/>
                </a:cubicBezTo>
                <a:cubicBezTo>
                  <a:pt x="6088856" y="270034"/>
                  <a:pt x="6088856" y="270034"/>
                  <a:pt x="6088856" y="270034"/>
                </a:cubicBezTo>
                <a:cubicBezTo>
                  <a:pt x="6088856" y="270986"/>
                  <a:pt x="6087904" y="271939"/>
                  <a:pt x="6087904" y="272891"/>
                </a:cubicBezTo>
                <a:cubicBezTo>
                  <a:pt x="6088856" y="270986"/>
                  <a:pt x="6088856" y="270034"/>
                  <a:pt x="6088856" y="269081"/>
                </a:cubicBezTo>
                <a:close/>
                <a:moveTo>
                  <a:pt x="6067901" y="369094"/>
                </a:moveTo>
                <a:cubicBezTo>
                  <a:pt x="6072664" y="358616"/>
                  <a:pt x="6076474" y="349091"/>
                  <a:pt x="6080284" y="339566"/>
                </a:cubicBezTo>
                <a:cubicBezTo>
                  <a:pt x="6082189" y="334804"/>
                  <a:pt x="6084094" y="330041"/>
                  <a:pt x="6085046" y="326231"/>
                </a:cubicBezTo>
                <a:cubicBezTo>
                  <a:pt x="6085999" y="321469"/>
                  <a:pt x="6087904" y="317659"/>
                  <a:pt x="6088856" y="313849"/>
                </a:cubicBezTo>
                <a:cubicBezTo>
                  <a:pt x="6090762" y="306229"/>
                  <a:pt x="6092667" y="299561"/>
                  <a:pt x="6093619" y="293846"/>
                </a:cubicBezTo>
                <a:cubicBezTo>
                  <a:pt x="6093619" y="293846"/>
                  <a:pt x="6093619" y="293846"/>
                  <a:pt x="6093619" y="293846"/>
                </a:cubicBezTo>
                <a:cubicBezTo>
                  <a:pt x="6094571" y="299561"/>
                  <a:pt x="6095524" y="305276"/>
                  <a:pt x="6096476" y="310991"/>
                </a:cubicBezTo>
                <a:cubicBezTo>
                  <a:pt x="6098381" y="319564"/>
                  <a:pt x="6098381" y="329089"/>
                  <a:pt x="6100287" y="339566"/>
                </a:cubicBezTo>
                <a:cubicBezTo>
                  <a:pt x="6100287" y="345281"/>
                  <a:pt x="6101239" y="350044"/>
                  <a:pt x="6101239" y="355759"/>
                </a:cubicBezTo>
                <a:cubicBezTo>
                  <a:pt x="6101239" y="355759"/>
                  <a:pt x="6101239" y="355759"/>
                  <a:pt x="6101239" y="355759"/>
                </a:cubicBezTo>
                <a:cubicBezTo>
                  <a:pt x="6101239" y="356711"/>
                  <a:pt x="6100287" y="358616"/>
                  <a:pt x="6100287" y="359569"/>
                </a:cubicBezTo>
                <a:cubicBezTo>
                  <a:pt x="6100287" y="355759"/>
                  <a:pt x="6099334" y="352901"/>
                  <a:pt x="6097429" y="350044"/>
                </a:cubicBezTo>
                <a:cubicBezTo>
                  <a:pt x="6096476" y="348139"/>
                  <a:pt x="6094571" y="347186"/>
                  <a:pt x="6093619" y="345281"/>
                </a:cubicBezTo>
                <a:cubicBezTo>
                  <a:pt x="6091714" y="344329"/>
                  <a:pt x="6089809" y="343376"/>
                  <a:pt x="6087904" y="342424"/>
                </a:cubicBezTo>
                <a:lnTo>
                  <a:pt x="6085999" y="341471"/>
                </a:lnTo>
                <a:lnTo>
                  <a:pt x="6085046" y="343376"/>
                </a:lnTo>
                <a:cubicBezTo>
                  <a:pt x="6082189" y="350996"/>
                  <a:pt x="6079331" y="357664"/>
                  <a:pt x="6076474" y="365284"/>
                </a:cubicBezTo>
                <a:cubicBezTo>
                  <a:pt x="6074569" y="371951"/>
                  <a:pt x="6071712" y="377666"/>
                  <a:pt x="6069806" y="384334"/>
                </a:cubicBezTo>
                <a:cubicBezTo>
                  <a:pt x="6068854" y="380524"/>
                  <a:pt x="6067901" y="376714"/>
                  <a:pt x="6065996" y="372904"/>
                </a:cubicBezTo>
                <a:cubicBezTo>
                  <a:pt x="6066949" y="371951"/>
                  <a:pt x="6067901" y="370999"/>
                  <a:pt x="6067901" y="369094"/>
                </a:cubicBezTo>
                <a:close/>
                <a:moveTo>
                  <a:pt x="6035517" y="310039"/>
                </a:moveTo>
                <a:cubicBezTo>
                  <a:pt x="6035517" y="309086"/>
                  <a:pt x="6035517" y="309086"/>
                  <a:pt x="6035517" y="308134"/>
                </a:cubicBezTo>
                <a:cubicBezTo>
                  <a:pt x="6036469" y="312896"/>
                  <a:pt x="6038374" y="318611"/>
                  <a:pt x="6040279" y="324326"/>
                </a:cubicBezTo>
                <a:cubicBezTo>
                  <a:pt x="6041231" y="329089"/>
                  <a:pt x="6042184" y="333851"/>
                  <a:pt x="6044089" y="338614"/>
                </a:cubicBezTo>
                <a:cubicBezTo>
                  <a:pt x="6042184" y="344329"/>
                  <a:pt x="6040279" y="350044"/>
                  <a:pt x="6038374" y="355759"/>
                </a:cubicBezTo>
                <a:cubicBezTo>
                  <a:pt x="6036469" y="345281"/>
                  <a:pt x="6035517" y="336709"/>
                  <a:pt x="6033612" y="330041"/>
                </a:cubicBezTo>
                <a:cubicBezTo>
                  <a:pt x="6034564" y="323374"/>
                  <a:pt x="6034564" y="315754"/>
                  <a:pt x="6035517" y="310039"/>
                </a:cubicBezTo>
                <a:close/>
                <a:moveTo>
                  <a:pt x="6012656" y="361474"/>
                </a:moveTo>
                <a:cubicBezTo>
                  <a:pt x="6012656" y="362426"/>
                  <a:pt x="6012656" y="363379"/>
                  <a:pt x="6012656" y="363379"/>
                </a:cubicBezTo>
                <a:cubicBezTo>
                  <a:pt x="6012656" y="362426"/>
                  <a:pt x="6012656" y="361474"/>
                  <a:pt x="6012656" y="359569"/>
                </a:cubicBezTo>
                <a:cubicBezTo>
                  <a:pt x="6012656" y="360521"/>
                  <a:pt x="6012656" y="360521"/>
                  <a:pt x="6012656" y="361474"/>
                </a:cubicBezTo>
                <a:close/>
                <a:moveTo>
                  <a:pt x="6007894" y="351949"/>
                </a:moveTo>
                <a:cubicBezTo>
                  <a:pt x="6007894" y="351949"/>
                  <a:pt x="6007894" y="352901"/>
                  <a:pt x="6007894" y="352901"/>
                </a:cubicBezTo>
                <a:cubicBezTo>
                  <a:pt x="6007894" y="351949"/>
                  <a:pt x="6007894" y="351949"/>
                  <a:pt x="6007894" y="351949"/>
                </a:cubicBezTo>
                <a:cubicBezTo>
                  <a:pt x="6007894" y="350996"/>
                  <a:pt x="6007894" y="351949"/>
                  <a:pt x="6007894" y="351949"/>
                </a:cubicBezTo>
                <a:close/>
                <a:moveTo>
                  <a:pt x="5976462" y="410051"/>
                </a:moveTo>
                <a:cubicBezTo>
                  <a:pt x="5975509" y="407194"/>
                  <a:pt x="5974556" y="404336"/>
                  <a:pt x="5973604" y="402431"/>
                </a:cubicBezTo>
                <a:cubicBezTo>
                  <a:pt x="5973604" y="401479"/>
                  <a:pt x="5972651" y="399574"/>
                  <a:pt x="5972651" y="398621"/>
                </a:cubicBezTo>
                <a:cubicBezTo>
                  <a:pt x="5972651" y="395764"/>
                  <a:pt x="5971699" y="392906"/>
                  <a:pt x="5971699" y="391001"/>
                </a:cubicBezTo>
                <a:cubicBezTo>
                  <a:pt x="5972651" y="389096"/>
                  <a:pt x="5972651" y="387191"/>
                  <a:pt x="5973604" y="386239"/>
                </a:cubicBezTo>
                <a:cubicBezTo>
                  <a:pt x="5975509" y="382429"/>
                  <a:pt x="5976462" y="378619"/>
                  <a:pt x="5977414" y="374809"/>
                </a:cubicBezTo>
                <a:cubicBezTo>
                  <a:pt x="5977414" y="385286"/>
                  <a:pt x="5976462" y="397669"/>
                  <a:pt x="5976462" y="410051"/>
                </a:cubicBezTo>
                <a:close/>
                <a:moveTo>
                  <a:pt x="5976462" y="239554"/>
                </a:moveTo>
                <a:cubicBezTo>
                  <a:pt x="5977414" y="243364"/>
                  <a:pt x="5977414" y="246221"/>
                  <a:pt x="5978367" y="250031"/>
                </a:cubicBezTo>
                <a:cubicBezTo>
                  <a:pt x="5978367" y="251936"/>
                  <a:pt x="5979319" y="254794"/>
                  <a:pt x="5979319" y="256699"/>
                </a:cubicBezTo>
                <a:cubicBezTo>
                  <a:pt x="5977414" y="253841"/>
                  <a:pt x="5976462" y="250984"/>
                  <a:pt x="5974556" y="248126"/>
                </a:cubicBezTo>
                <a:cubicBezTo>
                  <a:pt x="5975509" y="245269"/>
                  <a:pt x="5975509" y="242411"/>
                  <a:pt x="5976462" y="239554"/>
                </a:cubicBezTo>
                <a:close/>
                <a:moveTo>
                  <a:pt x="5965984" y="291941"/>
                </a:moveTo>
                <a:cubicBezTo>
                  <a:pt x="5965984" y="290036"/>
                  <a:pt x="5966937" y="288131"/>
                  <a:pt x="5966937" y="286226"/>
                </a:cubicBezTo>
                <a:cubicBezTo>
                  <a:pt x="5966937" y="285274"/>
                  <a:pt x="5967889" y="283369"/>
                  <a:pt x="5967889" y="282416"/>
                </a:cubicBezTo>
                <a:cubicBezTo>
                  <a:pt x="5968842" y="277654"/>
                  <a:pt x="5969794" y="273844"/>
                  <a:pt x="5970746" y="269081"/>
                </a:cubicBezTo>
                <a:cubicBezTo>
                  <a:pt x="5974556" y="278606"/>
                  <a:pt x="5979319" y="289084"/>
                  <a:pt x="5983129" y="298609"/>
                </a:cubicBezTo>
                <a:cubicBezTo>
                  <a:pt x="5982176" y="309086"/>
                  <a:pt x="5981224" y="319564"/>
                  <a:pt x="5980271" y="330994"/>
                </a:cubicBezTo>
                <a:cubicBezTo>
                  <a:pt x="5980271" y="330994"/>
                  <a:pt x="5980271" y="331946"/>
                  <a:pt x="5979319" y="331946"/>
                </a:cubicBezTo>
                <a:cubicBezTo>
                  <a:pt x="5977414" y="329089"/>
                  <a:pt x="5976462" y="328136"/>
                  <a:pt x="5976462" y="328136"/>
                </a:cubicBezTo>
                <a:cubicBezTo>
                  <a:pt x="5976462" y="328136"/>
                  <a:pt x="5977414" y="330041"/>
                  <a:pt x="5979319" y="332899"/>
                </a:cubicBezTo>
                <a:cubicBezTo>
                  <a:pt x="5977414" y="336709"/>
                  <a:pt x="5974556" y="341471"/>
                  <a:pt x="5972651" y="346234"/>
                </a:cubicBezTo>
                <a:cubicBezTo>
                  <a:pt x="5970746" y="349091"/>
                  <a:pt x="5969794" y="352901"/>
                  <a:pt x="5967889" y="355759"/>
                </a:cubicBezTo>
                <a:cubicBezTo>
                  <a:pt x="5967889" y="355759"/>
                  <a:pt x="5967889" y="355759"/>
                  <a:pt x="5967889" y="355759"/>
                </a:cubicBezTo>
                <a:cubicBezTo>
                  <a:pt x="5967889" y="353854"/>
                  <a:pt x="5967889" y="352901"/>
                  <a:pt x="5966937" y="351949"/>
                </a:cubicBezTo>
                <a:cubicBezTo>
                  <a:pt x="5965984" y="346234"/>
                  <a:pt x="5965984" y="339566"/>
                  <a:pt x="5965031" y="333851"/>
                </a:cubicBezTo>
                <a:cubicBezTo>
                  <a:pt x="5964079" y="321469"/>
                  <a:pt x="5964079" y="310039"/>
                  <a:pt x="5963126" y="299561"/>
                </a:cubicBezTo>
                <a:cubicBezTo>
                  <a:pt x="5964079" y="296704"/>
                  <a:pt x="5965031" y="294799"/>
                  <a:pt x="5965984" y="291941"/>
                </a:cubicBezTo>
                <a:close/>
                <a:moveTo>
                  <a:pt x="5952649" y="385286"/>
                </a:move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ubicBezTo>
                  <a:pt x="5952649" y="385286"/>
                  <a:pt x="5952649" y="385286"/>
                  <a:pt x="5952649" y="385286"/>
                </a:cubicBezTo>
                <a:close/>
                <a:moveTo>
                  <a:pt x="5934551" y="339566"/>
                </a:moveTo>
                <a:cubicBezTo>
                  <a:pt x="5934551" y="337661"/>
                  <a:pt x="5933599" y="334804"/>
                  <a:pt x="5933599" y="332899"/>
                </a:cubicBezTo>
                <a:cubicBezTo>
                  <a:pt x="5933599" y="331946"/>
                  <a:pt x="5933599" y="331946"/>
                  <a:pt x="5933599" y="330994"/>
                </a:cubicBezTo>
                <a:cubicBezTo>
                  <a:pt x="5934551" y="332899"/>
                  <a:pt x="5934551" y="334804"/>
                  <a:pt x="5935504" y="336709"/>
                </a:cubicBezTo>
                <a:cubicBezTo>
                  <a:pt x="5935504" y="337661"/>
                  <a:pt x="5934551" y="338614"/>
                  <a:pt x="5934551" y="339566"/>
                </a:cubicBezTo>
                <a:close/>
                <a:moveTo>
                  <a:pt x="5948839" y="371951"/>
                </a:moveTo>
                <a:cubicBezTo>
                  <a:pt x="5947887" y="374809"/>
                  <a:pt x="5946934" y="378619"/>
                  <a:pt x="5945981" y="382429"/>
                </a:cubicBezTo>
                <a:cubicBezTo>
                  <a:pt x="5945029" y="386239"/>
                  <a:pt x="5944076" y="389096"/>
                  <a:pt x="5943124" y="392906"/>
                </a:cubicBezTo>
                <a:cubicBezTo>
                  <a:pt x="5943124" y="387191"/>
                  <a:pt x="5943124" y="382429"/>
                  <a:pt x="5943124" y="378619"/>
                </a:cubicBezTo>
                <a:cubicBezTo>
                  <a:pt x="5943124" y="378619"/>
                  <a:pt x="5943124" y="378619"/>
                  <a:pt x="5943124" y="378619"/>
                </a:cubicBezTo>
                <a:cubicBezTo>
                  <a:pt x="5945029" y="373856"/>
                  <a:pt x="5945981" y="370046"/>
                  <a:pt x="5946934" y="365284"/>
                </a:cubicBezTo>
                <a:cubicBezTo>
                  <a:pt x="5946934" y="367189"/>
                  <a:pt x="5947887" y="370046"/>
                  <a:pt x="5948839" y="371951"/>
                </a:cubicBezTo>
                <a:close/>
                <a:moveTo>
                  <a:pt x="5930742" y="234791"/>
                </a:moveTo>
                <a:cubicBezTo>
                  <a:pt x="5933599" y="245269"/>
                  <a:pt x="5935504" y="256699"/>
                  <a:pt x="5938362" y="269081"/>
                </a:cubicBezTo>
                <a:cubicBezTo>
                  <a:pt x="5941219" y="280511"/>
                  <a:pt x="5942171" y="293846"/>
                  <a:pt x="5945029" y="307181"/>
                </a:cubicBezTo>
                <a:cubicBezTo>
                  <a:pt x="5943124" y="312896"/>
                  <a:pt x="5941219" y="317659"/>
                  <a:pt x="5940267" y="323374"/>
                </a:cubicBezTo>
                <a:cubicBezTo>
                  <a:pt x="5940267" y="323374"/>
                  <a:pt x="5940267" y="324326"/>
                  <a:pt x="5940267" y="324326"/>
                </a:cubicBezTo>
                <a:cubicBezTo>
                  <a:pt x="5937409" y="318611"/>
                  <a:pt x="5934551" y="312896"/>
                  <a:pt x="5931694" y="307181"/>
                </a:cubicBezTo>
                <a:cubicBezTo>
                  <a:pt x="5930742" y="299561"/>
                  <a:pt x="5929789" y="291941"/>
                  <a:pt x="5928837" y="284321"/>
                </a:cubicBezTo>
                <a:cubicBezTo>
                  <a:pt x="5927884" y="277654"/>
                  <a:pt x="5927884" y="271939"/>
                  <a:pt x="5926931" y="266224"/>
                </a:cubicBezTo>
                <a:cubicBezTo>
                  <a:pt x="5928837" y="261461"/>
                  <a:pt x="5929789" y="259556"/>
                  <a:pt x="5929789" y="259556"/>
                </a:cubicBezTo>
                <a:cubicBezTo>
                  <a:pt x="5929789" y="259556"/>
                  <a:pt x="5928837" y="261461"/>
                  <a:pt x="5926931" y="264319"/>
                </a:cubicBezTo>
                <a:cubicBezTo>
                  <a:pt x="5925979" y="257651"/>
                  <a:pt x="5925026" y="251936"/>
                  <a:pt x="5925026" y="245269"/>
                </a:cubicBezTo>
                <a:cubicBezTo>
                  <a:pt x="5925979" y="241459"/>
                  <a:pt x="5926931" y="237649"/>
                  <a:pt x="5926931" y="233839"/>
                </a:cubicBezTo>
                <a:cubicBezTo>
                  <a:pt x="5927884" y="230981"/>
                  <a:pt x="5927884" y="228124"/>
                  <a:pt x="5928837" y="226219"/>
                </a:cubicBezTo>
                <a:cubicBezTo>
                  <a:pt x="5928837" y="229076"/>
                  <a:pt x="5929789" y="231934"/>
                  <a:pt x="5930742" y="234791"/>
                </a:cubicBezTo>
                <a:close/>
                <a:moveTo>
                  <a:pt x="5923121" y="209074"/>
                </a:moveTo>
                <a:cubicBezTo>
                  <a:pt x="5924074" y="212884"/>
                  <a:pt x="5925979" y="217646"/>
                  <a:pt x="5926931" y="222409"/>
                </a:cubicBezTo>
                <a:cubicBezTo>
                  <a:pt x="5925026" y="225266"/>
                  <a:pt x="5924074" y="229076"/>
                  <a:pt x="5922169" y="232886"/>
                </a:cubicBezTo>
                <a:cubicBezTo>
                  <a:pt x="5921217" y="223361"/>
                  <a:pt x="5920264" y="214789"/>
                  <a:pt x="5919312" y="206216"/>
                </a:cubicBezTo>
                <a:cubicBezTo>
                  <a:pt x="5919312" y="201454"/>
                  <a:pt x="5918359" y="197644"/>
                  <a:pt x="5918359" y="193834"/>
                </a:cubicBezTo>
                <a:cubicBezTo>
                  <a:pt x="5920264" y="197644"/>
                  <a:pt x="5921217" y="202406"/>
                  <a:pt x="5923121" y="209074"/>
                </a:cubicBezTo>
                <a:close/>
                <a:moveTo>
                  <a:pt x="5901214" y="244316"/>
                </a:moveTo>
                <a:cubicBezTo>
                  <a:pt x="5901214" y="247174"/>
                  <a:pt x="5901214" y="251936"/>
                  <a:pt x="5901214" y="258604"/>
                </a:cubicBezTo>
                <a:cubicBezTo>
                  <a:pt x="5901214" y="264319"/>
                  <a:pt x="5901214" y="270986"/>
                  <a:pt x="5902167" y="278606"/>
                </a:cubicBezTo>
                <a:cubicBezTo>
                  <a:pt x="5902167" y="286226"/>
                  <a:pt x="5903119" y="293846"/>
                  <a:pt x="5904071" y="302419"/>
                </a:cubicBezTo>
                <a:cubicBezTo>
                  <a:pt x="5903119" y="304324"/>
                  <a:pt x="5901214" y="307181"/>
                  <a:pt x="5900262" y="310039"/>
                </a:cubicBezTo>
                <a:cubicBezTo>
                  <a:pt x="5898356" y="300514"/>
                  <a:pt x="5896451" y="291941"/>
                  <a:pt x="5895499" y="284321"/>
                </a:cubicBezTo>
                <a:cubicBezTo>
                  <a:pt x="5897404" y="264319"/>
                  <a:pt x="5900262" y="250984"/>
                  <a:pt x="5901214" y="244316"/>
                </a:cubicBezTo>
                <a:close/>
                <a:moveTo>
                  <a:pt x="5903119" y="324326"/>
                </a:moveTo>
                <a:cubicBezTo>
                  <a:pt x="5903119" y="325279"/>
                  <a:pt x="5903119" y="327184"/>
                  <a:pt x="5903119" y="328136"/>
                </a:cubicBezTo>
                <a:cubicBezTo>
                  <a:pt x="5903119" y="327184"/>
                  <a:pt x="5903119" y="326231"/>
                  <a:pt x="5902167" y="325279"/>
                </a:cubicBezTo>
                <a:cubicBezTo>
                  <a:pt x="5903119" y="325279"/>
                  <a:pt x="5903119" y="324326"/>
                  <a:pt x="5903119" y="324326"/>
                </a:cubicBezTo>
                <a:close/>
                <a:moveTo>
                  <a:pt x="5892642" y="348139"/>
                </a:moveTo>
                <a:cubicBezTo>
                  <a:pt x="5892642" y="350044"/>
                  <a:pt x="5892642" y="350996"/>
                  <a:pt x="5893594" y="352901"/>
                </a:cubicBezTo>
                <a:cubicBezTo>
                  <a:pt x="5893594" y="353854"/>
                  <a:pt x="5893594" y="354806"/>
                  <a:pt x="5893594" y="355759"/>
                </a:cubicBezTo>
                <a:cubicBezTo>
                  <a:pt x="5892642" y="353854"/>
                  <a:pt x="5892642" y="351949"/>
                  <a:pt x="5891689" y="350996"/>
                </a:cubicBezTo>
                <a:cubicBezTo>
                  <a:pt x="5892642" y="350044"/>
                  <a:pt x="5892642" y="349091"/>
                  <a:pt x="5892642" y="348139"/>
                </a:cubicBezTo>
                <a:close/>
                <a:moveTo>
                  <a:pt x="5893594" y="373856"/>
                </a:moveTo>
                <a:cubicBezTo>
                  <a:pt x="5895499" y="379571"/>
                  <a:pt x="5897404" y="385286"/>
                  <a:pt x="5898356" y="391954"/>
                </a:cubicBezTo>
                <a:cubicBezTo>
                  <a:pt x="5899309" y="396716"/>
                  <a:pt x="5901214" y="402431"/>
                  <a:pt x="5902167" y="408146"/>
                </a:cubicBezTo>
                <a:cubicBezTo>
                  <a:pt x="5903119" y="411004"/>
                  <a:pt x="5903119" y="414814"/>
                  <a:pt x="5904071" y="417671"/>
                </a:cubicBezTo>
                <a:cubicBezTo>
                  <a:pt x="5904071" y="417671"/>
                  <a:pt x="5904071" y="417671"/>
                  <a:pt x="5904071" y="417671"/>
                </a:cubicBezTo>
                <a:cubicBezTo>
                  <a:pt x="5899309" y="407194"/>
                  <a:pt x="5895499" y="397669"/>
                  <a:pt x="5890737" y="387191"/>
                </a:cubicBezTo>
                <a:cubicBezTo>
                  <a:pt x="5889784" y="386239"/>
                  <a:pt x="5889784" y="385286"/>
                  <a:pt x="5888831" y="383381"/>
                </a:cubicBezTo>
                <a:lnTo>
                  <a:pt x="5887879" y="357664"/>
                </a:lnTo>
                <a:cubicBezTo>
                  <a:pt x="5887879" y="357664"/>
                  <a:pt x="5887879" y="356711"/>
                  <a:pt x="5888831" y="356711"/>
                </a:cubicBezTo>
                <a:cubicBezTo>
                  <a:pt x="5889784" y="363379"/>
                  <a:pt x="5891689" y="368141"/>
                  <a:pt x="5893594" y="373856"/>
                </a:cubicBezTo>
                <a:close/>
                <a:moveTo>
                  <a:pt x="5886926" y="321469"/>
                </a:moveTo>
                <a:cubicBezTo>
                  <a:pt x="5887879" y="317659"/>
                  <a:pt x="5887879" y="314801"/>
                  <a:pt x="5888831" y="311944"/>
                </a:cubicBezTo>
                <a:cubicBezTo>
                  <a:pt x="5888831" y="312896"/>
                  <a:pt x="5888831" y="313849"/>
                  <a:pt x="5888831" y="314801"/>
                </a:cubicBezTo>
                <a:cubicBezTo>
                  <a:pt x="5888831" y="318611"/>
                  <a:pt x="5889784" y="322421"/>
                  <a:pt x="5889784" y="326231"/>
                </a:cubicBezTo>
                <a:cubicBezTo>
                  <a:pt x="5888831" y="328136"/>
                  <a:pt x="5887879" y="330041"/>
                  <a:pt x="5885974" y="332899"/>
                </a:cubicBezTo>
                <a:cubicBezTo>
                  <a:pt x="5885974" y="330041"/>
                  <a:pt x="5885974" y="327184"/>
                  <a:pt x="5885974" y="325279"/>
                </a:cubicBezTo>
                <a:cubicBezTo>
                  <a:pt x="5885974" y="323374"/>
                  <a:pt x="5886926" y="322421"/>
                  <a:pt x="5886926" y="321469"/>
                </a:cubicBezTo>
                <a:close/>
                <a:moveTo>
                  <a:pt x="5858351" y="279559"/>
                </a:moveTo>
                <a:cubicBezTo>
                  <a:pt x="5858351" y="281464"/>
                  <a:pt x="5858351" y="282416"/>
                  <a:pt x="5858351" y="284321"/>
                </a:cubicBezTo>
                <a:cubicBezTo>
                  <a:pt x="5858351" y="284321"/>
                  <a:pt x="5858351" y="285274"/>
                  <a:pt x="5858351" y="285274"/>
                </a:cubicBezTo>
                <a:cubicBezTo>
                  <a:pt x="5858351" y="284321"/>
                  <a:pt x="5857399" y="283369"/>
                  <a:pt x="5857399" y="281464"/>
                </a:cubicBezTo>
                <a:cubicBezTo>
                  <a:pt x="5857399" y="281464"/>
                  <a:pt x="5857399" y="280511"/>
                  <a:pt x="5858351" y="279559"/>
                </a:cubicBezTo>
                <a:close/>
                <a:moveTo>
                  <a:pt x="5841206" y="264319"/>
                </a:moveTo>
                <a:cubicBezTo>
                  <a:pt x="5841206" y="266224"/>
                  <a:pt x="5840254" y="268129"/>
                  <a:pt x="5840254" y="270034"/>
                </a:cubicBezTo>
                <a:cubicBezTo>
                  <a:pt x="5840254" y="272891"/>
                  <a:pt x="5839301" y="274796"/>
                  <a:pt x="5839301" y="277654"/>
                </a:cubicBezTo>
                <a:cubicBezTo>
                  <a:pt x="5839301" y="275749"/>
                  <a:pt x="5838349" y="273844"/>
                  <a:pt x="5838349" y="271939"/>
                </a:cubicBezTo>
                <a:cubicBezTo>
                  <a:pt x="5840254" y="269081"/>
                  <a:pt x="5840254" y="267176"/>
                  <a:pt x="5841206" y="264319"/>
                </a:cubicBezTo>
                <a:close/>
                <a:moveTo>
                  <a:pt x="5828824" y="305276"/>
                </a:moveTo>
                <a:cubicBezTo>
                  <a:pt x="5827871" y="306229"/>
                  <a:pt x="5827871" y="307181"/>
                  <a:pt x="5826919" y="308134"/>
                </a:cubicBezTo>
                <a:cubicBezTo>
                  <a:pt x="5826919" y="307181"/>
                  <a:pt x="5826919" y="307181"/>
                  <a:pt x="5826919" y="306229"/>
                </a:cubicBezTo>
                <a:cubicBezTo>
                  <a:pt x="5827871" y="304324"/>
                  <a:pt x="5828824" y="301466"/>
                  <a:pt x="5829776" y="299561"/>
                </a:cubicBezTo>
                <a:cubicBezTo>
                  <a:pt x="5828824" y="302419"/>
                  <a:pt x="5828824" y="303371"/>
                  <a:pt x="5828824" y="305276"/>
                </a:cubicBezTo>
                <a:close/>
                <a:moveTo>
                  <a:pt x="5823109" y="259556"/>
                </a:moveTo>
                <a:cubicBezTo>
                  <a:pt x="5824062" y="262414"/>
                  <a:pt x="5825967" y="266224"/>
                  <a:pt x="5827871" y="270986"/>
                </a:cubicBezTo>
                <a:cubicBezTo>
                  <a:pt x="5827871" y="271939"/>
                  <a:pt x="5828824" y="272891"/>
                  <a:pt x="5828824" y="273844"/>
                </a:cubicBezTo>
                <a:cubicBezTo>
                  <a:pt x="5828824" y="277654"/>
                  <a:pt x="5828824" y="281464"/>
                  <a:pt x="5828824" y="286226"/>
                </a:cubicBezTo>
                <a:cubicBezTo>
                  <a:pt x="5826919" y="289084"/>
                  <a:pt x="5825967" y="291941"/>
                  <a:pt x="5824062" y="295751"/>
                </a:cubicBezTo>
                <a:lnTo>
                  <a:pt x="5824062" y="294799"/>
                </a:lnTo>
                <a:lnTo>
                  <a:pt x="5823109" y="267176"/>
                </a:lnTo>
                <a:lnTo>
                  <a:pt x="5823109" y="259556"/>
                </a:lnTo>
                <a:close/>
                <a:moveTo>
                  <a:pt x="5813584" y="252889"/>
                </a:moveTo>
                <a:cubicBezTo>
                  <a:pt x="5813584" y="254794"/>
                  <a:pt x="5812631" y="256699"/>
                  <a:pt x="5812631" y="258604"/>
                </a:cubicBezTo>
                <a:cubicBezTo>
                  <a:pt x="5811679" y="256699"/>
                  <a:pt x="5811679" y="255746"/>
                  <a:pt x="5811679" y="255746"/>
                </a:cubicBezTo>
                <a:cubicBezTo>
                  <a:pt x="5811679" y="255746"/>
                  <a:pt x="5811679" y="258604"/>
                  <a:pt x="5811679" y="262414"/>
                </a:cubicBezTo>
                <a:cubicBezTo>
                  <a:pt x="5811679" y="264319"/>
                  <a:pt x="5810726" y="265271"/>
                  <a:pt x="5810726" y="267176"/>
                </a:cubicBezTo>
                <a:cubicBezTo>
                  <a:pt x="5809774" y="276701"/>
                  <a:pt x="5808821" y="285274"/>
                  <a:pt x="5808821" y="294799"/>
                </a:cubicBezTo>
                <a:lnTo>
                  <a:pt x="5808821" y="304324"/>
                </a:lnTo>
                <a:lnTo>
                  <a:pt x="5807869" y="300514"/>
                </a:lnTo>
                <a:cubicBezTo>
                  <a:pt x="5808821" y="286226"/>
                  <a:pt x="5807869" y="273844"/>
                  <a:pt x="5806917" y="264319"/>
                </a:cubicBezTo>
                <a:cubicBezTo>
                  <a:pt x="5806917" y="263366"/>
                  <a:pt x="5806917" y="263366"/>
                  <a:pt x="5806917" y="262414"/>
                </a:cubicBezTo>
                <a:cubicBezTo>
                  <a:pt x="5809774" y="258604"/>
                  <a:pt x="5812631" y="254794"/>
                  <a:pt x="5813584" y="252889"/>
                </a:cubicBezTo>
                <a:close/>
                <a:moveTo>
                  <a:pt x="5804059" y="268129"/>
                </a:moveTo>
                <a:cubicBezTo>
                  <a:pt x="5804059" y="268129"/>
                  <a:pt x="5804059" y="269081"/>
                  <a:pt x="5804059" y="269081"/>
                </a:cubicBezTo>
                <a:lnTo>
                  <a:pt x="5804059" y="268129"/>
                </a:lnTo>
                <a:cubicBezTo>
                  <a:pt x="5804059" y="268129"/>
                  <a:pt x="5804059" y="268129"/>
                  <a:pt x="5804059" y="268129"/>
                </a:cubicBezTo>
                <a:close/>
                <a:moveTo>
                  <a:pt x="5799296" y="164306"/>
                </a:moveTo>
                <a:cubicBezTo>
                  <a:pt x="5800249" y="165259"/>
                  <a:pt x="5801201" y="165259"/>
                  <a:pt x="5802154" y="166211"/>
                </a:cubicBezTo>
                <a:cubicBezTo>
                  <a:pt x="5800249" y="170021"/>
                  <a:pt x="5798344" y="172879"/>
                  <a:pt x="5796439" y="176689"/>
                </a:cubicBezTo>
                <a:lnTo>
                  <a:pt x="5796439" y="163354"/>
                </a:lnTo>
                <a:cubicBezTo>
                  <a:pt x="5797392" y="163354"/>
                  <a:pt x="5798344" y="163354"/>
                  <a:pt x="5799296" y="164306"/>
                </a:cubicBezTo>
                <a:close/>
                <a:moveTo>
                  <a:pt x="5770721" y="386239"/>
                </a:moveTo>
                <a:cubicBezTo>
                  <a:pt x="5770721" y="385286"/>
                  <a:pt x="5770721" y="384334"/>
                  <a:pt x="5770721" y="383381"/>
                </a:cubicBezTo>
                <a:cubicBezTo>
                  <a:pt x="5770721" y="383381"/>
                  <a:pt x="5770721" y="382429"/>
                  <a:pt x="5770721" y="382429"/>
                </a:cubicBezTo>
                <a:cubicBezTo>
                  <a:pt x="5770721" y="384334"/>
                  <a:pt x="5770721" y="385286"/>
                  <a:pt x="5771674" y="387191"/>
                </a:cubicBezTo>
                <a:cubicBezTo>
                  <a:pt x="5771674" y="386239"/>
                  <a:pt x="5771674" y="386239"/>
                  <a:pt x="5770721" y="386239"/>
                </a:cubicBezTo>
                <a:close/>
                <a:moveTo>
                  <a:pt x="5782151" y="253841"/>
                </a:moveTo>
                <a:cubicBezTo>
                  <a:pt x="5781199" y="254794"/>
                  <a:pt x="5781199" y="256699"/>
                  <a:pt x="5780246" y="258604"/>
                </a:cubicBezTo>
                <a:cubicBezTo>
                  <a:pt x="5779294" y="261461"/>
                  <a:pt x="5778342" y="264319"/>
                  <a:pt x="5777389" y="267176"/>
                </a:cubicBezTo>
                <a:cubicBezTo>
                  <a:pt x="5776437" y="270034"/>
                  <a:pt x="5775484" y="272891"/>
                  <a:pt x="5773579" y="275749"/>
                </a:cubicBezTo>
                <a:cubicBezTo>
                  <a:pt x="5773579" y="274796"/>
                  <a:pt x="5772626" y="274796"/>
                  <a:pt x="5772626" y="273844"/>
                </a:cubicBezTo>
                <a:cubicBezTo>
                  <a:pt x="5772626" y="273844"/>
                  <a:pt x="5772626" y="272891"/>
                  <a:pt x="5771674" y="272891"/>
                </a:cubicBezTo>
                <a:cubicBezTo>
                  <a:pt x="5777389" y="256699"/>
                  <a:pt x="5781199" y="246221"/>
                  <a:pt x="5783104" y="241459"/>
                </a:cubicBezTo>
                <a:cubicBezTo>
                  <a:pt x="5783104" y="245269"/>
                  <a:pt x="5783104" y="250031"/>
                  <a:pt x="5782151" y="253841"/>
                </a:cubicBezTo>
                <a:close/>
                <a:moveTo>
                  <a:pt x="5785962" y="221456"/>
                </a:moveTo>
                <a:cubicBezTo>
                  <a:pt x="5785009" y="227171"/>
                  <a:pt x="5785009" y="232886"/>
                  <a:pt x="5784056" y="239554"/>
                </a:cubicBezTo>
                <a:cubicBezTo>
                  <a:pt x="5784056" y="239554"/>
                  <a:pt x="5784056" y="240506"/>
                  <a:pt x="5784056" y="240506"/>
                </a:cubicBezTo>
                <a:cubicBezTo>
                  <a:pt x="5782151" y="244316"/>
                  <a:pt x="5777389" y="253841"/>
                  <a:pt x="5770721" y="267176"/>
                </a:cubicBezTo>
                <a:cubicBezTo>
                  <a:pt x="5770721" y="265271"/>
                  <a:pt x="5769769" y="263366"/>
                  <a:pt x="5769769" y="261461"/>
                </a:cubicBezTo>
                <a:cubicBezTo>
                  <a:pt x="5769769" y="260509"/>
                  <a:pt x="5769769" y="259556"/>
                  <a:pt x="5769769" y="258604"/>
                </a:cubicBezTo>
                <a:cubicBezTo>
                  <a:pt x="5775484" y="246221"/>
                  <a:pt x="5781199" y="233839"/>
                  <a:pt x="5785962" y="221456"/>
                </a:cubicBezTo>
                <a:close/>
                <a:moveTo>
                  <a:pt x="5754529" y="333851"/>
                </a:moveTo>
                <a:cubicBezTo>
                  <a:pt x="5751671" y="338614"/>
                  <a:pt x="5749767" y="343376"/>
                  <a:pt x="5746909" y="348139"/>
                </a:cubicBezTo>
                <a:cubicBezTo>
                  <a:pt x="5746909" y="347186"/>
                  <a:pt x="5745956" y="347186"/>
                  <a:pt x="5745956" y="346234"/>
                </a:cubicBezTo>
                <a:cubicBezTo>
                  <a:pt x="5748814" y="337661"/>
                  <a:pt x="5751671" y="330041"/>
                  <a:pt x="5754529" y="322421"/>
                </a:cubicBezTo>
                <a:cubicBezTo>
                  <a:pt x="5754529" y="325279"/>
                  <a:pt x="5754529" y="329089"/>
                  <a:pt x="5754529" y="333851"/>
                </a:cubicBezTo>
                <a:cubicBezTo>
                  <a:pt x="5754529" y="333851"/>
                  <a:pt x="5754529" y="333851"/>
                  <a:pt x="5754529" y="333851"/>
                </a:cubicBezTo>
                <a:close/>
                <a:moveTo>
                  <a:pt x="5762149" y="302419"/>
                </a:moveTo>
                <a:cubicBezTo>
                  <a:pt x="5762149" y="303371"/>
                  <a:pt x="5762149" y="303371"/>
                  <a:pt x="5762149" y="302419"/>
                </a:cubicBezTo>
                <a:cubicBezTo>
                  <a:pt x="5762149" y="303371"/>
                  <a:pt x="5761196" y="303371"/>
                  <a:pt x="5762149" y="302419"/>
                </a:cubicBezTo>
                <a:cubicBezTo>
                  <a:pt x="5761196" y="303371"/>
                  <a:pt x="5761196" y="303371"/>
                  <a:pt x="5762149" y="302419"/>
                </a:cubicBezTo>
                <a:close/>
                <a:moveTo>
                  <a:pt x="5761196" y="304324"/>
                </a:moveTo>
                <a:cubicBezTo>
                  <a:pt x="5761196" y="304324"/>
                  <a:pt x="5761196" y="305276"/>
                  <a:pt x="5762149" y="305276"/>
                </a:cubicBezTo>
                <a:cubicBezTo>
                  <a:pt x="5762149" y="306229"/>
                  <a:pt x="5762149" y="307181"/>
                  <a:pt x="5762149" y="308134"/>
                </a:cubicBezTo>
                <a:cubicBezTo>
                  <a:pt x="5762149" y="309086"/>
                  <a:pt x="5762149" y="309086"/>
                  <a:pt x="5762149" y="310039"/>
                </a:cubicBezTo>
                <a:cubicBezTo>
                  <a:pt x="5761196" y="313849"/>
                  <a:pt x="5760244" y="316706"/>
                  <a:pt x="5759292" y="320516"/>
                </a:cubicBezTo>
                <a:cubicBezTo>
                  <a:pt x="5758339" y="323374"/>
                  <a:pt x="5758339" y="325279"/>
                  <a:pt x="5757387" y="328136"/>
                </a:cubicBezTo>
                <a:cubicBezTo>
                  <a:pt x="5756434" y="324326"/>
                  <a:pt x="5755481" y="321469"/>
                  <a:pt x="5755481" y="320516"/>
                </a:cubicBezTo>
                <a:cubicBezTo>
                  <a:pt x="5757387" y="314801"/>
                  <a:pt x="5759292" y="309086"/>
                  <a:pt x="5761196" y="304324"/>
                </a:cubicBezTo>
                <a:close/>
                <a:moveTo>
                  <a:pt x="5760244" y="289084"/>
                </a:moveTo>
                <a:cubicBezTo>
                  <a:pt x="5760244" y="290036"/>
                  <a:pt x="5759292" y="290036"/>
                  <a:pt x="5759292" y="290989"/>
                </a:cubicBezTo>
                <a:cubicBezTo>
                  <a:pt x="5757387" y="293846"/>
                  <a:pt x="5754529" y="297656"/>
                  <a:pt x="5751671" y="301466"/>
                </a:cubicBezTo>
                <a:cubicBezTo>
                  <a:pt x="5750719" y="302419"/>
                  <a:pt x="5749767" y="304324"/>
                  <a:pt x="5748814" y="305276"/>
                </a:cubicBezTo>
                <a:cubicBezTo>
                  <a:pt x="5752624" y="296704"/>
                  <a:pt x="5755481" y="288131"/>
                  <a:pt x="5759292" y="280511"/>
                </a:cubicBezTo>
                <a:cubicBezTo>
                  <a:pt x="5760244" y="284321"/>
                  <a:pt x="5760244" y="286226"/>
                  <a:pt x="5760244" y="289084"/>
                </a:cubicBezTo>
                <a:close/>
                <a:moveTo>
                  <a:pt x="5756434" y="227171"/>
                </a:moveTo>
                <a:cubicBezTo>
                  <a:pt x="5756434" y="231934"/>
                  <a:pt x="5756434" y="237649"/>
                  <a:pt x="5756434" y="243364"/>
                </a:cubicBezTo>
                <a:cubicBezTo>
                  <a:pt x="5756434" y="246221"/>
                  <a:pt x="5756434" y="248126"/>
                  <a:pt x="5757387" y="250984"/>
                </a:cubicBezTo>
                <a:cubicBezTo>
                  <a:pt x="5756434" y="253841"/>
                  <a:pt x="5754529" y="256699"/>
                  <a:pt x="5753576" y="259556"/>
                </a:cubicBezTo>
                <a:cubicBezTo>
                  <a:pt x="5749767" y="268129"/>
                  <a:pt x="5745004" y="276701"/>
                  <a:pt x="5741194" y="285274"/>
                </a:cubicBezTo>
                <a:cubicBezTo>
                  <a:pt x="5746909" y="262414"/>
                  <a:pt x="5752624" y="243364"/>
                  <a:pt x="5756434" y="227171"/>
                </a:cubicBezTo>
                <a:close/>
                <a:moveTo>
                  <a:pt x="5676424" y="184309"/>
                </a:moveTo>
                <a:cubicBezTo>
                  <a:pt x="5676424" y="188119"/>
                  <a:pt x="5676424" y="192881"/>
                  <a:pt x="5676424" y="198596"/>
                </a:cubicBezTo>
                <a:cubicBezTo>
                  <a:pt x="5676424" y="206216"/>
                  <a:pt x="5676424" y="216694"/>
                  <a:pt x="5676424" y="228124"/>
                </a:cubicBezTo>
                <a:cubicBezTo>
                  <a:pt x="5676424" y="233839"/>
                  <a:pt x="5676424" y="239554"/>
                  <a:pt x="5676424" y="246221"/>
                </a:cubicBezTo>
                <a:cubicBezTo>
                  <a:pt x="5676424" y="252889"/>
                  <a:pt x="5677376" y="259556"/>
                  <a:pt x="5677376" y="266224"/>
                </a:cubicBezTo>
                <a:cubicBezTo>
                  <a:pt x="5677376" y="270034"/>
                  <a:pt x="5677376" y="273844"/>
                  <a:pt x="5678329" y="276701"/>
                </a:cubicBezTo>
                <a:cubicBezTo>
                  <a:pt x="5678329" y="276701"/>
                  <a:pt x="5678329" y="276701"/>
                  <a:pt x="5678329" y="276701"/>
                </a:cubicBezTo>
                <a:cubicBezTo>
                  <a:pt x="5677376" y="270986"/>
                  <a:pt x="5676424" y="265271"/>
                  <a:pt x="5675471" y="259556"/>
                </a:cubicBezTo>
                <a:cubicBezTo>
                  <a:pt x="5674519" y="253841"/>
                  <a:pt x="5673567" y="248126"/>
                  <a:pt x="5672614" y="242411"/>
                </a:cubicBezTo>
                <a:cubicBezTo>
                  <a:pt x="5671662" y="235744"/>
                  <a:pt x="5670709" y="229076"/>
                  <a:pt x="5669756" y="223361"/>
                </a:cubicBezTo>
                <a:cubicBezTo>
                  <a:pt x="5669756" y="221456"/>
                  <a:pt x="5668804" y="218599"/>
                  <a:pt x="5668804" y="216694"/>
                </a:cubicBezTo>
                <a:cubicBezTo>
                  <a:pt x="5671662" y="202406"/>
                  <a:pt x="5674519" y="190976"/>
                  <a:pt x="5676424" y="184309"/>
                </a:cubicBezTo>
                <a:close/>
                <a:moveTo>
                  <a:pt x="5652612" y="263366"/>
                </a:moveTo>
                <a:cubicBezTo>
                  <a:pt x="5652612" y="262414"/>
                  <a:pt x="5652612" y="262414"/>
                  <a:pt x="5653564" y="261461"/>
                </a:cubicBezTo>
                <a:cubicBezTo>
                  <a:pt x="5654517" y="262414"/>
                  <a:pt x="5654517" y="263366"/>
                  <a:pt x="5655469" y="264319"/>
                </a:cubicBezTo>
                <a:cubicBezTo>
                  <a:pt x="5655469" y="265271"/>
                  <a:pt x="5655469" y="266224"/>
                  <a:pt x="5655469" y="268129"/>
                </a:cubicBezTo>
                <a:cubicBezTo>
                  <a:pt x="5656421" y="273844"/>
                  <a:pt x="5656421" y="279559"/>
                  <a:pt x="5657374" y="286226"/>
                </a:cubicBezTo>
                <a:cubicBezTo>
                  <a:pt x="5655469" y="280511"/>
                  <a:pt x="5654517" y="274796"/>
                  <a:pt x="5652612" y="269081"/>
                </a:cubicBezTo>
                <a:cubicBezTo>
                  <a:pt x="5652612" y="268129"/>
                  <a:pt x="5652612" y="268129"/>
                  <a:pt x="5651659" y="267176"/>
                </a:cubicBezTo>
                <a:cubicBezTo>
                  <a:pt x="5652612" y="265271"/>
                  <a:pt x="5652612" y="264319"/>
                  <a:pt x="5652612" y="263366"/>
                </a:cubicBezTo>
                <a:close/>
                <a:moveTo>
                  <a:pt x="5650706" y="205264"/>
                </a:moveTo>
                <a:cubicBezTo>
                  <a:pt x="5650706" y="208121"/>
                  <a:pt x="5650706" y="210979"/>
                  <a:pt x="5651659" y="212884"/>
                </a:cubicBezTo>
                <a:cubicBezTo>
                  <a:pt x="5650706" y="210979"/>
                  <a:pt x="5649754" y="209074"/>
                  <a:pt x="5649754" y="207169"/>
                </a:cubicBezTo>
                <a:cubicBezTo>
                  <a:pt x="5649754" y="206216"/>
                  <a:pt x="5649754" y="205264"/>
                  <a:pt x="5650706" y="205264"/>
                </a:cubicBezTo>
                <a:close/>
                <a:moveTo>
                  <a:pt x="5647849" y="209074"/>
                </a:moveTo>
                <a:cubicBezTo>
                  <a:pt x="5647849" y="211931"/>
                  <a:pt x="5648801" y="215741"/>
                  <a:pt x="5649754" y="219551"/>
                </a:cubicBezTo>
                <a:cubicBezTo>
                  <a:pt x="5650706" y="224314"/>
                  <a:pt x="5650706" y="230029"/>
                  <a:pt x="5651659" y="235744"/>
                </a:cubicBezTo>
                <a:cubicBezTo>
                  <a:pt x="5651659" y="235744"/>
                  <a:pt x="5651659" y="235744"/>
                  <a:pt x="5651659" y="236696"/>
                </a:cubicBezTo>
                <a:cubicBezTo>
                  <a:pt x="5649754" y="233839"/>
                  <a:pt x="5647849" y="230981"/>
                  <a:pt x="5645944" y="228124"/>
                </a:cubicBezTo>
                <a:cubicBezTo>
                  <a:pt x="5644992" y="224314"/>
                  <a:pt x="5644992" y="220504"/>
                  <a:pt x="5644039" y="216694"/>
                </a:cubicBezTo>
                <a:cubicBezTo>
                  <a:pt x="5644992" y="213836"/>
                  <a:pt x="5646896" y="211931"/>
                  <a:pt x="5647849" y="209074"/>
                </a:cubicBezTo>
                <a:close/>
                <a:moveTo>
                  <a:pt x="5642134" y="370046"/>
                </a:moveTo>
                <a:cubicBezTo>
                  <a:pt x="5642134" y="372904"/>
                  <a:pt x="5643087" y="374809"/>
                  <a:pt x="5643087" y="377666"/>
                </a:cubicBezTo>
                <a:cubicBezTo>
                  <a:pt x="5642134" y="379571"/>
                  <a:pt x="5642134" y="382429"/>
                  <a:pt x="5641181" y="385286"/>
                </a:cubicBezTo>
                <a:cubicBezTo>
                  <a:pt x="5641181" y="379571"/>
                  <a:pt x="5641181" y="374809"/>
                  <a:pt x="5642134" y="370046"/>
                </a:cubicBezTo>
                <a:close/>
                <a:moveTo>
                  <a:pt x="5624037" y="272891"/>
                </a:moveTo>
                <a:cubicBezTo>
                  <a:pt x="5624989" y="268129"/>
                  <a:pt x="5624989" y="263366"/>
                  <a:pt x="5625942" y="258604"/>
                </a:cubicBezTo>
                <a:cubicBezTo>
                  <a:pt x="5625942" y="256699"/>
                  <a:pt x="5625942" y="255746"/>
                  <a:pt x="5625942" y="254794"/>
                </a:cubicBezTo>
                <a:cubicBezTo>
                  <a:pt x="5627846" y="250031"/>
                  <a:pt x="5629751" y="245269"/>
                  <a:pt x="5632609" y="241459"/>
                </a:cubicBezTo>
                <a:cubicBezTo>
                  <a:pt x="5633562" y="239554"/>
                  <a:pt x="5634514" y="238601"/>
                  <a:pt x="5634514" y="236696"/>
                </a:cubicBezTo>
                <a:cubicBezTo>
                  <a:pt x="5635467" y="239554"/>
                  <a:pt x="5636419" y="242411"/>
                  <a:pt x="5637371" y="245269"/>
                </a:cubicBezTo>
                <a:cubicBezTo>
                  <a:pt x="5638324" y="249079"/>
                  <a:pt x="5639276" y="253841"/>
                  <a:pt x="5640229" y="259556"/>
                </a:cubicBezTo>
                <a:cubicBezTo>
                  <a:pt x="5640229" y="261461"/>
                  <a:pt x="5640229" y="264319"/>
                  <a:pt x="5640229" y="266224"/>
                </a:cubicBezTo>
                <a:cubicBezTo>
                  <a:pt x="5637371" y="272891"/>
                  <a:pt x="5634514" y="280511"/>
                  <a:pt x="5631656" y="288131"/>
                </a:cubicBezTo>
                <a:cubicBezTo>
                  <a:pt x="5628799" y="284321"/>
                  <a:pt x="5626894" y="280511"/>
                  <a:pt x="5624037" y="277654"/>
                </a:cubicBezTo>
                <a:cubicBezTo>
                  <a:pt x="5623084" y="275749"/>
                  <a:pt x="5624037" y="273844"/>
                  <a:pt x="5624037" y="272891"/>
                </a:cubicBezTo>
                <a:close/>
                <a:moveTo>
                  <a:pt x="5623084" y="289084"/>
                </a:moveTo>
                <a:cubicBezTo>
                  <a:pt x="5623084" y="288131"/>
                  <a:pt x="5623084" y="288131"/>
                  <a:pt x="5623084" y="287179"/>
                </a:cubicBezTo>
                <a:cubicBezTo>
                  <a:pt x="5624037" y="288131"/>
                  <a:pt x="5624037" y="290036"/>
                  <a:pt x="5624989" y="290989"/>
                </a:cubicBezTo>
                <a:cubicBezTo>
                  <a:pt x="5625942" y="292894"/>
                  <a:pt x="5626894" y="295751"/>
                  <a:pt x="5626894" y="298609"/>
                </a:cubicBezTo>
                <a:cubicBezTo>
                  <a:pt x="5626894" y="299561"/>
                  <a:pt x="5626894" y="299561"/>
                  <a:pt x="5625942" y="300514"/>
                </a:cubicBezTo>
                <a:cubicBezTo>
                  <a:pt x="5625942" y="300514"/>
                  <a:pt x="5625942" y="300514"/>
                  <a:pt x="5625942" y="300514"/>
                </a:cubicBezTo>
                <a:cubicBezTo>
                  <a:pt x="5624989" y="298609"/>
                  <a:pt x="5624037" y="297656"/>
                  <a:pt x="5622131" y="295751"/>
                </a:cubicBezTo>
                <a:cubicBezTo>
                  <a:pt x="5622131" y="293846"/>
                  <a:pt x="5622131" y="290989"/>
                  <a:pt x="5623084" y="289084"/>
                </a:cubicBezTo>
                <a:close/>
                <a:moveTo>
                  <a:pt x="5621179" y="310991"/>
                </a:move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ubicBezTo>
                  <a:pt x="5621179" y="310991"/>
                  <a:pt x="5621179" y="310991"/>
                  <a:pt x="5621179" y="310991"/>
                </a:cubicBezTo>
                <a:close/>
                <a:moveTo>
                  <a:pt x="5618321" y="270034"/>
                </a:moveTo>
                <a:cubicBezTo>
                  <a:pt x="5618321" y="270034"/>
                  <a:pt x="5618321" y="270986"/>
                  <a:pt x="5618321" y="270034"/>
                </a:cubicBezTo>
                <a:cubicBezTo>
                  <a:pt x="5618321" y="270986"/>
                  <a:pt x="5618321" y="270986"/>
                  <a:pt x="5618321" y="270034"/>
                </a:cubicBezTo>
                <a:cubicBezTo>
                  <a:pt x="5618321" y="270986"/>
                  <a:pt x="5618321" y="270034"/>
                  <a:pt x="5618321" y="270034"/>
                </a:cubicBezTo>
                <a:close/>
                <a:moveTo>
                  <a:pt x="5617369" y="272891"/>
                </a:moveTo>
                <a:cubicBezTo>
                  <a:pt x="5617369" y="272891"/>
                  <a:pt x="5617369" y="273844"/>
                  <a:pt x="5618321" y="273844"/>
                </a:cubicBezTo>
                <a:cubicBezTo>
                  <a:pt x="5617369" y="277654"/>
                  <a:pt x="5617369" y="282416"/>
                  <a:pt x="5616417" y="286226"/>
                </a:cubicBezTo>
                <a:cubicBezTo>
                  <a:pt x="5615464" y="285274"/>
                  <a:pt x="5614512" y="283369"/>
                  <a:pt x="5613559" y="282416"/>
                </a:cubicBezTo>
                <a:cubicBezTo>
                  <a:pt x="5614512" y="279559"/>
                  <a:pt x="5615464" y="276701"/>
                  <a:pt x="5617369" y="272891"/>
                </a:cubicBezTo>
                <a:close/>
                <a:moveTo>
                  <a:pt x="5608796" y="290989"/>
                </a:moveTo>
                <a:cubicBezTo>
                  <a:pt x="5608796" y="290989"/>
                  <a:pt x="5609749" y="290989"/>
                  <a:pt x="5608796" y="290989"/>
                </a:cubicBezTo>
                <a:cubicBezTo>
                  <a:pt x="5609749" y="291941"/>
                  <a:pt x="5610701" y="293846"/>
                  <a:pt x="5611654" y="294799"/>
                </a:cubicBezTo>
                <a:cubicBezTo>
                  <a:pt x="5612606" y="295751"/>
                  <a:pt x="5612606" y="296704"/>
                  <a:pt x="5613559" y="297656"/>
                </a:cubicBezTo>
                <a:cubicBezTo>
                  <a:pt x="5612606" y="302419"/>
                  <a:pt x="5612606" y="306229"/>
                  <a:pt x="5611654" y="310991"/>
                </a:cubicBezTo>
                <a:cubicBezTo>
                  <a:pt x="5610701" y="305276"/>
                  <a:pt x="5609749" y="298609"/>
                  <a:pt x="5608796" y="292894"/>
                </a:cubicBezTo>
                <a:cubicBezTo>
                  <a:pt x="5608796" y="291941"/>
                  <a:pt x="5608796" y="291941"/>
                  <a:pt x="5608796" y="290989"/>
                </a:cubicBezTo>
                <a:close/>
                <a:moveTo>
                  <a:pt x="5594509" y="241459"/>
                </a:moveTo>
                <a:cubicBezTo>
                  <a:pt x="5594509" y="247174"/>
                  <a:pt x="5594509" y="252889"/>
                  <a:pt x="5595462" y="258604"/>
                </a:cubicBezTo>
                <a:cubicBezTo>
                  <a:pt x="5595462" y="258604"/>
                  <a:pt x="5595462" y="259556"/>
                  <a:pt x="5595462" y="259556"/>
                </a:cubicBezTo>
                <a:cubicBezTo>
                  <a:pt x="5595462" y="260509"/>
                  <a:pt x="5595462" y="260509"/>
                  <a:pt x="5595462" y="261461"/>
                </a:cubicBezTo>
                <a:cubicBezTo>
                  <a:pt x="5594509" y="260509"/>
                  <a:pt x="5594509" y="260509"/>
                  <a:pt x="5593556" y="259556"/>
                </a:cubicBezTo>
                <a:cubicBezTo>
                  <a:pt x="5593556" y="256699"/>
                  <a:pt x="5592604" y="252889"/>
                  <a:pt x="5592604" y="250031"/>
                </a:cubicBezTo>
                <a:cubicBezTo>
                  <a:pt x="5591651" y="246221"/>
                  <a:pt x="5593556" y="244316"/>
                  <a:pt x="5594509" y="241459"/>
                </a:cubicBezTo>
                <a:close/>
                <a:moveTo>
                  <a:pt x="5578317" y="284321"/>
                </a:moveTo>
                <a:cubicBezTo>
                  <a:pt x="5578317" y="285274"/>
                  <a:pt x="5578317" y="285274"/>
                  <a:pt x="5578317" y="286226"/>
                </a:cubicBezTo>
                <a:cubicBezTo>
                  <a:pt x="5578317" y="286226"/>
                  <a:pt x="5578317" y="285274"/>
                  <a:pt x="5577364" y="285274"/>
                </a:cubicBezTo>
                <a:cubicBezTo>
                  <a:pt x="5578317" y="284321"/>
                  <a:pt x="5578317" y="284321"/>
                  <a:pt x="5578317" y="284321"/>
                </a:cubicBezTo>
                <a:close/>
                <a:moveTo>
                  <a:pt x="5573554" y="299561"/>
                </a:moveTo>
                <a:cubicBezTo>
                  <a:pt x="5574506" y="301466"/>
                  <a:pt x="5575459" y="303371"/>
                  <a:pt x="5576412" y="305276"/>
                </a:cubicBezTo>
                <a:cubicBezTo>
                  <a:pt x="5576412" y="306229"/>
                  <a:pt x="5577364" y="306229"/>
                  <a:pt x="5577364" y="307181"/>
                </a:cubicBezTo>
                <a:cubicBezTo>
                  <a:pt x="5577364" y="311944"/>
                  <a:pt x="5576412" y="317659"/>
                  <a:pt x="5576412" y="325279"/>
                </a:cubicBezTo>
                <a:cubicBezTo>
                  <a:pt x="5576412" y="326231"/>
                  <a:pt x="5576412" y="327184"/>
                  <a:pt x="5576412" y="328136"/>
                </a:cubicBezTo>
                <a:cubicBezTo>
                  <a:pt x="5576412" y="325279"/>
                  <a:pt x="5575459" y="322421"/>
                  <a:pt x="5575459" y="319564"/>
                </a:cubicBezTo>
                <a:cubicBezTo>
                  <a:pt x="5574506" y="313849"/>
                  <a:pt x="5573554" y="309086"/>
                  <a:pt x="5573554" y="303371"/>
                </a:cubicBezTo>
                <a:cubicBezTo>
                  <a:pt x="5572601" y="301466"/>
                  <a:pt x="5573554" y="300514"/>
                  <a:pt x="5573554" y="299561"/>
                </a:cubicBezTo>
                <a:close/>
                <a:moveTo>
                  <a:pt x="5550694" y="308134"/>
                </a:moveTo>
                <a:cubicBezTo>
                  <a:pt x="5550694" y="305276"/>
                  <a:pt x="5549742" y="303371"/>
                  <a:pt x="5549742" y="301466"/>
                </a:cubicBezTo>
                <a:cubicBezTo>
                  <a:pt x="5550694" y="299561"/>
                  <a:pt x="5550694" y="296704"/>
                  <a:pt x="5551646" y="294799"/>
                </a:cubicBezTo>
                <a:cubicBezTo>
                  <a:pt x="5551646" y="293846"/>
                  <a:pt x="5552599" y="292894"/>
                  <a:pt x="5552599" y="291941"/>
                </a:cubicBezTo>
                <a:cubicBezTo>
                  <a:pt x="5553551" y="294799"/>
                  <a:pt x="5553551" y="298609"/>
                  <a:pt x="5554504" y="302419"/>
                </a:cubicBezTo>
                <a:cubicBezTo>
                  <a:pt x="5553551" y="303371"/>
                  <a:pt x="5553551" y="304324"/>
                  <a:pt x="5552599" y="306229"/>
                </a:cubicBezTo>
                <a:cubicBezTo>
                  <a:pt x="5551646" y="306229"/>
                  <a:pt x="5551646" y="307181"/>
                  <a:pt x="5550694" y="308134"/>
                </a:cubicBezTo>
                <a:close/>
                <a:moveTo>
                  <a:pt x="5557362" y="313849"/>
                </a:moveTo>
                <a:cubicBezTo>
                  <a:pt x="5557362" y="313849"/>
                  <a:pt x="5557362" y="314801"/>
                  <a:pt x="5557362" y="313849"/>
                </a:cubicBezTo>
                <a:cubicBezTo>
                  <a:pt x="5556409" y="315754"/>
                  <a:pt x="5554504" y="317659"/>
                  <a:pt x="5553551" y="318611"/>
                </a:cubicBezTo>
                <a:cubicBezTo>
                  <a:pt x="5554504" y="315754"/>
                  <a:pt x="5555456" y="312896"/>
                  <a:pt x="5556409" y="310039"/>
                </a:cubicBezTo>
                <a:cubicBezTo>
                  <a:pt x="5556409" y="311944"/>
                  <a:pt x="5557362" y="312896"/>
                  <a:pt x="5557362" y="313849"/>
                </a:cubicBezTo>
                <a:cubicBezTo>
                  <a:pt x="5557362" y="313849"/>
                  <a:pt x="5557362" y="313849"/>
                  <a:pt x="5557362" y="313849"/>
                </a:cubicBezTo>
                <a:close/>
                <a:moveTo>
                  <a:pt x="5561171" y="359569"/>
                </a:moveTo>
                <a:cubicBezTo>
                  <a:pt x="5561171" y="360521"/>
                  <a:pt x="5561171" y="360521"/>
                  <a:pt x="5561171" y="361474"/>
                </a:cubicBezTo>
                <a:cubicBezTo>
                  <a:pt x="5561171" y="361474"/>
                  <a:pt x="5560219" y="360521"/>
                  <a:pt x="5560219" y="360521"/>
                </a:cubicBezTo>
                <a:cubicBezTo>
                  <a:pt x="5559267" y="357664"/>
                  <a:pt x="5559267" y="353854"/>
                  <a:pt x="5558314" y="350996"/>
                </a:cubicBezTo>
                <a:cubicBezTo>
                  <a:pt x="5559267" y="348139"/>
                  <a:pt x="5560219" y="345281"/>
                  <a:pt x="5560219" y="342424"/>
                </a:cubicBezTo>
                <a:cubicBezTo>
                  <a:pt x="5561171" y="348139"/>
                  <a:pt x="5561171" y="353854"/>
                  <a:pt x="5561171" y="359569"/>
                </a:cubicBezTo>
                <a:close/>
                <a:moveTo>
                  <a:pt x="5559267" y="303371"/>
                </a:moveTo>
                <a:cubicBezTo>
                  <a:pt x="5559267" y="303371"/>
                  <a:pt x="5559267" y="304324"/>
                  <a:pt x="5559267" y="303371"/>
                </a:cubicBezTo>
                <a:cubicBezTo>
                  <a:pt x="5559267" y="304324"/>
                  <a:pt x="5559267" y="304324"/>
                  <a:pt x="5559267" y="303371"/>
                </a:cubicBezTo>
                <a:cubicBezTo>
                  <a:pt x="5559267" y="303371"/>
                  <a:pt x="5559267" y="303371"/>
                  <a:pt x="5559267" y="303371"/>
                </a:cubicBezTo>
                <a:close/>
                <a:moveTo>
                  <a:pt x="5557362" y="277654"/>
                </a:moveTo>
                <a:cubicBezTo>
                  <a:pt x="5557362" y="279559"/>
                  <a:pt x="5557362" y="281464"/>
                  <a:pt x="5558314" y="283369"/>
                </a:cubicBezTo>
                <a:cubicBezTo>
                  <a:pt x="5558314" y="287179"/>
                  <a:pt x="5559267" y="290989"/>
                  <a:pt x="5559267" y="293846"/>
                </a:cubicBezTo>
                <a:cubicBezTo>
                  <a:pt x="5558314" y="294799"/>
                  <a:pt x="5558314" y="295751"/>
                  <a:pt x="5557362" y="296704"/>
                </a:cubicBezTo>
                <a:cubicBezTo>
                  <a:pt x="5556409" y="292894"/>
                  <a:pt x="5555456" y="290036"/>
                  <a:pt x="5554504" y="287179"/>
                </a:cubicBezTo>
                <a:cubicBezTo>
                  <a:pt x="5554504" y="284321"/>
                  <a:pt x="5556409" y="281464"/>
                  <a:pt x="5557362" y="277654"/>
                </a:cubicBezTo>
                <a:close/>
                <a:moveTo>
                  <a:pt x="5553551" y="252889"/>
                </a:moveTo>
                <a:cubicBezTo>
                  <a:pt x="5553551" y="252889"/>
                  <a:pt x="5553551" y="252889"/>
                  <a:pt x="5553551" y="252889"/>
                </a:cubicBezTo>
                <a:cubicBezTo>
                  <a:pt x="5553551" y="253841"/>
                  <a:pt x="5553551" y="253841"/>
                  <a:pt x="5553551" y="253841"/>
                </a:cubicBezTo>
                <a:cubicBezTo>
                  <a:pt x="5554504" y="258604"/>
                  <a:pt x="5554504" y="263366"/>
                  <a:pt x="5555456" y="268129"/>
                </a:cubicBezTo>
                <a:cubicBezTo>
                  <a:pt x="5555456" y="269081"/>
                  <a:pt x="5555456" y="270034"/>
                  <a:pt x="5555456" y="270986"/>
                </a:cubicBezTo>
                <a:cubicBezTo>
                  <a:pt x="5554504" y="272891"/>
                  <a:pt x="5553551" y="273844"/>
                  <a:pt x="5552599" y="275749"/>
                </a:cubicBezTo>
                <a:cubicBezTo>
                  <a:pt x="5551646" y="276701"/>
                  <a:pt x="5550694" y="278606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9742" y="280511"/>
                  <a:pt x="5549742" y="280511"/>
                  <a:pt x="5549742" y="280511"/>
                </a:cubicBezTo>
                <a:cubicBezTo>
                  <a:pt x="5548789" y="282416"/>
                  <a:pt x="5547837" y="284321"/>
                  <a:pt x="5545931" y="286226"/>
                </a:cubicBezTo>
                <a:cubicBezTo>
                  <a:pt x="5545931" y="284321"/>
                  <a:pt x="5544979" y="282416"/>
                  <a:pt x="5544979" y="281464"/>
                </a:cubicBezTo>
                <a:cubicBezTo>
                  <a:pt x="5545931" y="279559"/>
                  <a:pt x="5545931" y="277654"/>
                  <a:pt x="5546884" y="275749"/>
                </a:cubicBezTo>
                <a:cubicBezTo>
                  <a:pt x="5547837" y="270986"/>
                  <a:pt x="5548789" y="266224"/>
                  <a:pt x="5549742" y="261461"/>
                </a:cubicBezTo>
                <a:cubicBezTo>
                  <a:pt x="5552599" y="258604"/>
                  <a:pt x="5553551" y="255746"/>
                  <a:pt x="5553551" y="252889"/>
                </a:cubicBezTo>
                <a:close/>
                <a:moveTo>
                  <a:pt x="5548789" y="226219"/>
                </a:moveTo>
                <a:cubicBezTo>
                  <a:pt x="5548789" y="227171"/>
                  <a:pt x="5549742" y="229076"/>
                  <a:pt x="5549742" y="230029"/>
                </a:cubicBezTo>
                <a:cubicBezTo>
                  <a:pt x="5549742" y="231934"/>
                  <a:pt x="5550694" y="232886"/>
                  <a:pt x="5550694" y="234791"/>
                </a:cubicBezTo>
                <a:cubicBezTo>
                  <a:pt x="5549742" y="232886"/>
                  <a:pt x="5548789" y="230981"/>
                  <a:pt x="5547837" y="230029"/>
                </a:cubicBezTo>
                <a:cubicBezTo>
                  <a:pt x="5548789" y="229076"/>
                  <a:pt x="5548789" y="227171"/>
                  <a:pt x="5548789" y="226219"/>
                </a:cubicBezTo>
                <a:close/>
                <a:moveTo>
                  <a:pt x="5546884" y="235744"/>
                </a:moveTo>
                <a:cubicBezTo>
                  <a:pt x="5547837" y="238601"/>
                  <a:pt x="5548789" y="241459"/>
                  <a:pt x="5550694" y="244316"/>
                </a:cubicBezTo>
                <a:cubicBezTo>
                  <a:pt x="5548789" y="249079"/>
                  <a:pt x="5546884" y="253841"/>
                  <a:pt x="5544979" y="259556"/>
                </a:cubicBezTo>
                <a:cubicBezTo>
                  <a:pt x="5544979" y="260509"/>
                  <a:pt x="5544026" y="261461"/>
                  <a:pt x="5544026" y="262414"/>
                </a:cubicBezTo>
                <a:cubicBezTo>
                  <a:pt x="5544026" y="260509"/>
                  <a:pt x="5543074" y="258604"/>
                  <a:pt x="5543074" y="257651"/>
                </a:cubicBezTo>
                <a:cubicBezTo>
                  <a:pt x="5543074" y="256699"/>
                  <a:pt x="5543074" y="255746"/>
                  <a:pt x="5542121" y="254794"/>
                </a:cubicBezTo>
                <a:cubicBezTo>
                  <a:pt x="5544026" y="248126"/>
                  <a:pt x="5545931" y="241459"/>
                  <a:pt x="5546884" y="235744"/>
                </a:cubicBezTo>
                <a:close/>
                <a:moveTo>
                  <a:pt x="5540217" y="218599"/>
                </a:moveTo>
                <a:cubicBezTo>
                  <a:pt x="5540217" y="219551"/>
                  <a:pt x="5540217" y="219551"/>
                  <a:pt x="5539264" y="220504"/>
                </a:cubicBezTo>
                <a:cubicBezTo>
                  <a:pt x="5539264" y="221456"/>
                  <a:pt x="5538312" y="222409"/>
                  <a:pt x="5538312" y="223361"/>
                </a:cubicBezTo>
                <a:cubicBezTo>
                  <a:pt x="5537359" y="218599"/>
                  <a:pt x="5537359" y="214789"/>
                  <a:pt x="5536406" y="210026"/>
                </a:cubicBezTo>
                <a:cubicBezTo>
                  <a:pt x="5537359" y="211931"/>
                  <a:pt x="5538312" y="214789"/>
                  <a:pt x="5540217" y="218599"/>
                </a:cubicBezTo>
                <a:close/>
                <a:moveTo>
                  <a:pt x="5507831" y="312896"/>
                </a:moveTo>
                <a:cubicBezTo>
                  <a:pt x="5507831" y="313849"/>
                  <a:pt x="5507831" y="313849"/>
                  <a:pt x="5507831" y="312896"/>
                </a:cubicBezTo>
                <a:cubicBezTo>
                  <a:pt x="5507831" y="313849"/>
                  <a:pt x="5507831" y="313849"/>
                  <a:pt x="5507831" y="313849"/>
                </a:cubicBezTo>
                <a:cubicBezTo>
                  <a:pt x="5507831" y="313849"/>
                  <a:pt x="5507831" y="313849"/>
                  <a:pt x="5507831" y="312896"/>
                </a:cubicBezTo>
                <a:close/>
                <a:moveTo>
                  <a:pt x="5481162" y="326231"/>
                </a:moveTo>
                <a:cubicBezTo>
                  <a:pt x="5481162" y="327184"/>
                  <a:pt x="5480209" y="329089"/>
                  <a:pt x="5480209" y="330994"/>
                </a:cubicBezTo>
                <a:cubicBezTo>
                  <a:pt x="5480209" y="329089"/>
                  <a:pt x="5480209" y="326231"/>
                  <a:pt x="5479256" y="324326"/>
                </a:cubicBezTo>
                <a:cubicBezTo>
                  <a:pt x="5479256" y="323374"/>
                  <a:pt x="5479256" y="323374"/>
                  <a:pt x="5479256" y="322421"/>
                </a:cubicBezTo>
                <a:cubicBezTo>
                  <a:pt x="5479256" y="318611"/>
                  <a:pt x="5478304" y="315754"/>
                  <a:pt x="5478304" y="311944"/>
                </a:cubicBezTo>
                <a:cubicBezTo>
                  <a:pt x="5479256" y="315754"/>
                  <a:pt x="5480209" y="320516"/>
                  <a:pt x="5482114" y="325279"/>
                </a:cubicBezTo>
                <a:cubicBezTo>
                  <a:pt x="5481162" y="325279"/>
                  <a:pt x="5481162" y="325279"/>
                  <a:pt x="5481162" y="326231"/>
                </a:cubicBezTo>
                <a:close/>
                <a:moveTo>
                  <a:pt x="5493544" y="339566"/>
                </a:move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ubicBezTo>
                  <a:pt x="5493544" y="339566"/>
                  <a:pt x="5493544" y="339566"/>
                  <a:pt x="5493544" y="339566"/>
                </a:cubicBezTo>
                <a:close/>
                <a:moveTo>
                  <a:pt x="5488781" y="261461"/>
                </a:moveTo>
                <a:cubicBezTo>
                  <a:pt x="5488781" y="261461"/>
                  <a:pt x="5488781" y="261461"/>
                  <a:pt x="5488781" y="261461"/>
                </a:cubicBezTo>
                <a:cubicBezTo>
                  <a:pt x="5489734" y="263366"/>
                  <a:pt x="5489734" y="265271"/>
                  <a:pt x="5490687" y="267176"/>
                </a:cubicBezTo>
                <a:cubicBezTo>
                  <a:pt x="5489734" y="266224"/>
                  <a:pt x="5488781" y="265271"/>
                  <a:pt x="5487829" y="264319"/>
                </a:cubicBezTo>
                <a:cubicBezTo>
                  <a:pt x="5487829" y="263366"/>
                  <a:pt x="5487829" y="262414"/>
                  <a:pt x="5488781" y="261461"/>
                </a:cubicBezTo>
                <a:close/>
                <a:moveTo>
                  <a:pt x="5483067" y="280511"/>
                </a:moveTo>
                <a:cubicBezTo>
                  <a:pt x="5484019" y="277654"/>
                  <a:pt x="5484971" y="275749"/>
                  <a:pt x="5484971" y="272891"/>
                </a:cubicBezTo>
                <a:cubicBezTo>
                  <a:pt x="5488781" y="278606"/>
                  <a:pt x="5492592" y="285274"/>
                  <a:pt x="5496401" y="291941"/>
                </a:cubicBezTo>
                <a:cubicBezTo>
                  <a:pt x="5497354" y="293846"/>
                  <a:pt x="5498306" y="295751"/>
                  <a:pt x="5500212" y="297656"/>
                </a:cubicBezTo>
                <a:cubicBezTo>
                  <a:pt x="5499259" y="300514"/>
                  <a:pt x="5498306" y="303371"/>
                  <a:pt x="5497354" y="307181"/>
                </a:cubicBezTo>
                <a:cubicBezTo>
                  <a:pt x="5497354" y="308134"/>
                  <a:pt x="5497354" y="310039"/>
                  <a:pt x="5496401" y="310991"/>
                </a:cubicBezTo>
                <a:cubicBezTo>
                  <a:pt x="5494496" y="309086"/>
                  <a:pt x="5493544" y="307181"/>
                  <a:pt x="5493544" y="307181"/>
                </a:cubicBezTo>
                <a:cubicBezTo>
                  <a:pt x="5493544" y="307181"/>
                  <a:pt x="5494496" y="309086"/>
                  <a:pt x="5495449" y="311944"/>
                </a:cubicBezTo>
                <a:cubicBezTo>
                  <a:pt x="5495449" y="314801"/>
                  <a:pt x="5494496" y="316706"/>
                  <a:pt x="5494496" y="319564"/>
                </a:cubicBezTo>
                <a:cubicBezTo>
                  <a:pt x="5493544" y="323374"/>
                  <a:pt x="5493544" y="326231"/>
                  <a:pt x="5492592" y="330041"/>
                </a:cubicBezTo>
                <a:cubicBezTo>
                  <a:pt x="5491639" y="330994"/>
                  <a:pt x="5490687" y="331946"/>
                  <a:pt x="5488781" y="333851"/>
                </a:cubicBezTo>
                <a:cubicBezTo>
                  <a:pt x="5487829" y="330994"/>
                  <a:pt x="5486876" y="329089"/>
                  <a:pt x="5485924" y="327184"/>
                </a:cubicBezTo>
                <a:cubicBezTo>
                  <a:pt x="5485924" y="321469"/>
                  <a:pt x="5486876" y="316706"/>
                  <a:pt x="5487829" y="312896"/>
                </a:cubicBezTo>
                <a:cubicBezTo>
                  <a:pt x="5488781" y="304324"/>
                  <a:pt x="5489734" y="299561"/>
                  <a:pt x="5489734" y="299561"/>
                </a:cubicBezTo>
                <a:cubicBezTo>
                  <a:pt x="5489734" y="299561"/>
                  <a:pt x="5487829" y="304324"/>
                  <a:pt x="5484019" y="311944"/>
                </a:cubicBezTo>
                <a:cubicBezTo>
                  <a:pt x="5484019" y="312896"/>
                  <a:pt x="5484019" y="312896"/>
                  <a:pt x="5483067" y="313849"/>
                </a:cubicBezTo>
                <a:cubicBezTo>
                  <a:pt x="5483067" y="313849"/>
                  <a:pt x="5483067" y="312896"/>
                  <a:pt x="5483067" y="312896"/>
                </a:cubicBezTo>
                <a:cubicBezTo>
                  <a:pt x="5480209" y="300514"/>
                  <a:pt x="5478304" y="292894"/>
                  <a:pt x="5478304" y="292894"/>
                </a:cubicBezTo>
                <a:cubicBezTo>
                  <a:pt x="5478304" y="292894"/>
                  <a:pt x="5478304" y="298609"/>
                  <a:pt x="5479256" y="309086"/>
                </a:cubicBezTo>
                <a:cubicBezTo>
                  <a:pt x="5479256" y="309086"/>
                  <a:pt x="5479256" y="308134"/>
                  <a:pt x="5479256" y="308134"/>
                </a:cubicBezTo>
                <a:cubicBezTo>
                  <a:pt x="5478304" y="305276"/>
                  <a:pt x="5477351" y="303371"/>
                  <a:pt x="5476399" y="300514"/>
                </a:cubicBezTo>
                <a:cubicBezTo>
                  <a:pt x="5479256" y="293846"/>
                  <a:pt x="5481162" y="287179"/>
                  <a:pt x="5483067" y="280511"/>
                </a:cubicBezTo>
                <a:close/>
                <a:moveTo>
                  <a:pt x="5472589" y="254794"/>
                </a:moveTo>
                <a:cubicBezTo>
                  <a:pt x="5473542" y="255746"/>
                  <a:pt x="5474494" y="256699"/>
                  <a:pt x="5475446" y="258604"/>
                </a:cubicBezTo>
                <a:cubicBezTo>
                  <a:pt x="5474494" y="261461"/>
                  <a:pt x="5472589" y="265271"/>
                  <a:pt x="5471637" y="268129"/>
                </a:cubicBezTo>
                <a:cubicBezTo>
                  <a:pt x="5470684" y="261461"/>
                  <a:pt x="5469731" y="255746"/>
                  <a:pt x="5468779" y="249079"/>
                </a:cubicBezTo>
                <a:cubicBezTo>
                  <a:pt x="5469731" y="250984"/>
                  <a:pt x="5471637" y="252889"/>
                  <a:pt x="5472589" y="254794"/>
                </a:cubicBezTo>
                <a:close/>
                <a:moveTo>
                  <a:pt x="5452587" y="208121"/>
                </a:moveTo>
                <a:cubicBezTo>
                  <a:pt x="5452587" y="209074"/>
                  <a:pt x="5452587" y="210026"/>
                  <a:pt x="5452587" y="210026"/>
                </a:cubicBezTo>
                <a:cubicBezTo>
                  <a:pt x="5453539" y="214789"/>
                  <a:pt x="5454492" y="220504"/>
                  <a:pt x="5454492" y="225266"/>
                </a:cubicBezTo>
                <a:cubicBezTo>
                  <a:pt x="5454492" y="226219"/>
                  <a:pt x="5454492" y="227171"/>
                  <a:pt x="5454492" y="228124"/>
                </a:cubicBezTo>
                <a:cubicBezTo>
                  <a:pt x="5453539" y="227171"/>
                  <a:pt x="5451634" y="226219"/>
                  <a:pt x="5450681" y="225266"/>
                </a:cubicBezTo>
                <a:cubicBezTo>
                  <a:pt x="5451634" y="219551"/>
                  <a:pt x="5452587" y="212884"/>
                  <a:pt x="5452587" y="208121"/>
                </a:cubicBezTo>
                <a:close/>
                <a:moveTo>
                  <a:pt x="5449729" y="250031"/>
                </a:moveTo>
                <a:cubicBezTo>
                  <a:pt x="5450681" y="242411"/>
                  <a:pt x="5450681" y="234791"/>
                  <a:pt x="5451634" y="228124"/>
                </a:cubicBezTo>
                <a:cubicBezTo>
                  <a:pt x="5452587" y="229076"/>
                  <a:pt x="5452587" y="229076"/>
                  <a:pt x="5453539" y="230029"/>
                </a:cubicBezTo>
                <a:cubicBezTo>
                  <a:pt x="5454492" y="230981"/>
                  <a:pt x="5455444" y="231934"/>
                  <a:pt x="5455444" y="232886"/>
                </a:cubicBezTo>
                <a:cubicBezTo>
                  <a:pt x="5455444" y="236696"/>
                  <a:pt x="5456396" y="239554"/>
                  <a:pt x="5456396" y="243364"/>
                </a:cubicBezTo>
                <a:cubicBezTo>
                  <a:pt x="5457349" y="255746"/>
                  <a:pt x="5458301" y="268129"/>
                  <a:pt x="5459254" y="282416"/>
                </a:cubicBezTo>
                <a:cubicBezTo>
                  <a:pt x="5460206" y="288131"/>
                  <a:pt x="5460206" y="293846"/>
                  <a:pt x="5460206" y="299561"/>
                </a:cubicBezTo>
                <a:cubicBezTo>
                  <a:pt x="5458301" y="304324"/>
                  <a:pt x="5457349" y="309086"/>
                  <a:pt x="5455444" y="313849"/>
                </a:cubicBezTo>
                <a:cubicBezTo>
                  <a:pt x="5452587" y="302419"/>
                  <a:pt x="5450681" y="290989"/>
                  <a:pt x="5447824" y="280511"/>
                </a:cubicBezTo>
                <a:cubicBezTo>
                  <a:pt x="5447824" y="279559"/>
                  <a:pt x="5447824" y="277654"/>
                  <a:pt x="5446871" y="276701"/>
                </a:cubicBezTo>
                <a:cubicBezTo>
                  <a:pt x="5448776" y="267176"/>
                  <a:pt x="5448776" y="257651"/>
                  <a:pt x="5449729" y="250031"/>
                </a:cubicBezTo>
                <a:close/>
                <a:moveTo>
                  <a:pt x="5443062" y="327184"/>
                </a:moveTo>
                <a:cubicBezTo>
                  <a:pt x="5444014" y="332899"/>
                  <a:pt x="5444967" y="338614"/>
                  <a:pt x="5445919" y="343376"/>
                </a:cubicBezTo>
                <a:cubicBezTo>
                  <a:pt x="5444967" y="340519"/>
                  <a:pt x="5444014" y="337661"/>
                  <a:pt x="5443062" y="334804"/>
                </a:cubicBezTo>
                <a:cubicBezTo>
                  <a:pt x="5442109" y="332899"/>
                  <a:pt x="5443062" y="330041"/>
                  <a:pt x="5443062" y="327184"/>
                </a:cubicBezTo>
                <a:close/>
                <a:moveTo>
                  <a:pt x="5417344" y="318611"/>
                </a:moveTo>
                <a:cubicBezTo>
                  <a:pt x="5418296" y="316706"/>
                  <a:pt x="5418296" y="314801"/>
                  <a:pt x="5419249" y="312896"/>
                </a:cubicBezTo>
                <a:cubicBezTo>
                  <a:pt x="5420201" y="315754"/>
                  <a:pt x="5421154" y="318611"/>
                  <a:pt x="5421154" y="320516"/>
                </a:cubicBezTo>
                <a:cubicBezTo>
                  <a:pt x="5421154" y="320516"/>
                  <a:pt x="5421154" y="321469"/>
                  <a:pt x="5421154" y="321469"/>
                </a:cubicBezTo>
                <a:cubicBezTo>
                  <a:pt x="5421154" y="320516"/>
                  <a:pt x="5421154" y="320516"/>
                  <a:pt x="5421154" y="320516"/>
                </a:cubicBezTo>
                <a:cubicBezTo>
                  <a:pt x="5421154" y="320516"/>
                  <a:pt x="5421154" y="321469"/>
                  <a:pt x="5421154" y="322421"/>
                </a:cubicBezTo>
                <a:cubicBezTo>
                  <a:pt x="5420201" y="325279"/>
                  <a:pt x="5419249" y="329089"/>
                  <a:pt x="5418296" y="331946"/>
                </a:cubicBezTo>
                <a:cubicBezTo>
                  <a:pt x="5417344" y="330994"/>
                  <a:pt x="5417344" y="330041"/>
                  <a:pt x="5417344" y="329089"/>
                </a:cubicBezTo>
                <a:cubicBezTo>
                  <a:pt x="5417344" y="326231"/>
                  <a:pt x="5417344" y="322421"/>
                  <a:pt x="5417344" y="318611"/>
                </a:cubicBezTo>
                <a:close/>
                <a:moveTo>
                  <a:pt x="5416392" y="334804"/>
                </a:moveTo>
                <a:cubicBezTo>
                  <a:pt x="5416392" y="335756"/>
                  <a:pt x="5416392" y="335756"/>
                  <a:pt x="5417344" y="335756"/>
                </a:cubicBezTo>
                <a:cubicBezTo>
                  <a:pt x="5417344" y="336709"/>
                  <a:pt x="5416392" y="337661"/>
                  <a:pt x="5416392" y="337661"/>
                </a:cubicBezTo>
                <a:cubicBezTo>
                  <a:pt x="5416392" y="336709"/>
                  <a:pt x="5416392" y="335756"/>
                  <a:pt x="5416392" y="334804"/>
                </a:cubicBezTo>
                <a:close/>
                <a:moveTo>
                  <a:pt x="5405914" y="325279"/>
                </a:moveTo>
                <a:cubicBezTo>
                  <a:pt x="5406867" y="302419"/>
                  <a:pt x="5407819" y="284321"/>
                  <a:pt x="5407819" y="271939"/>
                </a:cubicBezTo>
                <a:cubicBezTo>
                  <a:pt x="5407819" y="270034"/>
                  <a:pt x="5407819" y="269081"/>
                  <a:pt x="5407819" y="267176"/>
                </a:cubicBezTo>
                <a:cubicBezTo>
                  <a:pt x="5409724" y="274796"/>
                  <a:pt x="5411629" y="283369"/>
                  <a:pt x="5414487" y="292894"/>
                </a:cubicBezTo>
                <a:cubicBezTo>
                  <a:pt x="5414487" y="292894"/>
                  <a:pt x="5414487" y="292894"/>
                  <a:pt x="5414487" y="293846"/>
                </a:cubicBezTo>
                <a:cubicBezTo>
                  <a:pt x="5413534" y="296704"/>
                  <a:pt x="5412581" y="299561"/>
                  <a:pt x="5411629" y="303371"/>
                </a:cubicBezTo>
                <a:cubicBezTo>
                  <a:pt x="5408771" y="311944"/>
                  <a:pt x="5406867" y="321469"/>
                  <a:pt x="5404962" y="331946"/>
                </a:cubicBezTo>
                <a:cubicBezTo>
                  <a:pt x="5404962" y="331946"/>
                  <a:pt x="5404962" y="332899"/>
                  <a:pt x="5404962" y="332899"/>
                </a:cubicBezTo>
                <a:cubicBezTo>
                  <a:pt x="5404962" y="330994"/>
                  <a:pt x="5404962" y="328136"/>
                  <a:pt x="5405914" y="325279"/>
                </a:cubicBezTo>
                <a:close/>
                <a:moveTo>
                  <a:pt x="5384006" y="310991"/>
                </a:moveTo>
                <a:cubicBezTo>
                  <a:pt x="5384959" y="318611"/>
                  <a:pt x="5385912" y="326231"/>
                  <a:pt x="5386864" y="334804"/>
                </a:cubicBezTo>
                <a:cubicBezTo>
                  <a:pt x="5385912" y="336709"/>
                  <a:pt x="5385912" y="339566"/>
                  <a:pt x="5384959" y="341471"/>
                </a:cubicBezTo>
                <a:cubicBezTo>
                  <a:pt x="5384006" y="335756"/>
                  <a:pt x="5383054" y="330041"/>
                  <a:pt x="5382101" y="325279"/>
                </a:cubicBezTo>
                <a:cubicBezTo>
                  <a:pt x="5381149" y="317659"/>
                  <a:pt x="5380196" y="310991"/>
                  <a:pt x="5378292" y="305276"/>
                </a:cubicBezTo>
                <a:cubicBezTo>
                  <a:pt x="5379244" y="301466"/>
                  <a:pt x="5380196" y="298609"/>
                  <a:pt x="5381149" y="294799"/>
                </a:cubicBezTo>
                <a:cubicBezTo>
                  <a:pt x="5382101" y="299561"/>
                  <a:pt x="5383054" y="305276"/>
                  <a:pt x="5384006" y="310991"/>
                </a:cubicBezTo>
                <a:close/>
                <a:moveTo>
                  <a:pt x="5379244" y="274796"/>
                </a:moveTo>
                <a:cubicBezTo>
                  <a:pt x="5379244" y="273844"/>
                  <a:pt x="5379244" y="272891"/>
                  <a:pt x="5379244" y="271939"/>
                </a:cubicBezTo>
                <a:cubicBezTo>
                  <a:pt x="5379244" y="275749"/>
                  <a:pt x="5380196" y="280511"/>
                  <a:pt x="5381149" y="284321"/>
                </a:cubicBezTo>
                <a:cubicBezTo>
                  <a:pt x="5381149" y="284321"/>
                  <a:pt x="5381149" y="285274"/>
                  <a:pt x="5380196" y="285274"/>
                </a:cubicBezTo>
                <a:cubicBezTo>
                  <a:pt x="5379244" y="287179"/>
                  <a:pt x="5379244" y="288131"/>
                  <a:pt x="5378292" y="290036"/>
                </a:cubicBezTo>
                <a:cubicBezTo>
                  <a:pt x="5378292" y="285274"/>
                  <a:pt x="5378292" y="280511"/>
                  <a:pt x="5379244" y="274796"/>
                </a:cubicBezTo>
                <a:close/>
                <a:moveTo>
                  <a:pt x="5332571" y="321469"/>
                </a:moveTo>
                <a:cubicBezTo>
                  <a:pt x="5334476" y="316706"/>
                  <a:pt x="5336381" y="312896"/>
                  <a:pt x="5338287" y="309086"/>
                </a:cubicBezTo>
                <a:cubicBezTo>
                  <a:pt x="5338287" y="309086"/>
                  <a:pt x="5338287" y="310039"/>
                  <a:pt x="5338287" y="310039"/>
                </a:cubicBezTo>
                <a:cubicBezTo>
                  <a:pt x="5334476" y="323374"/>
                  <a:pt x="5330667" y="337661"/>
                  <a:pt x="5326856" y="351949"/>
                </a:cubicBezTo>
                <a:cubicBezTo>
                  <a:pt x="5325904" y="345281"/>
                  <a:pt x="5324951" y="340519"/>
                  <a:pt x="5323999" y="336709"/>
                </a:cubicBezTo>
                <a:cubicBezTo>
                  <a:pt x="5327809" y="330994"/>
                  <a:pt x="5330667" y="326231"/>
                  <a:pt x="5332571" y="321469"/>
                </a:cubicBezTo>
                <a:close/>
                <a:moveTo>
                  <a:pt x="5319237" y="350996"/>
                </a:moveTo>
                <a:cubicBezTo>
                  <a:pt x="5320189" y="348139"/>
                  <a:pt x="5322094" y="345281"/>
                  <a:pt x="5323046" y="342424"/>
                </a:cubicBezTo>
                <a:cubicBezTo>
                  <a:pt x="5323046" y="350044"/>
                  <a:pt x="5322094" y="359569"/>
                  <a:pt x="5322094" y="371951"/>
                </a:cubicBezTo>
                <a:cubicBezTo>
                  <a:pt x="5321142" y="368141"/>
                  <a:pt x="5320189" y="365284"/>
                  <a:pt x="5319237" y="362426"/>
                </a:cubicBezTo>
                <a:cubicBezTo>
                  <a:pt x="5319237" y="357664"/>
                  <a:pt x="5319237" y="353854"/>
                  <a:pt x="5319237" y="350996"/>
                </a:cubicBezTo>
                <a:close/>
                <a:moveTo>
                  <a:pt x="5316379" y="392906"/>
                </a:moveTo>
                <a:cubicBezTo>
                  <a:pt x="5316379" y="389096"/>
                  <a:pt x="5317331" y="386239"/>
                  <a:pt x="5317331" y="382429"/>
                </a:cubicBezTo>
                <a:cubicBezTo>
                  <a:pt x="5317331" y="384334"/>
                  <a:pt x="5318284" y="387191"/>
                  <a:pt x="5318284" y="390049"/>
                </a:cubicBezTo>
                <a:cubicBezTo>
                  <a:pt x="5317331" y="392906"/>
                  <a:pt x="5316379" y="395764"/>
                  <a:pt x="5315426" y="399574"/>
                </a:cubicBezTo>
                <a:cubicBezTo>
                  <a:pt x="5316379" y="396716"/>
                  <a:pt x="5316379" y="394811"/>
                  <a:pt x="5316379" y="392906"/>
                </a:cubicBezTo>
                <a:close/>
                <a:moveTo>
                  <a:pt x="5285899" y="293846"/>
                </a:moveTo>
                <a:cubicBezTo>
                  <a:pt x="5285899" y="295751"/>
                  <a:pt x="5285899" y="296704"/>
                  <a:pt x="5286851" y="298609"/>
                </a:cubicBezTo>
                <a:cubicBezTo>
                  <a:pt x="5285899" y="299561"/>
                  <a:pt x="5284946" y="300514"/>
                  <a:pt x="5283994" y="302419"/>
                </a:cubicBezTo>
                <a:cubicBezTo>
                  <a:pt x="5284946" y="299561"/>
                  <a:pt x="5285899" y="296704"/>
                  <a:pt x="5285899" y="293846"/>
                </a:cubicBezTo>
                <a:close/>
                <a:moveTo>
                  <a:pt x="5279231" y="319564"/>
                </a:moveTo>
                <a:cubicBezTo>
                  <a:pt x="5280184" y="316706"/>
                  <a:pt x="5281137" y="313849"/>
                  <a:pt x="5282089" y="311944"/>
                </a:cubicBezTo>
                <a:cubicBezTo>
                  <a:pt x="5283994" y="308134"/>
                  <a:pt x="5285899" y="305276"/>
                  <a:pt x="5287804" y="302419"/>
                </a:cubicBezTo>
                <a:cubicBezTo>
                  <a:pt x="5287804" y="304324"/>
                  <a:pt x="5288756" y="307181"/>
                  <a:pt x="5288756" y="309086"/>
                </a:cubicBezTo>
                <a:cubicBezTo>
                  <a:pt x="5289709" y="318611"/>
                  <a:pt x="5290662" y="329089"/>
                  <a:pt x="5292567" y="340519"/>
                </a:cubicBezTo>
                <a:cubicBezTo>
                  <a:pt x="5290662" y="347186"/>
                  <a:pt x="5288756" y="354806"/>
                  <a:pt x="5287804" y="363379"/>
                </a:cubicBezTo>
                <a:cubicBezTo>
                  <a:pt x="5287804" y="359569"/>
                  <a:pt x="5287804" y="354806"/>
                  <a:pt x="5287804" y="351949"/>
                </a:cubicBezTo>
                <a:cubicBezTo>
                  <a:pt x="5287804" y="341471"/>
                  <a:pt x="5287804" y="335756"/>
                  <a:pt x="5287804" y="335756"/>
                </a:cubicBezTo>
                <a:cubicBezTo>
                  <a:pt x="5287804" y="335756"/>
                  <a:pt x="5286851" y="341471"/>
                  <a:pt x="5283994" y="350996"/>
                </a:cubicBezTo>
                <a:cubicBezTo>
                  <a:pt x="5283042" y="355759"/>
                  <a:pt x="5282089" y="362426"/>
                  <a:pt x="5280184" y="369094"/>
                </a:cubicBezTo>
                <a:cubicBezTo>
                  <a:pt x="5280184" y="369094"/>
                  <a:pt x="5280184" y="369094"/>
                  <a:pt x="5280184" y="370046"/>
                </a:cubicBezTo>
                <a:cubicBezTo>
                  <a:pt x="5279231" y="363379"/>
                  <a:pt x="5278279" y="356711"/>
                  <a:pt x="5277326" y="350044"/>
                </a:cubicBezTo>
                <a:cubicBezTo>
                  <a:pt x="5276374" y="345281"/>
                  <a:pt x="5276374" y="340519"/>
                  <a:pt x="5275421" y="335756"/>
                </a:cubicBezTo>
                <a:cubicBezTo>
                  <a:pt x="5275421" y="330041"/>
                  <a:pt x="5277326" y="324326"/>
                  <a:pt x="5279231" y="319564"/>
                </a:cubicBezTo>
                <a:close/>
                <a:moveTo>
                  <a:pt x="5236369" y="318611"/>
                </a:moveTo>
                <a:cubicBezTo>
                  <a:pt x="5236369" y="319564"/>
                  <a:pt x="5235417" y="319564"/>
                  <a:pt x="5235417" y="320516"/>
                </a:cubicBezTo>
                <a:cubicBezTo>
                  <a:pt x="5233512" y="317659"/>
                  <a:pt x="5232559" y="314801"/>
                  <a:pt x="5230654" y="311944"/>
                </a:cubicBezTo>
                <a:cubicBezTo>
                  <a:pt x="5230654" y="311944"/>
                  <a:pt x="5230654" y="310991"/>
                  <a:pt x="5230654" y="310991"/>
                </a:cubicBezTo>
                <a:cubicBezTo>
                  <a:pt x="5233512" y="305276"/>
                  <a:pt x="5236369" y="300514"/>
                  <a:pt x="5239226" y="295751"/>
                </a:cubicBezTo>
                <a:cubicBezTo>
                  <a:pt x="5238274" y="303371"/>
                  <a:pt x="5237321" y="310991"/>
                  <a:pt x="5236369" y="318611"/>
                </a:cubicBezTo>
                <a:close/>
                <a:moveTo>
                  <a:pt x="5230654" y="281464"/>
                </a:moveTo>
                <a:cubicBezTo>
                  <a:pt x="5233512" y="275749"/>
                  <a:pt x="5235417" y="270034"/>
                  <a:pt x="5237321" y="265271"/>
                </a:cubicBezTo>
                <a:cubicBezTo>
                  <a:pt x="5239226" y="260509"/>
                  <a:pt x="5242084" y="255746"/>
                  <a:pt x="5243989" y="251936"/>
                </a:cubicBezTo>
                <a:cubicBezTo>
                  <a:pt x="5243037" y="255746"/>
                  <a:pt x="5243037" y="259556"/>
                  <a:pt x="5242084" y="264319"/>
                </a:cubicBezTo>
                <a:cubicBezTo>
                  <a:pt x="5241131" y="270034"/>
                  <a:pt x="5240179" y="276701"/>
                  <a:pt x="5240179" y="283369"/>
                </a:cubicBezTo>
                <a:cubicBezTo>
                  <a:pt x="5236369" y="288131"/>
                  <a:pt x="5232559" y="293846"/>
                  <a:pt x="5228749" y="299561"/>
                </a:cubicBezTo>
                <a:cubicBezTo>
                  <a:pt x="5228749" y="296704"/>
                  <a:pt x="5227796" y="292894"/>
                  <a:pt x="5227796" y="290036"/>
                </a:cubicBezTo>
                <a:cubicBezTo>
                  <a:pt x="5227796" y="286226"/>
                  <a:pt x="5228749" y="284321"/>
                  <a:pt x="5230654" y="281464"/>
                </a:cubicBezTo>
                <a:close/>
                <a:moveTo>
                  <a:pt x="5211604" y="344329"/>
                </a:moveTo>
                <a:cubicBezTo>
                  <a:pt x="5212556" y="343376"/>
                  <a:pt x="5212556" y="342424"/>
                  <a:pt x="5213509" y="341471"/>
                </a:cubicBezTo>
                <a:cubicBezTo>
                  <a:pt x="5213509" y="341471"/>
                  <a:pt x="5213509" y="341471"/>
                  <a:pt x="5213509" y="341471"/>
                </a:cubicBezTo>
                <a:cubicBezTo>
                  <a:pt x="5213509" y="341471"/>
                  <a:pt x="5213509" y="342424"/>
                  <a:pt x="5213509" y="342424"/>
                </a:cubicBezTo>
                <a:cubicBezTo>
                  <a:pt x="5212556" y="343376"/>
                  <a:pt x="5212556" y="344329"/>
                  <a:pt x="5211604" y="344329"/>
                </a:cubicBezTo>
                <a:cubicBezTo>
                  <a:pt x="5211604" y="345281"/>
                  <a:pt x="5211604" y="345281"/>
                  <a:pt x="5211604" y="344329"/>
                </a:cubicBezTo>
                <a:close/>
                <a:moveTo>
                  <a:pt x="5214462" y="343376"/>
                </a:moveTo>
                <a:cubicBezTo>
                  <a:pt x="5215414" y="345281"/>
                  <a:pt x="5216367" y="346234"/>
                  <a:pt x="5216367" y="348139"/>
                </a:cubicBezTo>
                <a:cubicBezTo>
                  <a:pt x="5215414" y="350044"/>
                  <a:pt x="5214462" y="350996"/>
                  <a:pt x="5213509" y="352901"/>
                </a:cubicBezTo>
                <a:cubicBezTo>
                  <a:pt x="5213509" y="351949"/>
                  <a:pt x="5212556" y="351949"/>
                  <a:pt x="5212556" y="350996"/>
                </a:cubicBezTo>
                <a:cubicBezTo>
                  <a:pt x="5212556" y="350044"/>
                  <a:pt x="5212556" y="350044"/>
                  <a:pt x="5212556" y="349091"/>
                </a:cubicBezTo>
                <a:cubicBezTo>
                  <a:pt x="5212556" y="347186"/>
                  <a:pt x="5213509" y="345281"/>
                  <a:pt x="5214462" y="343376"/>
                </a:cubicBezTo>
                <a:cubicBezTo>
                  <a:pt x="5213509" y="343376"/>
                  <a:pt x="5213509" y="343376"/>
                  <a:pt x="5214462" y="343376"/>
                </a:cubicBezTo>
                <a:close/>
                <a:moveTo>
                  <a:pt x="5211604" y="290989"/>
                </a:moveTo>
                <a:cubicBezTo>
                  <a:pt x="5211604" y="290989"/>
                  <a:pt x="5211604" y="291941"/>
                  <a:pt x="5211604" y="290989"/>
                </a:cubicBezTo>
                <a:cubicBezTo>
                  <a:pt x="5212556" y="292894"/>
                  <a:pt x="5212556" y="294799"/>
                  <a:pt x="5213509" y="296704"/>
                </a:cubicBezTo>
                <a:cubicBezTo>
                  <a:pt x="5212556" y="298609"/>
                  <a:pt x="5211604" y="300514"/>
                  <a:pt x="5210651" y="302419"/>
                </a:cubicBezTo>
                <a:cubicBezTo>
                  <a:pt x="5211604" y="297656"/>
                  <a:pt x="5211604" y="293846"/>
                  <a:pt x="5211604" y="290989"/>
                </a:cubicBezTo>
                <a:close/>
                <a:moveTo>
                  <a:pt x="5189696" y="260509"/>
                </a:moveTo>
                <a:cubicBezTo>
                  <a:pt x="5189696" y="261461"/>
                  <a:pt x="5189696" y="263366"/>
                  <a:pt x="5189696" y="264319"/>
                </a:cubicBezTo>
                <a:cubicBezTo>
                  <a:pt x="5188744" y="262414"/>
                  <a:pt x="5187792" y="260509"/>
                  <a:pt x="5186839" y="258604"/>
                </a:cubicBezTo>
                <a:cubicBezTo>
                  <a:pt x="5186839" y="258604"/>
                  <a:pt x="5186839" y="257651"/>
                  <a:pt x="5187792" y="257651"/>
                </a:cubicBezTo>
                <a:cubicBezTo>
                  <a:pt x="5188744" y="255746"/>
                  <a:pt x="5189696" y="254794"/>
                  <a:pt x="5189696" y="253841"/>
                </a:cubicBezTo>
                <a:cubicBezTo>
                  <a:pt x="5189696" y="255746"/>
                  <a:pt x="5189696" y="258604"/>
                  <a:pt x="5189696" y="260509"/>
                </a:cubicBezTo>
                <a:close/>
                <a:moveTo>
                  <a:pt x="5178267" y="230981"/>
                </a:moveTo>
                <a:cubicBezTo>
                  <a:pt x="5181124" y="223361"/>
                  <a:pt x="5184934" y="217646"/>
                  <a:pt x="5186839" y="213836"/>
                </a:cubicBezTo>
                <a:cubicBezTo>
                  <a:pt x="5187792" y="212884"/>
                  <a:pt x="5187792" y="210979"/>
                  <a:pt x="5188744" y="210026"/>
                </a:cubicBezTo>
                <a:cubicBezTo>
                  <a:pt x="5188744" y="212884"/>
                  <a:pt x="5188744" y="215741"/>
                  <a:pt x="5188744" y="219551"/>
                </a:cubicBezTo>
                <a:cubicBezTo>
                  <a:pt x="5188744" y="230029"/>
                  <a:pt x="5188744" y="241459"/>
                  <a:pt x="5188744" y="254794"/>
                </a:cubicBezTo>
                <a:cubicBezTo>
                  <a:pt x="5187792" y="255746"/>
                  <a:pt x="5186839" y="256699"/>
                  <a:pt x="5185887" y="258604"/>
                </a:cubicBezTo>
                <a:cubicBezTo>
                  <a:pt x="5185887" y="258604"/>
                  <a:pt x="5185887" y="258604"/>
                  <a:pt x="5185887" y="258604"/>
                </a:cubicBezTo>
                <a:cubicBezTo>
                  <a:pt x="5183029" y="252889"/>
                  <a:pt x="5180171" y="248126"/>
                  <a:pt x="5178267" y="243364"/>
                </a:cubicBezTo>
                <a:cubicBezTo>
                  <a:pt x="5177314" y="241459"/>
                  <a:pt x="5176362" y="240506"/>
                  <a:pt x="5175409" y="238601"/>
                </a:cubicBezTo>
                <a:cubicBezTo>
                  <a:pt x="5176362" y="234791"/>
                  <a:pt x="5177314" y="232886"/>
                  <a:pt x="5178267" y="230981"/>
                </a:cubicBezTo>
                <a:close/>
                <a:moveTo>
                  <a:pt x="5168742" y="238601"/>
                </a:move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ubicBezTo>
                  <a:pt x="5168742" y="239554"/>
                  <a:pt x="5168742" y="239554"/>
                  <a:pt x="5168742" y="238601"/>
                </a:cubicBezTo>
                <a:close/>
                <a:moveTo>
                  <a:pt x="5166837" y="280511"/>
                </a:moveTo>
                <a:cubicBezTo>
                  <a:pt x="5166837" y="272891"/>
                  <a:pt x="5167789" y="266224"/>
                  <a:pt x="5167789" y="259556"/>
                </a:cubicBezTo>
                <a:cubicBezTo>
                  <a:pt x="5167789" y="259556"/>
                  <a:pt x="5167789" y="259556"/>
                  <a:pt x="5167789" y="259556"/>
                </a:cubicBezTo>
                <a:cubicBezTo>
                  <a:pt x="5168742" y="255746"/>
                  <a:pt x="5170646" y="251936"/>
                  <a:pt x="5171599" y="248126"/>
                </a:cubicBezTo>
                <a:cubicBezTo>
                  <a:pt x="5173504" y="252889"/>
                  <a:pt x="5175409" y="257651"/>
                  <a:pt x="5177314" y="263366"/>
                </a:cubicBezTo>
                <a:cubicBezTo>
                  <a:pt x="5178267" y="264319"/>
                  <a:pt x="5178267" y="266224"/>
                  <a:pt x="5179219" y="267176"/>
                </a:cubicBezTo>
                <a:cubicBezTo>
                  <a:pt x="5178267" y="268129"/>
                  <a:pt x="5177314" y="270034"/>
                  <a:pt x="5176362" y="271939"/>
                </a:cubicBezTo>
                <a:cubicBezTo>
                  <a:pt x="5173504" y="275749"/>
                  <a:pt x="5170646" y="281464"/>
                  <a:pt x="5166837" y="287179"/>
                </a:cubicBezTo>
                <a:cubicBezTo>
                  <a:pt x="5166837" y="283369"/>
                  <a:pt x="5166837" y="281464"/>
                  <a:pt x="5166837" y="280511"/>
                </a:cubicBezTo>
                <a:close/>
                <a:moveTo>
                  <a:pt x="5166837" y="307181"/>
                </a:moveTo>
                <a:cubicBezTo>
                  <a:pt x="5167789" y="303371"/>
                  <a:pt x="5168742" y="299561"/>
                  <a:pt x="5170646" y="296704"/>
                </a:cubicBezTo>
                <a:cubicBezTo>
                  <a:pt x="5170646" y="295751"/>
                  <a:pt x="5171599" y="294799"/>
                  <a:pt x="5171599" y="293846"/>
                </a:cubicBezTo>
                <a:cubicBezTo>
                  <a:pt x="5173504" y="291941"/>
                  <a:pt x="5175409" y="290036"/>
                  <a:pt x="5176362" y="289084"/>
                </a:cubicBezTo>
                <a:cubicBezTo>
                  <a:pt x="5179219" y="286226"/>
                  <a:pt x="5181124" y="284321"/>
                  <a:pt x="5181124" y="284321"/>
                </a:cubicBezTo>
                <a:cubicBezTo>
                  <a:pt x="5181124" y="284321"/>
                  <a:pt x="5179219" y="285274"/>
                  <a:pt x="5175409" y="288131"/>
                </a:cubicBezTo>
                <a:cubicBezTo>
                  <a:pt x="5174456" y="289084"/>
                  <a:pt x="5173504" y="289084"/>
                  <a:pt x="5172551" y="290036"/>
                </a:cubicBezTo>
                <a:cubicBezTo>
                  <a:pt x="5175409" y="283369"/>
                  <a:pt x="5177314" y="277654"/>
                  <a:pt x="5179219" y="272891"/>
                </a:cubicBezTo>
                <a:cubicBezTo>
                  <a:pt x="5179219" y="271939"/>
                  <a:pt x="5180171" y="270986"/>
                  <a:pt x="5180171" y="270034"/>
                </a:cubicBezTo>
                <a:cubicBezTo>
                  <a:pt x="5182076" y="273844"/>
                  <a:pt x="5183029" y="276701"/>
                  <a:pt x="5184934" y="280511"/>
                </a:cubicBezTo>
                <a:cubicBezTo>
                  <a:pt x="5186839" y="284321"/>
                  <a:pt x="5188744" y="289084"/>
                  <a:pt x="5190649" y="292894"/>
                </a:cubicBezTo>
                <a:cubicBezTo>
                  <a:pt x="5190649" y="294799"/>
                  <a:pt x="5190649" y="296704"/>
                  <a:pt x="5190649" y="298609"/>
                </a:cubicBezTo>
                <a:cubicBezTo>
                  <a:pt x="5191601" y="308134"/>
                  <a:pt x="5191601" y="318611"/>
                  <a:pt x="5192554" y="330041"/>
                </a:cubicBezTo>
                <a:cubicBezTo>
                  <a:pt x="5192554" y="331946"/>
                  <a:pt x="5192554" y="333851"/>
                  <a:pt x="5192554" y="335756"/>
                </a:cubicBezTo>
                <a:cubicBezTo>
                  <a:pt x="5192554" y="335756"/>
                  <a:pt x="5192554" y="336709"/>
                  <a:pt x="5192554" y="336709"/>
                </a:cubicBezTo>
                <a:cubicBezTo>
                  <a:pt x="5192554" y="337661"/>
                  <a:pt x="5191601" y="337661"/>
                  <a:pt x="5191601" y="338614"/>
                </a:cubicBezTo>
                <a:cubicBezTo>
                  <a:pt x="5190649" y="341471"/>
                  <a:pt x="5188744" y="345281"/>
                  <a:pt x="5187792" y="348139"/>
                </a:cubicBezTo>
                <a:cubicBezTo>
                  <a:pt x="5185887" y="324326"/>
                  <a:pt x="5183981" y="309086"/>
                  <a:pt x="5183981" y="309086"/>
                </a:cubicBezTo>
                <a:cubicBezTo>
                  <a:pt x="5183981" y="309086"/>
                  <a:pt x="5180171" y="324326"/>
                  <a:pt x="5177314" y="348139"/>
                </a:cubicBezTo>
                <a:cubicBezTo>
                  <a:pt x="5177314" y="350044"/>
                  <a:pt x="5176362" y="352901"/>
                  <a:pt x="5176362" y="354806"/>
                </a:cubicBezTo>
                <a:cubicBezTo>
                  <a:pt x="5175409" y="352901"/>
                  <a:pt x="5174456" y="350996"/>
                  <a:pt x="5174456" y="349091"/>
                </a:cubicBezTo>
                <a:cubicBezTo>
                  <a:pt x="5173504" y="346234"/>
                  <a:pt x="5172551" y="344329"/>
                  <a:pt x="5171599" y="341471"/>
                </a:cubicBezTo>
                <a:cubicBezTo>
                  <a:pt x="5172551" y="336709"/>
                  <a:pt x="5173504" y="332899"/>
                  <a:pt x="5173504" y="328136"/>
                </a:cubicBezTo>
                <a:cubicBezTo>
                  <a:pt x="5172551" y="331946"/>
                  <a:pt x="5171599" y="334804"/>
                  <a:pt x="5169694" y="338614"/>
                </a:cubicBezTo>
                <a:cubicBezTo>
                  <a:pt x="5168742" y="337661"/>
                  <a:pt x="5168742" y="335756"/>
                  <a:pt x="5167789" y="334804"/>
                </a:cubicBezTo>
                <a:cubicBezTo>
                  <a:pt x="5166837" y="327184"/>
                  <a:pt x="5166837" y="320516"/>
                  <a:pt x="5165884" y="312896"/>
                </a:cubicBezTo>
                <a:cubicBezTo>
                  <a:pt x="5166837" y="310991"/>
                  <a:pt x="5166837" y="309086"/>
                  <a:pt x="5166837" y="307181"/>
                </a:cubicBezTo>
                <a:close/>
                <a:moveTo>
                  <a:pt x="5161121" y="218599"/>
                </a:moveTo>
                <a:cubicBezTo>
                  <a:pt x="5162074" y="221456"/>
                  <a:pt x="5163979" y="225266"/>
                  <a:pt x="5164931" y="229076"/>
                </a:cubicBezTo>
                <a:cubicBezTo>
                  <a:pt x="5163979" y="234791"/>
                  <a:pt x="5162074" y="240506"/>
                  <a:pt x="5161121" y="248126"/>
                </a:cubicBezTo>
                <a:cubicBezTo>
                  <a:pt x="5160169" y="232886"/>
                  <a:pt x="5158264" y="218599"/>
                  <a:pt x="5157312" y="206216"/>
                </a:cubicBezTo>
                <a:cubicBezTo>
                  <a:pt x="5158264" y="209074"/>
                  <a:pt x="5159217" y="213836"/>
                  <a:pt x="5161121" y="218599"/>
                </a:cubicBezTo>
                <a:close/>
                <a:moveTo>
                  <a:pt x="5148739" y="256699"/>
                </a:moveTo>
                <a:cubicBezTo>
                  <a:pt x="5148739" y="255746"/>
                  <a:pt x="5149692" y="255746"/>
                  <a:pt x="5149692" y="255746"/>
                </a:cubicBezTo>
                <a:cubicBezTo>
                  <a:pt x="5149692" y="264319"/>
                  <a:pt x="5149692" y="273844"/>
                  <a:pt x="5149692" y="283369"/>
                </a:cubicBezTo>
                <a:cubicBezTo>
                  <a:pt x="5149692" y="283369"/>
                  <a:pt x="5149692" y="284321"/>
                  <a:pt x="5149692" y="284321"/>
                </a:cubicBezTo>
                <a:cubicBezTo>
                  <a:pt x="5147787" y="276701"/>
                  <a:pt x="5144929" y="270034"/>
                  <a:pt x="5143024" y="263366"/>
                </a:cubicBezTo>
                <a:cubicBezTo>
                  <a:pt x="5145881" y="261461"/>
                  <a:pt x="5147787" y="258604"/>
                  <a:pt x="5148739" y="256699"/>
                </a:cubicBezTo>
                <a:close/>
                <a:moveTo>
                  <a:pt x="5087779" y="317659"/>
                </a:moveTo>
                <a:cubicBezTo>
                  <a:pt x="5087779" y="316706"/>
                  <a:pt x="5087779" y="316706"/>
                  <a:pt x="5087779" y="315754"/>
                </a:cubicBezTo>
                <a:cubicBezTo>
                  <a:pt x="5087779" y="316706"/>
                  <a:pt x="5087779" y="316706"/>
                  <a:pt x="5087779" y="317659"/>
                </a:cubicBezTo>
                <a:cubicBezTo>
                  <a:pt x="5087779" y="317659"/>
                  <a:pt x="5087779" y="317659"/>
                  <a:pt x="5087779" y="317659"/>
                </a:cubicBezTo>
                <a:close/>
                <a:moveTo>
                  <a:pt x="5122069" y="298609"/>
                </a:moveTo>
                <a:cubicBezTo>
                  <a:pt x="5123974" y="294799"/>
                  <a:pt x="5126831" y="290989"/>
                  <a:pt x="5128737" y="287179"/>
                </a:cubicBezTo>
                <a:cubicBezTo>
                  <a:pt x="5127784" y="298609"/>
                  <a:pt x="5125879" y="311944"/>
                  <a:pt x="5124926" y="327184"/>
                </a:cubicBezTo>
                <a:cubicBezTo>
                  <a:pt x="5123974" y="324326"/>
                  <a:pt x="5122069" y="321469"/>
                  <a:pt x="5121117" y="318611"/>
                </a:cubicBezTo>
                <a:cubicBezTo>
                  <a:pt x="5119212" y="314801"/>
                  <a:pt x="5118259" y="311944"/>
                  <a:pt x="5117306" y="308134"/>
                </a:cubicBezTo>
                <a:cubicBezTo>
                  <a:pt x="5118259" y="304324"/>
                  <a:pt x="5120164" y="301466"/>
                  <a:pt x="5122069" y="298609"/>
                </a:cubicBezTo>
                <a:close/>
                <a:moveTo>
                  <a:pt x="5110639" y="321469"/>
                </a:moveTo>
                <a:cubicBezTo>
                  <a:pt x="5110639" y="321469"/>
                  <a:pt x="5110639" y="321469"/>
                  <a:pt x="5110639" y="321469"/>
                </a:cubicBezTo>
                <a:cubicBezTo>
                  <a:pt x="5113496" y="329089"/>
                  <a:pt x="5115401" y="336709"/>
                  <a:pt x="5118259" y="344329"/>
                </a:cubicBezTo>
                <a:cubicBezTo>
                  <a:pt x="5117306" y="345281"/>
                  <a:pt x="5117306" y="346234"/>
                  <a:pt x="5116354" y="347186"/>
                </a:cubicBezTo>
                <a:cubicBezTo>
                  <a:pt x="5115401" y="348139"/>
                  <a:pt x="5115401" y="349091"/>
                  <a:pt x="5114449" y="349091"/>
                </a:cubicBezTo>
                <a:cubicBezTo>
                  <a:pt x="5113496" y="344329"/>
                  <a:pt x="5111592" y="339566"/>
                  <a:pt x="5110639" y="335756"/>
                </a:cubicBezTo>
                <a:cubicBezTo>
                  <a:pt x="5109687" y="332899"/>
                  <a:pt x="5108734" y="330041"/>
                  <a:pt x="5107781" y="327184"/>
                </a:cubicBezTo>
                <a:cubicBezTo>
                  <a:pt x="5108734" y="325279"/>
                  <a:pt x="5109687" y="323374"/>
                  <a:pt x="5110639" y="321469"/>
                </a:cubicBezTo>
                <a:close/>
                <a:moveTo>
                  <a:pt x="5105876" y="308134"/>
                </a:moveTo>
                <a:cubicBezTo>
                  <a:pt x="5104924" y="309086"/>
                  <a:pt x="5103971" y="310991"/>
                  <a:pt x="5103019" y="311944"/>
                </a:cubicBezTo>
                <a:cubicBezTo>
                  <a:pt x="5102067" y="310039"/>
                  <a:pt x="5102067" y="308134"/>
                  <a:pt x="5101114" y="306229"/>
                </a:cubicBezTo>
                <a:cubicBezTo>
                  <a:pt x="5101114" y="305276"/>
                  <a:pt x="5101114" y="304324"/>
                  <a:pt x="5101114" y="304324"/>
                </a:cubicBezTo>
                <a:cubicBezTo>
                  <a:pt x="5101114" y="304324"/>
                  <a:pt x="5101114" y="304324"/>
                  <a:pt x="5101114" y="305276"/>
                </a:cubicBezTo>
                <a:cubicBezTo>
                  <a:pt x="5099209" y="299561"/>
                  <a:pt x="5098256" y="293846"/>
                  <a:pt x="5096351" y="288131"/>
                </a:cubicBezTo>
                <a:cubicBezTo>
                  <a:pt x="5096351" y="285274"/>
                  <a:pt x="5097304" y="282416"/>
                  <a:pt x="5097304" y="281464"/>
                </a:cubicBezTo>
                <a:cubicBezTo>
                  <a:pt x="5100162" y="290989"/>
                  <a:pt x="5103019" y="299561"/>
                  <a:pt x="5105876" y="308134"/>
                </a:cubicBezTo>
                <a:close/>
                <a:moveTo>
                  <a:pt x="5097304" y="282416"/>
                </a:moveTo>
                <a:cubicBezTo>
                  <a:pt x="5097304" y="283369"/>
                  <a:pt x="5096351" y="284321"/>
                  <a:pt x="5095399" y="286226"/>
                </a:cubicBezTo>
                <a:cubicBezTo>
                  <a:pt x="5094446" y="284321"/>
                  <a:pt x="5094446" y="281464"/>
                  <a:pt x="5093494" y="279559"/>
                </a:cubicBezTo>
                <a:cubicBezTo>
                  <a:pt x="5091589" y="271939"/>
                  <a:pt x="5089684" y="265271"/>
                  <a:pt x="5087779" y="258604"/>
                </a:cubicBezTo>
                <a:cubicBezTo>
                  <a:pt x="5087779" y="258604"/>
                  <a:pt x="5088731" y="257651"/>
                  <a:pt x="5089684" y="257651"/>
                </a:cubicBezTo>
                <a:cubicBezTo>
                  <a:pt x="5092542" y="265271"/>
                  <a:pt x="5094446" y="273844"/>
                  <a:pt x="5097304" y="282416"/>
                </a:cubicBezTo>
                <a:close/>
                <a:moveTo>
                  <a:pt x="5080159" y="224314"/>
                </a:moveTo>
                <a:cubicBezTo>
                  <a:pt x="5081112" y="228124"/>
                  <a:pt x="5083969" y="238601"/>
                  <a:pt x="5089684" y="254794"/>
                </a:cubicBezTo>
                <a:cubicBezTo>
                  <a:pt x="5089684" y="254794"/>
                  <a:pt x="5088731" y="254794"/>
                  <a:pt x="5087779" y="254794"/>
                </a:cubicBezTo>
                <a:cubicBezTo>
                  <a:pt x="5085874" y="245269"/>
                  <a:pt x="5083017" y="236696"/>
                  <a:pt x="5081112" y="228124"/>
                </a:cubicBezTo>
                <a:cubicBezTo>
                  <a:pt x="5081112" y="228124"/>
                  <a:pt x="5080159" y="227171"/>
                  <a:pt x="5080159" y="224314"/>
                </a:cubicBezTo>
                <a:cubicBezTo>
                  <a:pt x="5080159" y="225266"/>
                  <a:pt x="5080159" y="225266"/>
                  <a:pt x="5080159" y="224314"/>
                </a:cubicBezTo>
                <a:close/>
                <a:moveTo>
                  <a:pt x="5076349" y="272891"/>
                </a:moveTo>
                <a:cubicBezTo>
                  <a:pt x="5076349" y="270986"/>
                  <a:pt x="5076349" y="270034"/>
                  <a:pt x="5076349" y="268129"/>
                </a:cubicBezTo>
                <a:cubicBezTo>
                  <a:pt x="5077301" y="272891"/>
                  <a:pt x="5078254" y="277654"/>
                  <a:pt x="5079206" y="283369"/>
                </a:cubicBezTo>
                <a:cubicBezTo>
                  <a:pt x="5080159" y="289084"/>
                  <a:pt x="5082064" y="295751"/>
                  <a:pt x="5083017" y="301466"/>
                </a:cubicBezTo>
                <a:cubicBezTo>
                  <a:pt x="5083017" y="302419"/>
                  <a:pt x="5083017" y="303371"/>
                  <a:pt x="5083017" y="304324"/>
                </a:cubicBezTo>
                <a:cubicBezTo>
                  <a:pt x="5083017" y="306229"/>
                  <a:pt x="5082064" y="309086"/>
                  <a:pt x="5082064" y="311944"/>
                </a:cubicBezTo>
                <a:cubicBezTo>
                  <a:pt x="5079206" y="305276"/>
                  <a:pt x="5076349" y="298609"/>
                  <a:pt x="5073492" y="292894"/>
                </a:cubicBezTo>
                <a:cubicBezTo>
                  <a:pt x="5074444" y="285274"/>
                  <a:pt x="5075396" y="278606"/>
                  <a:pt x="5076349" y="272891"/>
                </a:cubicBezTo>
                <a:close/>
                <a:moveTo>
                  <a:pt x="5066824" y="377666"/>
                </a:moveTo>
                <a:cubicBezTo>
                  <a:pt x="5066824" y="378619"/>
                  <a:pt x="5066824" y="379571"/>
                  <a:pt x="5066824" y="380524"/>
                </a:cubicBezTo>
                <a:cubicBezTo>
                  <a:pt x="5066824" y="381476"/>
                  <a:pt x="5066824" y="382429"/>
                  <a:pt x="5066824" y="383381"/>
                </a:cubicBezTo>
                <a:cubicBezTo>
                  <a:pt x="5066824" y="383381"/>
                  <a:pt x="5066824" y="384334"/>
                  <a:pt x="5065871" y="384334"/>
                </a:cubicBezTo>
                <a:cubicBezTo>
                  <a:pt x="5065871" y="383381"/>
                  <a:pt x="5064919" y="382429"/>
                  <a:pt x="5064919" y="381476"/>
                </a:cubicBezTo>
                <a:cubicBezTo>
                  <a:pt x="5065871" y="380524"/>
                  <a:pt x="5065871" y="379571"/>
                  <a:pt x="5066824" y="377666"/>
                </a:cubicBezTo>
                <a:close/>
                <a:moveTo>
                  <a:pt x="5057299" y="303371"/>
                </a:moveTo>
                <a:cubicBezTo>
                  <a:pt x="5055394" y="300514"/>
                  <a:pt x="5053489" y="297656"/>
                  <a:pt x="5051584" y="294799"/>
                </a:cubicBezTo>
                <a:cubicBezTo>
                  <a:pt x="5051584" y="293846"/>
                  <a:pt x="5051584" y="291941"/>
                  <a:pt x="5052537" y="290989"/>
                </a:cubicBezTo>
                <a:cubicBezTo>
                  <a:pt x="5053489" y="290036"/>
                  <a:pt x="5054442" y="288131"/>
                  <a:pt x="5055394" y="287179"/>
                </a:cubicBezTo>
                <a:cubicBezTo>
                  <a:pt x="5056346" y="291941"/>
                  <a:pt x="5056346" y="297656"/>
                  <a:pt x="5057299" y="303371"/>
                </a:cubicBezTo>
                <a:close/>
                <a:moveTo>
                  <a:pt x="5050631" y="252889"/>
                </a:moveTo>
                <a:cubicBezTo>
                  <a:pt x="5051584" y="254794"/>
                  <a:pt x="5051584" y="256699"/>
                  <a:pt x="5052537" y="258604"/>
                </a:cubicBezTo>
                <a:cubicBezTo>
                  <a:pt x="5052537" y="259556"/>
                  <a:pt x="5052537" y="260509"/>
                  <a:pt x="5053489" y="260509"/>
                </a:cubicBezTo>
                <a:cubicBezTo>
                  <a:pt x="5053489" y="262414"/>
                  <a:pt x="5053489" y="265271"/>
                  <a:pt x="5054442" y="268129"/>
                </a:cubicBezTo>
                <a:cubicBezTo>
                  <a:pt x="5053489" y="270034"/>
                  <a:pt x="5053489" y="271939"/>
                  <a:pt x="5052537" y="273844"/>
                </a:cubicBezTo>
                <a:cubicBezTo>
                  <a:pt x="5052537" y="274796"/>
                  <a:pt x="5051584" y="275749"/>
                  <a:pt x="5051584" y="276701"/>
                </a:cubicBezTo>
                <a:cubicBezTo>
                  <a:pt x="5050631" y="277654"/>
                  <a:pt x="5049679" y="278606"/>
                  <a:pt x="5048726" y="279559"/>
                </a:cubicBezTo>
                <a:cubicBezTo>
                  <a:pt x="5048726" y="279559"/>
                  <a:pt x="5048726" y="278606"/>
                  <a:pt x="5048726" y="278606"/>
                </a:cubicBezTo>
                <a:cubicBezTo>
                  <a:pt x="5048726" y="277654"/>
                  <a:pt x="5048726" y="275749"/>
                  <a:pt x="5048726" y="274796"/>
                </a:cubicBezTo>
                <a:cubicBezTo>
                  <a:pt x="5048726" y="271939"/>
                  <a:pt x="5048726" y="270034"/>
                  <a:pt x="5049679" y="268129"/>
                </a:cubicBezTo>
                <a:cubicBezTo>
                  <a:pt x="5049679" y="264319"/>
                  <a:pt x="5050631" y="262414"/>
                  <a:pt x="5050631" y="262414"/>
                </a:cubicBezTo>
                <a:cubicBezTo>
                  <a:pt x="5050631" y="262414"/>
                  <a:pt x="5049679" y="264319"/>
                  <a:pt x="5048726" y="268129"/>
                </a:cubicBezTo>
                <a:cubicBezTo>
                  <a:pt x="5048726" y="268129"/>
                  <a:pt x="5048726" y="269081"/>
                  <a:pt x="5048726" y="269081"/>
                </a:cubicBezTo>
                <a:cubicBezTo>
                  <a:pt x="5048726" y="268129"/>
                  <a:pt x="5048726" y="267176"/>
                  <a:pt x="5048726" y="266224"/>
                </a:cubicBezTo>
                <a:cubicBezTo>
                  <a:pt x="5048726" y="260509"/>
                  <a:pt x="5049679" y="256699"/>
                  <a:pt x="5050631" y="252889"/>
                </a:cubicBezTo>
                <a:close/>
                <a:moveTo>
                  <a:pt x="5020151" y="390049"/>
                </a:moveTo>
                <a:cubicBezTo>
                  <a:pt x="5018246" y="385286"/>
                  <a:pt x="5016342" y="380524"/>
                  <a:pt x="5014437" y="376714"/>
                </a:cubicBezTo>
                <a:cubicBezTo>
                  <a:pt x="5014437" y="376714"/>
                  <a:pt x="5014437" y="375761"/>
                  <a:pt x="5014437" y="375761"/>
                </a:cubicBezTo>
                <a:cubicBezTo>
                  <a:pt x="5017294" y="365284"/>
                  <a:pt x="5020151" y="355759"/>
                  <a:pt x="5022056" y="347186"/>
                </a:cubicBezTo>
                <a:cubicBezTo>
                  <a:pt x="5022056" y="347186"/>
                  <a:pt x="5022056" y="348139"/>
                  <a:pt x="5022056" y="348139"/>
                </a:cubicBezTo>
                <a:cubicBezTo>
                  <a:pt x="5022056" y="352901"/>
                  <a:pt x="5022056" y="357664"/>
                  <a:pt x="5022056" y="363379"/>
                </a:cubicBezTo>
                <a:cubicBezTo>
                  <a:pt x="5022056" y="368141"/>
                  <a:pt x="5023009" y="373856"/>
                  <a:pt x="5023009" y="379571"/>
                </a:cubicBezTo>
                <a:cubicBezTo>
                  <a:pt x="5023009" y="381476"/>
                  <a:pt x="5023009" y="384334"/>
                  <a:pt x="5023962" y="386239"/>
                </a:cubicBezTo>
                <a:cubicBezTo>
                  <a:pt x="5023009" y="386239"/>
                  <a:pt x="5022056" y="388144"/>
                  <a:pt x="5020151" y="390049"/>
                </a:cubicBezTo>
                <a:close/>
                <a:moveTo>
                  <a:pt x="5024914" y="400526"/>
                </a:move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ubicBezTo>
                  <a:pt x="5024914" y="400526"/>
                  <a:pt x="5024914" y="400526"/>
                  <a:pt x="5024914" y="400526"/>
                </a:cubicBezTo>
                <a:close/>
                <a:moveTo>
                  <a:pt x="5035392" y="314801"/>
                </a:moveTo>
                <a:cubicBezTo>
                  <a:pt x="5035392" y="315754"/>
                  <a:pt x="5035392" y="316706"/>
                  <a:pt x="5035392" y="317659"/>
                </a:cubicBezTo>
                <a:cubicBezTo>
                  <a:pt x="5034439" y="329089"/>
                  <a:pt x="5032534" y="341471"/>
                  <a:pt x="5031581" y="353854"/>
                </a:cubicBezTo>
                <a:cubicBezTo>
                  <a:pt x="5031581" y="353854"/>
                  <a:pt x="5031581" y="353854"/>
                  <a:pt x="5031581" y="353854"/>
                </a:cubicBezTo>
                <a:cubicBezTo>
                  <a:pt x="5031581" y="353854"/>
                  <a:pt x="5031581" y="354806"/>
                  <a:pt x="5031581" y="354806"/>
                </a:cubicBezTo>
                <a:cubicBezTo>
                  <a:pt x="5031581" y="351949"/>
                  <a:pt x="5030629" y="349091"/>
                  <a:pt x="5030629" y="347186"/>
                </a:cubicBezTo>
                <a:cubicBezTo>
                  <a:pt x="5029676" y="340519"/>
                  <a:pt x="5028724" y="334804"/>
                  <a:pt x="5027771" y="329089"/>
                </a:cubicBezTo>
                <a:cubicBezTo>
                  <a:pt x="5027771" y="328136"/>
                  <a:pt x="5028724" y="326231"/>
                  <a:pt x="5028724" y="325279"/>
                </a:cubicBezTo>
                <a:cubicBezTo>
                  <a:pt x="5029676" y="323374"/>
                  <a:pt x="5030629" y="321469"/>
                  <a:pt x="5032534" y="319564"/>
                </a:cubicBezTo>
                <a:cubicBezTo>
                  <a:pt x="5033487" y="317659"/>
                  <a:pt x="5034439" y="315754"/>
                  <a:pt x="5035392" y="314801"/>
                </a:cubicBezTo>
                <a:close/>
                <a:moveTo>
                  <a:pt x="5006817" y="242411"/>
                </a:moveTo>
                <a:cubicBezTo>
                  <a:pt x="5009674" y="246221"/>
                  <a:pt x="5013484" y="251936"/>
                  <a:pt x="5019199" y="259556"/>
                </a:cubicBezTo>
                <a:cubicBezTo>
                  <a:pt x="5022056" y="262414"/>
                  <a:pt x="5023962" y="266224"/>
                  <a:pt x="5025867" y="270034"/>
                </a:cubicBezTo>
                <a:cubicBezTo>
                  <a:pt x="5023962" y="268129"/>
                  <a:pt x="5022056" y="265271"/>
                  <a:pt x="5021104" y="263366"/>
                </a:cubicBezTo>
                <a:cubicBezTo>
                  <a:pt x="5019199" y="260509"/>
                  <a:pt x="5016342" y="258604"/>
                  <a:pt x="5014437" y="255746"/>
                </a:cubicBezTo>
                <a:cubicBezTo>
                  <a:pt x="5011579" y="251936"/>
                  <a:pt x="5007769" y="249079"/>
                  <a:pt x="5004912" y="245269"/>
                </a:cubicBezTo>
                <a:cubicBezTo>
                  <a:pt x="5006817" y="244316"/>
                  <a:pt x="5006817" y="243364"/>
                  <a:pt x="5006817" y="242411"/>
                </a:cubicBezTo>
                <a:close/>
                <a:moveTo>
                  <a:pt x="5004912" y="242411"/>
                </a:moveTo>
                <a:cubicBezTo>
                  <a:pt x="5004912" y="241459"/>
                  <a:pt x="5004912" y="240506"/>
                  <a:pt x="5004912" y="238601"/>
                </a:cubicBezTo>
                <a:cubicBezTo>
                  <a:pt x="5004912" y="238601"/>
                  <a:pt x="5005864" y="239554"/>
                  <a:pt x="5006817" y="241459"/>
                </a:cubicBezTo>
                <a:cubicBezTo>
                  <a:pt x="5005864" y="242411"/>
                  <a:pt x="5005864" y="243364"/>
                  <a:pt x="5004912" y="244316"/>
                </a:cubicBezTo>
                <a:cubicBezTo>
                  <a:pt x="5004912" y="244316"/>
                  <a:pt x="5004912" y="244316"/>
                  <a:pt x="5004912" y="243364"/>
                </a:cubicBezTo>
                <a:cubicBezTo>
                  <a:pt x="5003959" y="243364"/>
                  <a:pt x="5003959" y="242411"/>
                  <a:pt x="5004912" y="242411"/>
                </a:cubicBezTo>
                <a:close/>
                <a:moveTo>
                  <a:pt x="4999196" y="303371"/>
                </a:moveTo>
                <a:cubicBezTo>
                  <a:pt x="5001101" y="285274"/>
                  <a:pt x="5002054" y="268129"/>
                  <a:pt x="5003006" y="252889"/>
                </a:cubicBezTo>
                <a:cubicBezTo>
                  <a:pt x="5004912" y="255746"/>
                  <a:pt x="5006817" y="257651"/>
                  <a:pt x="5008721" y="260509"/>
                </a:cubicBezTo>
                <a:cubicBezTo>
                  <a:pt x="5010626" y="263366"/>
                  <a:pt x="5012531" y="266224"/>
                  <a:pt x="5014437" y="268129"/>
                </a:cubicBezTo>
                <a:cubicBezTo>
                  <a:pt x="5016342" y="270986"/>
                  <a:pt x="5018246" y="273844"/>
                  <a:pt x="5020151" y="276701"/>
                </a:cubicBezTo>
                <a:cubicBezTo>
                  <a:pt x="5023009" y="281464"/>
                  <a:pt x="5026819" y="287179"/>
                  <a:pt x="5029676" y="292894"/>
                </a:cubicBezTo>
                <a:cubicBezTo>
                  <a:pt x="5029676" y="292894"/>
                  <a:pt x="5029676" y="293846"/>
                  <a:pt x="5029676" y="293846"/>
                </a:cubicBezTo>
                <a:cubicBezTo>
                  <a:pt x="5028724" y="296704"/>
                  <a:pt x="5026819" y="299561"/>
                  <a:pt x="5025867" y="302419"/>
                </a:cubicBezTo>
                <a:cubicBezTo>
                  <a:pt x="5024914" y="303371"/>
                  <a:pt x="5023962" y="304324"/>
                  <a:pt x="5023009" y="305276"/>
                </a:cubicBezTo>
                <a:cubicBezTo>
                  <a:pt x="5023009" y="302419"/>
                  <a:pt x="5022056" y="301466"/>
                  <a:pt x="5022056" y="301466"/>
                </a:cubicBezTo>
                <a:cubicBezTo>
                  <a:pt x="5022056" y="301466"/>
                  <a:pt x="5022056" y="303371"/>
                  <a:pt x="5022056" y="306229"/>
                </a:cubicBezTo>
                <a:cubicBezTo>
                  <a:pt x="5021104" y="307181"/>
                  <a:pt x="5020151" y="308134"/>
                  <a:pt x="5019199" y="309086"/>
                </a:cubicBezTo>
                <a:cubicBezTo>
                  <a:pt x="5017294" y="311944"/>
                  <a:pt x="5014437" y="314801"/>
                  <a:pt x="5012531" y="318611"/>
                </a:cubicBezTo>
                <a:cubicBezTo>
                  <a:pt x="5012531" y="316706"/>
                  <a:pt x="5013484" y="313849"/>
                  <a:pt x="5013484" y="311944"/>
                </a:cubicBezTo>
                <a:cubicBezTo>
                  <a:pt x="5014437" y="305276"/>
                  <a:pt x="5015389" y="299561"/>
                  <a:pt x="5017294" y="294799"/>
                </a:cubicBezTo>
                <a:cubicBezTo>
                  <a:pt x="5019199" y="285274"/>
                  <a:pt x="5020151" y="279559"/>
                  <a:pt x="5020151" y="279559"/>
                </a:cubicBezTo>
                <a:cubicBezTo>
                  <a:pt x="5020151" y="279559"/>
                  <a:pt x="5017294" y="284321"/>
                  <a:pt x="5013484" y="293846"/>
                </a:cubicBezTo>
                <a:cubicBezTo>
                  <a:pt x="5011579" y="298609"/>
                  <a:pt x="5008721" y="304324"/>
                  <a:pt x="5006817" y="310039"/>
                </a:cubicBezTo>
                <a:cubicBezTo>
                  <a:pt x="5003959" y="316706"/>
                  <a:pt x="5002054" y="324326"/>
                  <a:pt x="4999196" y="331946"/>
                </a:cubicBezTo>
                <a:cubicBezTo>
                  <a:pt x="4999196" y="331946"/>
                  <a:pt x="4999196" y="332899"/>
                  <a:pt x="4999196" y="332899"/>
                </a:cubicBezTo>
                <a:cubicBezTo>
                  <a:pt x="4998244" y="330994"/>
                  <a:pt x="4997292" y="329089"/>
                  <a:pt x="4997292" y="327184"/>
                </a:cubicBezTo>
                <a:cubicBezTo>
                  <a:pt x="4998244" y="320516"/>
                  <a:pt x="4998244" y="311944"/>
                  <a:pt x="4999196" y="303371"/>
                </a:cubicBezTo>
                <a:close/>
                <a:moveTo>
                  <a:pt x="4968717" y="208121"/>
                </a:moveTo>
                <a:cubicBezTo>
                  <a:pt x="4968717" y="209074"/>
                  <a:pt x="4968717" y="210026"/>
                  <a:pt x="4967764" y="212884"/>
                </a:cubicBezTo>
                <a:cubicBezTo>
                  <a:pt x="4967764" y="213836"/>
                  <a:pt x="4966812" y="215741"/>
                  <a:pt x="4966812" y="217646"/>
                </a:cubicBezTo>
                <a:cubicBezTo>
                  <a:pt x="4966812" y="216694"/>
                  <a:pt x="4966812" y="216694"/>
                  <a:pt x="4966812" y="215741"/>
                </a:cubicBezTo>
                <a:cubicBezTo>
                  <a:pt x="4967764" y="213836"/>
                  <a:pt x="4968717" y="210979"/>
                  <a:pt x="4968717" y="208121"/>
                </a:cubicBezTo>
                <a:close/>
                <a:moveTo>
                  <a:pt x="4960144" y="364331"/>
                </a:moveTo>
                <a:cubicBezTo>
                  <a:pt x="4960144" y="370046"/>
                  <a:pt x="4961096" y="375761"/>
                  <a:pt x="4961096" y="381476"/>
                </a:cubicBezTo>
                <a:cubicBezTo>
                  <a:pt x="4960144" y="384334"/>
                  <a:pt x="4959192" y="388144"/>
                  <a:pt x="4958239" y="391001"/>
                </a:cubicBezTo>
                <a:cubicBezTo>
                  <a:pt x="4958239" y="389096"/>
                  <a:pt x="4957287" y="387191"/>
                  <a:pt x="4957287" y="386239"/>
                </a:cubicBezTo>
                <a:cubicBezTo>
                  <a:pt x="4957287" y="384334"/>
                  <a:pt x="4957287" y="382429"/>
                  <a:pt x="4957287" y="380524"/>
                </a:cubicBezTo>
                <a:cubicBezTo>
                  <a:pt x="4957287" y="371951"/>
                  <a:pt x="4957287" y="363379"/>
                  <a:pt x="4956334" y="356711"/>
                </a:cubicBezTo>
                <a:cubicBezTo>
                  <a:pt x="4956334" y="354806"/>
                  <a:pt x="4956334" y="353854"/>
                  <a:pt x="4956334" y="351949"/>
                </a:cubicBezTo>
                <a:cubicBezTo>
                  <a:pt x="4957287" y="350996"/>
                  <a:pt x="4958239" y="349091"/>
                  <a:pt x="4958239" y="348139"/>
                </a:cubicBezTo>
                <a:cubicBezTo>
                  <a:pt x="4959192" y="352901"/>
                  <a:pt x="4959192" y="358616"/>
                  <a:pt x="4960144" y="364331"/>
                </a:cubicBezTo>
                <a:close/>
                <a:moveTo>
                  <a:pt x="4957287" y="256699"/>
                </a:moveTo>
                <a:cubicBezTo>
                  <a:pt x="4957287" y="257651"/>
                  <a:pt x="4957287" y="258604"/>
                  <a:pt x="4957287" y="258604"/>
                </a:cubicBezTo>
                <a:cubicBezTo>
                  <a:pt x="4957287" y="258604"/>
                  <a:pt x="4957287" y="259556"/>
                  <a:pt x="4957287" y="259556"/>
                </a:cubicBezTo>
                <a:cubicBezTo>
                  <a:pt x="4956334" y="262414"/>
                  <a:pt x="4956334" y="264319"/>
                  <a:pt x="4955381" y="267176"/>
                </a:cubicBezTo>
                <a:cubicBezTo>
                  <a:pt x="4955381" y="266224"/>
                  <a:pt x="4954429" y="266224"/>
                  <a:pt x="4954429" y="265271"/>
                </a:cubicBezTo>
                <a:cubicBezTo>
                  <a:pt x="4955381" y="263366"/>
                  <a:pt x="4956334" y="259556"/>
                  <a:pt x="4957287" y="256699"/>
                </a:cubicBezTo>
                <a:close/>
                <a:moveTo>
                  <a:pt x="4954429" y="268129"/>
                </a:moveTo>
                <a:cubicBezTo>
                  <a:pt x="4954429" y="269081"/>
                  <a:pt x="4955381" y="270034"/>
                  <a:pt x="4955381" y="270986"/>
                </a:cubicBezTo>
                <a:cubicBezTo>
                  <a:pt x="4954429" y="276701"/>
                  <a:pt x="4952524" y="283369"/>
                  <a:pt x="4951571" y="290036"/>
                </a:cubicBezTo>
                <a:cubicBezTo>
                  <a:pt x="4949667" y="298609"/>
                  <a:pt x="4947762" y="307181"/>
                  <a:pt x="4944904" y="316706"/>
                </a:cubicBezTo>
                <a:cubicBezTo>
                  <a:pt x="4943951" y="312896"/>
                  <a:pt x="4943951" y="310991"/>
                  <a:pt x="4943951" y="310991"/>
                </a:cubicBezTo>
                <a:cubicBezTo>
                  <a:pt x="4943951" y="310991"/>
                  <a:pt x="4943951" y="314801"/>
                  <a:pt x="4943951" y="320516"/>
                </a:cubicBezTo>
                <a:cubicBezTo>
                  <a:pt x="4942999" y="326231"/>
                  <a:pt x="4941094" y="330994"/>
                  <a:pt x="4940142" y="336709"/>
                </a:cubicBezTo>
                <a:cubicBezTo>
                  <a:pt x="4940142" y="336709"/>
                  <a:pt x="4940142" y="335756"/>
                  <a:pt x="4940142" y="335756"/>
                </a:cubicBezTo>
                <a:cubicBezTo>
                  <a:pt x="4939189" y="331946"/>
                  <a:pt x="4939189" y="329089"/>
                  <a:pt x="4938237" y="325279"/>
                </a:cubicBezTo>
                <a:cubicBezTo>
                  <a:pt x="4943951" y="306229"/>
                  <a:pt x="4949667" y="286226"/>
                  <a:pt x="4954429" y="268129"/>
                </a:cubicBezTo>
                <a:close/>
                <a:moveTo>
                  <a:pt x="4922044" y="378619"/>
                </a:moveTo>
                <a:cubicBezTo>
                  <a:pt x="4922044" y="378619"/>
                  <a:pt x="4922044" y="378619"/>
                  <a:pt x="4922044" y="378619"/>
                </a:cubicBezTo>
                <a:cubicBezTo>
                  <a:pt x="4922044" y="379571"/>
                  <a:pt x="4922044" y="379571"/>
                  <a:pt x="4922044" y="378619"/>
                </a:cubicBezTo>
                <a:cubicBezTo>
                  <a:pt x="4922044" y="379571"/>
                  <a:pt x="4922044" y="378619"/>
                  <a:pt x="4922044" y="378619"/>
                </a:cubicBezTo>
                <a:close/>
                <a:moveTo>
                  <a:pt x="4908709" y="307181"/>
                </a:moveTo>
                <a:cubicBezTo>
                  <a:pt x="4910614" y="312896"/>
                  <a:pt x="4912519" y="318611"/>
                  <a:pt x="4915376" y="326231"/>
                </a:cubicBezTo>
                <a:cubicBezTo>
                  <a:pt x="4913471" y="330041"/>
                  <a:pt x="4911567" y="334804"/>
                  <a:pt x="4909662" y="338614"/>
                </a:cubicBezTo>
                <a:cubicBezTo>
                  <a:pt x="4908709" y="327184"/>
                  <a:pt x="4907756" y="316706"/>
                  <a:pt x="4906804" y="308134"/>
                </a:cubicBezTo>
                <a:cubicBezTo>
                  <a:pt x="4906804" y="306229"/>
                  <a:pt x="4906804" y="305276"/>
                  <a:pt x="4906804" y="305276"/>
                </a:cubicBezTo>
                <a:cubicBezTo>
                  <a:pt x="4906804" y="305276"/>
                  <a:pt x="4906804" y="306229"/>
                  <a:pt x="4905851" y="307181"/>
                </a:cubicBezTo>
                <a:cubicBezTo>
                  <a:pt x="4905851" y="303371"/>
                  <a:pt x="4904899" y="300514"/>
                  <a:pt x="4904899" y="297656"/>
                </a:cubicBezTo>
                <a:cubicBezTo>
                  <a:pt x="4906804" y="300514"/>
                  <a:pt x="4907756" y="303371"/>
                  <a:pt x="4908709" y="307181"/>
                </a:cubicBezTo>
                <a:close/>
                <a:moveTo>
                  <a:pt x="4897279" y="351949"/>
                </a:moveTo>
                <a:cubicBezTo>
                  <a:pt x="4897279" y="356711"/>
                  <a:pt x="4897279" y="360521"/>
                  <a:pt x="4896326" y="365284"/>
                </a:cubicBezTo>
                <a:cubicBezTo>
                  <a:pt x="4896326" y="366236"/>
                  <a:pt x="4895374" y="367189"/>
                  <a:pt x="4895374" y="368141"/>
                </a:cubicBezTo>
                <a:cubicBezTo>
                  <a:pt x="4895374" y="365284"/>
                  <a:pt x="4894421" y="361474"/>
                  <a:pt x="4894421" y="357664"/>
                </a:cubicBezTo>
                <a:cubicBezTo>
                  <a:pt x="4893469" y="351949"/>
                  <a:pt x="4893469" y="347186"/>
                  <a:pt x="4892517" y="341471"/>
                </a:cubicBezTo>
                <a:cubicBezTo>
                  <a:pt x="4894421" y="345281"/>
                  <a:pt x="4895374" y="348139"/>
                  <a:pt x="4897279" y="351949"/>
                </a:cubicBezTo>
                <a:close/>
                <a:moveTo>
                  <a:pt x="4822984" y="387191"/>
                </a:moveTo>
                <a:cubicBezTo>
                  <a:pt x="4822984" y="386239"/>
                  <a:pt x="4822984" y="386239"/>
                  <a:pt x="4822984" y="385286"/>
                </a:cubicBezTo>
                <a:cubicBezTo>
                  <a:pt x="4822984" y="386239"/>
                  <a:pt x="4822984" y="387191"/>
                  <a:pt x="4822984" y="387191"/>
                </a:cubicBezTo>
                <a:cubicBezTo>
                  <a:pt x="4822984" y="387191"/>
                  <a:pt x="4822984" y="387191"/>
                  <a:pt x="4822984" y="387191"/>
                </a:cubicBezTo>
                <a:close/>
                <a:moveTo>
                  <a:pt x="4842987" y="338614"/>
                </a:moveTo>
                <a:cubicBezTo>
                  <a:pt x="4842987" y="344329"/>
                  <a:pt x="4842987" y="350044"/>
                  <a:pt x="4842987" y="356711"/>
                </a:cubicBezTo>
                <a:cubicBezTo>
                  <a:pt x="4842987" y="357664"/>
                  <a:pt x="4842987" y="359569"/>
                  <a:pt x="4842987" y="360521"/>
                </a:cubicBezTo>
                <a:cubicBezTo>
                  <a:pt x="4842034" y="366236"/>
                  <a:pt x="4841081" y="373856"/>
                  <a:pt x="4840129" y="382429"/>
                </a:cubicBezTo>
                <a:cubicBezTo>
                  <a:pt x="4839176" y="385286"/>
                  <a:pt x="4839176" y="387191"/>
                  <a:pt x="4838224" y="390049"/>
                </a:cubicBezTo>
                <a:cubicBezTo>
                  <a:pt x="4834414" y="389096"/>
                  <a:pt x="4830604" y="388144"/>
                  <a:pt x="4826794" y="387191"/>
                </a:cubicBezTo>
                <a:cubicBezTo>
                  <a:pt x="4825841" y="384334"/>
                  <a:pt x="4824889" y="381476"/>
                  <a:pt x="4824889" y="379571"/>
                </a:cubicBezTo>
                <a:cubicBezTo>
                  <a:pt x="4825841" y="376714"/>
                  <a:pt x="4826794" y="373856"/>
                  <a:pt x="4827747" y="370999"/>
                </a:cubicBezTo>
                <a:cubicBezTo>
                  <a:pt x="4830604" y="361474"/>
                  <a:pt x="4834414" y="352901"/>
                  <a:pt x="4838224" y="346234"/>
                </a:cubicBezTo>
                <a:cubicBezTo>
                  <a:pt x="4840129" y="342424"/>
                  <a:pt x="4842034" y="339566"/>
                  <a:pt x="4843939" y="336709"/>
                </a:cubicBezTo>
                <a:cubicBezTo>
                  <a:pt x="4842987" y="337661"/>
                  <a:pt x="4842987" y="338614"/>
                  <a:pt x="4842987" y="338614"/>
                </a:cubicBezTo>
                <a:cubicBezTo>
                  <a:pt x="4842987" y="338614"/>
                  <a:pt x="4842987" y="338614"/>
                  <a:pt x="4842987" y="338614"/>
                </a:cubicBezTo>
                <a:close/>
                <a:moveTo>
                  <a:pt x="4843939" y="329089"/>
                </a:moveTo>
                <a:cubicBezTo>
                  <a:pt x="4843939" y="329089"/>
                  <a:pt x="4843939" y="329089"/>
                  <a:pt x="4843939" y="329089"/>
                </a:cubicBezTo>
                <a:cubicBezTo>
                  <a:pt x="4841081" y="324326"/>
                  <a:pt x="4838224" y="320516"/>
                  <a:pt x="4836319" y="318611"/>
                </a:cubicBezTo>
                <a:cubicBezTo>
                  <a:pt x="4836319" y="318611"/>
                  <a:pt x="4836319" y="318611"/>
                  <a:pt x="4836319" y="318611"/>
                </a:cubicBezTo>
                <a:cubicBezTo>
                  <a:pt x="4837272" y="316706"/>
                  <a:pt x="4838224" y="315754"/>
                  <a:pt x="4839176" y="314801"/>
                </a:cubicBezTo>
                <a:cubicBezTo>
                  <a:pt x="4840129" y="316706"/>
                  <a:pt x="4841081" y="319564"/>
                  <a:pt x="4842987" y="321469"/>
                </a:cubicBezTo>
                <a:cubicBezTo>
                  <a:pt x="4842987" y="322421"/>
                  <a:pt x="4843939" y="323374"/>
                  <a:pt x="4843939" y="323374"/>
                </a:cubicBezTo>
                <a:cubicBezTo>
                  <a:pt x="4843939" y="325279"/>
                  <a:pt x="4843939" y="327184"/>
                  <a:pt x="4843939" y="329089"/>
                </a:cubicBezTo>
                <a:close/>
                <a:moveTo>
                  <a:pt x="4845844" y="296704"/>
                </a:moveTo>
                <a:cubicBezTo>
                  <a:pt x="4845844" y="302419"/>
                  <a:pt x="4844891" y="309086"/>
                  <a:pt x="4844891" y="316706"/>
                </a:cubicBezTo>
                <a:cubicBezTo>
                  <a:pt x="4842987" y="314801"/>
                  <a:pt x="4842034" y="311944"/>
                  <a:pt x="4840129" y="310039"/>
                </a:cubicBezTo>
                <a:cubicBezTo>
                  <a:pt x="4839176" y="309086"/>
                  <a:pt x="4838224" y="307181"/>
                  <a:pt x="4837272" y="306229"/>
                </a:cubicBezTo>
                <a:cubicBezTo>
                  <a:pt x="4840129" y="300514"/>
                  <a:pt x="4842987" y="295751"/>
                  <a:pt x="4845844" y="290989"/>
                </a:cubicBezTo>
                <a:cubicBezTo>
                  <a:pt x="4846797" y="290036"/>
                  <a:pt x="4846797" y="289084"/>
                  <a:pt x="4847749" y="288131"/>
                </a:cubicBezTo>
                <a:cubicBezTo>
                  <a:pt x="4846797" y="290989"/>
                  <a:pt x="4845844" y="293846"/>
                  <a:pt x="4845844" y="296704"/>
                </a:cubicBezTo>
                <a:close/>
                <a:moveTo>
                  <a:pt x="4869656" y="325279"/>
                </a:moveTo>
                <a:cubicBezTo>
                  <a:pt x="4869656" y="326231"/>
                  <a:pt x="4869656" y="326231"/>
                  <a:pt x="4869656" y="327184"/>
                </a:cubicBezTo>
                <a:cubicBezTo>
                  <a:pt x="4869656" y="327184"/>
                  <a:pt x="4869656" y="326231"/>
                  <a:pt x="4869656" y="325279"/>
                </a:cubicBezTo>
                <a:cubicBezTo>
                  <a:pt x="4869656" y="323374"/>
                  <a:pt x="4869656" y="320516"/>
                  <a:pt x="4869656" y="318611"/>
                </a:cubicBezTo>
                <a:cubicBezTo>
                  <a:pt x="4869656" y="320516"/>
                  <a:pt x="4869656" y="323374"/>
                  <a:pt x="4869656" y="325279"/>
                </a:cubicBezTo>
                <a:close/>
                <a:moveTo>
                  <a:pt x="4854416" y="276701"/>
                </a:moveTo>
                <a:cubicBezTo>
                  <a:pt x="4860131" y="267176"/>
                  <a:pt x="4865847" y="261461"/>
                  <a:pt x="4868704" y="256699"/>
                </a:cubicBezTo>
                <a:cubicBezTo>
                  <a:pt x="4869656" y="255746"/>
                  <a:pt x="4870609" y="253841"/>
                  <a:pt x="4871562" y="252889"/>
                </a:cubicBezTo>
                <a:cubicBezTo>
                  <a:pt x="4871562" y="254794"/>
                  <a:pt x="4871562" y="257651"/>
                  <a:pt x="4871562" y="259556"/>
                </a:cubicBezTo>
                <a:cubicBezTo>
                  <a:pt x="4868704" y="270986"/>
                  <a:pt x="4864894" y="283369"/>
                  <a:pt x="4861084" y="296704"/>
                </a:cubicBezTo>
                <a:cubicBezTo>
                  <a:pt x="4861084" y="297656"/>
                  <a:pt x="4860131" y="299561"/>
                  <a:pt x="4860131" y="300514"/>
                </a:cubicBezTo>
                <a:cubicBezTo>
                  <a:pt x="4857274" y="291941"/>
                  <a:pt x="4855369" y="284321"/>
                  <a:pt x="4853464" y="278606"/>
                </a:cubicBezTo>
                <a:cubicBezTo>
                  <a:pt x="4854416" y="277654"/>
                  <a:pt x="4854416" y="277654"/>
                  <a:pt x="4854416" y="276701"/>
                </a:cubicBezTo>
                <a:cubicBezTo>
                  <a:pt x="4854416" y="276701"/>
                  <a:pt x="4854416" y="276701"/>
                  <a:pt x="4854416" y="276701"/>
                </a:cubicBezTo>
                <a:close/>
                <a:moveTo>
                  <a:pt x="4850606" y="281464"/>
                </a:moveTo>
                <a:cubicBezTo>
                  <a:pt x="4852512" y="290989"/>
                  <a:pt x="4854416" y="303371"/>
                  <a:pt x="4857274" y="316706"/>
                </a:cubicBezTo>
                <a:cubicBezTo>
                  <a:pt x="4856322" y="321469"/>
                  <a:pt x="4855369" y="325279"/>
                  <a:pt x="4854416" y="330041"/>
                </a:cubicBezTo>
                <a:cubicBezTo>
                  <a:pt x="4853464" y="329089"/>
                  <a:pt x="4852512" y="327184"/>
                  <a:pt x="4852512" y="326231"/>
                </a:cubicBezTo>
                <a:cubicBezTo>
                  <a:pt x="4852512" y="325279"/>
                  <a:pt x="4852512" y="323374"/>
                  <a:pt x="4852512" y="322421"/>
                </a:cubicBezTo>
                <a:cubicBezTo>
                  <a:pt x="4851559" y="311944"/>
                  <a:pt x="4851559" y="303371"/>
                  <a:pt x="4850606" y="295751"/>
                </a:cubicBezTo>
                <a:cubicBezTo>
                  <a:pt x="4850606" y="290989"/>
                  <a:pt x="4849654" y="287179"/>
                  <a:pt x="4849654" y="284321"/>
                </a:cubicBezTo>
                <a:cubicBezTo>
                  <a:pt x="4849654" y="283369"/>
                  <a:pt x="4849654" y="282416"/>
                  <a:pt x="4850606" y="281464"/>
                </a:cubicBezTo>
                <a:close/>
                <a:moveTo>
                  <a:pt x="4838224" y="290036"/>
                </a:moveTo>
                <a:cubicBezTo>
                  <a:pt x="4841081" y="283369"/>
                  <a:pt x="4843939" y="277654"/>
                  <a:pt x="4845844" y="272891"/>
                </a:cubicBezTo>
                <a:cubicBezTo>
                  <a:pt x="4846797" y="270034"/>
                  <a:pt x="4847749" y="267176"/>
                  <a:pt x="4848701" y="265271"/>
                </a:cubicBezTo>
                <a:cubicBezTo>
                  <a:pt x="4848701" y="268129"/>
                  <a:pt x="4849654" y="271939"/>
                  <a:pt x="4849654" y="275749"/>
                </a:cubicBezTo>
                <a:cubicBezTo>
                  <a:pt x="4848701" y="276701"/>
                  <a:pt x="4848701" y="277654"/>
                  <a:pt x="4847749" y="277654"/>
                </a:cubicBezTo>
                <a:cubicBezTo>
                  <a:pt x="4847749" y="274796"/>
                  <a:pt x="4847749" y="273844"/>
                  <a:pt x="4847749" y="273844"/>
                </a:cubicBezTo>
                <a:cubicBezTo>
                  <a:pt x="4847749" y="273844"/>
                  <a:pt x="4847749" y="275749"/>
                  <a:pt x="4847749" y="278606"/>
                </a:cubicBezTo>
                <a:cubicBezTo>
                  <a:pt x="4845844" y="281464"/>
                  <a:pt x="4842987" y="284321"/>
                  <a:pt x="4841081" y="288131"/>
                </a:cubicBezTo>
                <a:cubicBezTo>
                  <a:pt x="4840129" y="290036"/>
                  <a:pt x="4838224" y="291941"/>
                  <a:pt x="4836319" y="294799"/>
                </a:cubicBezTo>
                <a:cubicBezTo>
                  <a:pt x="4836319" y="292894"/>
                  <a:pt x="4837272" y="291941"/>
                  <a:pt x="4838224" y="290036"/>
                </a:cubicBezTo>
                <a:close/>
                <a:moveTo>
                  <a:pt x="4835366" y="309086"/>
                </a:moveTo>
                <a:cubicBezTo>
                  <a:pt x="4835366" y="309086"/>
                  <a:pt x="4835366" y="308134"/>
                  <a:pt x="4836319" y="308134"/>
                </a:cubicBezTo>
                <a:cubicBezTo>
                  <a:pt x="4837272" y="309086"/>
                  <a:pt x="4837272" y="310039"/>
                  <a:pt x="4838224" y="311944"/>
                </a:cubicBezTo>
                <a:cubicBezTo>
                  <a:pt x="4838224" y="312896"/>
                  <a:pt x="4839176" y="312896"/>
                  <a:pt x="4839176" y="313849"/>
                </a:cubicBezTo>
                <a:cubicBezTo>
                  <a:pt x="4838224" y="314801"/>
                  <a:pt x="4837272" y="315754"/>
                  <a:pt x="4835366" y="317659"/>
                </a:cubicBezTo>
                <a:cubicBezTo>
                  <a:pt x="4835366" y="317659"/>
                  <a:pt x="4835366" y="317659"/>
                  <a:pt x="4835366" y="317659"/>
                </a:cubicBezTo>
                <a:cubicBezTo>
                  <a:pt x="4835366" y="317659"/>
                  <a:pt x="4834414" y="316706"/>
                  <a:pt x="4834414" y="316706"/>
                </a:cubicBezTo>
                <a:cubicBezTo>
                  <a:pt x="4833462" y="315754"/>
                  <a:pt x="4833462" y="315754"/>
                  <a:pt x="4832509" y="314801"/>
                </a:cubicBezTo>
                <a:cubicBezTo>
                  <a:pt x="4833462" y="312896"/>
                  <a:pt x="4834414" y="310991"/>
                  <a:pt x="4835366" y="309086"/>
                </a:cubicBezTo>
                <a:close/>
                <a:moveTo>
                  <a:pt x="4830604" y="319564"/>
                </a:moveTo>
                <a:cubicBezTo>
                  <a:pt x="4831556" y="317659"/>
                  <a:pt x="4831556" y="316706"/>
                  <a:pt x="4832509" y="314801"/>
                </a:cubicBezTo>
                <a:cubicBezTo>
                  <a:pt x="4832509" y="315754"/>
                  <a:pt x="4833462" y="315754"/>
                  <a:pt x="4833462" y="316706"/>
                </a:cubicBezTo>
                <a:cubicBezTo>
                  <a:pt x="4833462" y="317659"/>
                  <a:pt x="4834414" y="317659"/>
                  <a:pt x="4834414" y="318611"/>
                </a:cubicBezTo>
                <a:cubicBezTo>
                  <a:pt x="4832509" y="320516"/>
                  <a:pt x="4830604" y="322421"/>
                  <a:pt x="4828699" y="324326"/>
                </a:cubicBezTo>
                <a:cubicBezTo>
                  <a:pt x="4829651" y="322421"/>
                  <a:pt x="4829651" y="320516"/>
                  <a:pt x="4830604" y="319564"/>
                </a:cubicBezTo>
                <a:close/>
                <a:moveTo>
                  <a:pt x="4817269" y="364331"/>
                </a:moveTo>
                <a:cubicBezTo>
                  <a:pt x="4817269" y="361474"/>
                  <a:pt x="4817269" y="359569"/>
                  <a:pt x="4817269" y="356711"/>
                </a:cubicBezTo>
                <a:cubicBezTo>
                  <a:pt x="4820126" y="349091"/>
                  <a:pt x="4822984" y="342424"/>
                  <a:pt x="4824889" y="335756"/>
                </a:cubicBezTo>
                <a:cubicBezTo>
                  <a:pt x="4824889" y="335756"/>
                  <a:pt x="4825841" y="334804"/>
                  <a:pt x="4825841" y="334804"/>
                </a:cubicBezTo>
                <a:cubicBezTo>
                  <a:pt x="4829651" y="328136"/>
                  <a:pt x="4833462" y="323374"/>
                  <a:pt x="4835366" y="319564"/>
                </a:cubicBezTo>
                <a:cubicBezTo>
                  <a:pt x="4835366" y="320516"/>
                  <a:pt x="4836319" y="321469"/>
                  <a:pt x="4837272" y="322421"/>
                </a:cubicBezTo>
                <a:cubicBezTo>
                  <a:pt x="4838224" y="324326"/>
                  <a:pt x="4839176" y="327184"/>
                  <a:pt x="4841081" y="330994"/>
                </a:cubicBezTo>
                <a:cubicBezTo>
                  <a:pt x="4842034" y="332899"/>
                  <a:pt x="4842034" y="333851"/>
                  <a:pt x="4842987" y="335756"/>
                </a:cubicBezTo>
                <a:cubicBezTo>
                  <a:pt x="4840129" y="338614"/>
                  <a:pt x="4838224" y="341471"/>
                  <a:pt x="4835366" y="345281"/>
                </a:cubicBezTo>
                <a:cubicBezTo>
                  <a:pt x="4831556" y="350996"/>
                  <a:pt x="4826794" y="357664"/>
                  <a:pt x="4822984" y="366236"/>
                </a:cubicBezTo>
                <a:cubicBezTo>
                  <a:pt x="4822031" y="367189"/>
                  <a:pt x="4821079" y="368141"/>
                  <a:pt x="4820126" y="369094"/>
                </a:cubicBezTo>
                <a:cubicBezTo>
                  <a:pt x="4819174" y="370046"/>
                  <a:pt x="4818222" y="370999"/>
                  <a:pt x="4817269" y="371951"/>
                </a:cubicBezTo>
                <a:cubicBezTo>
                  <a:pt x="4816316" y="369094"/>
                  <a:pt x="4817269" y="366236"/>
                  <a:pt x="4817269" y="364331"/>
                </a:cubicBezTo>
                <a:close/>
                <a:moveTo>
                  <a:pt x="4816316" y="376714"/>
                </a:moveTo>
                <a:cubicBezTo>
                  <a:pt x="4817269" y="373856"/>
                  <a:pt x="4819174" y="370999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20126" y="370046"/>
                  <a:pt x="4820126" y="370046"/>
                  <a:pt x="4820126" y="370046"/>
                </a:cubicBezTo>
                <a:cubicBezTo>
                  <a:pt x="4819174" y="372904"/>
                  <a:pt x="4817269" y="375761"/>
                  <a:pt x="4816316" y="378619"/>
                </a:cubicBezTo>
                <a:cubicBezTo>
                  <a:pt x="4816316" y="376714"/>
                  <a:pt x="4816316" y="376714"/>
                  <a:pt x="4816316" y="376714"/>
                </a:cubicBezTo>
                <a:close/>
                <a:moveTo>
                  <a:pt x="4762024" y="305276"/>
                </a:moveTo>
                <a:cubicBezTo>
                  <a:pt x="4762024" y="306229"/>
                  <a:pt x="4762976" y="312896"/>
                  <a:pt x="4763929" y="322421"/>
                </a:cubicBezTo>
                <a:cubicBezTo>
                  <a:pt x="4762024" y="317659"/>
                  <a:pt x="4761072" y="313849"/>
                  <a:pt x="4760119" y="309086"/>
                </a:cubicBezTo>
                <a:cubicBezTo>
                  <a:pt x="4761072" y="306229"/>
                  <a:pt x="4761072" y="303371"/>
                  <a:pt x="4762024" y="300514"/>
                </a:cubicBezTo>
                <a:cubicBezTo>
                  <a:pt x="4762024" y="302419"/>
                  <a:pt x="4762024" y="303371"/>
                  <a:pt x="4762024" y="305276"/>
                </a:cubicBezTo>
                <a:close/>
                <a:moveTo>
                  <a:pt x="4755356" y="279559"/>
                </a:moveTo>
                <a:cubicBezTo>
                  <a:pt x="4757262" y="284321"/>
                  <a:pt x="4758214" y="289084"/>
                  <a:pt x="4760119" y="294799"/>
                </a:cubicBezTo>
                <a:cubicBezTo>
                  <a:pt x="4760119" y="295751"/>
                  <a:pt x="4760119" y="296704"/>
                  <a:pt x="4761072" y="297656"/>
                </a:cubicBezTo>
                <a:cubicBezTo>
                  <a:pt x="4760119" y="299561"/>
                  <a:pt x="4759166" y="301466"/>
                  <a:pt x="4758214" y="304324"/>
                </a:cubicBezTo>
                <a:cubicBezTo>
                  <a:pt x="4757262" y="300514"/>
                  <a:pt x="4755356" y="296704"/>
                  <a:pt x="4754404" y="292894"/>
                </a:cubicBezTo>
                <a:cubicBezTo>
                  <a:pt x="4754404" y="288131"/>
                  <a:pt x="4754404" y="284321"/>
                  <a:pt x="4755356" y="279559"/>
                </a:cubicBezTo>
                <a:close/>
                <a:moveTo>
                  <a:pt x="4759166" y="342424"/>
                </a:moveTo>
                <a:cubicBezTo>
                  <a:pt x="4757262" y="338614"/>
                  <a:pt x="4756309" y="335756"/>
                  <a:pt x="4755356" y="331946"/>
                </a:cubicBezTo>
                <a:cubicBezTo>
                  <a:pt x="4755356" y="330041"/>
                  <a:pt x="4756309" y="328136"/>
                  <a:pt x="4756309" y="326231"/>
                </a:cubicBezTo>
                <a:cubicBezTo>
                  <a:pt x="4757262" y="330994"/>
                  <a:pt x="4758214" y="336709"/>
                  <a:pt x="4759166" y="342424"/>
                </a:cubicBezTo>
                <a:close/>
                <a:moveTo>
                  <a:pt x="4753451" y="312896"/>
                </a:moveTo>
                <a:cubicBezTo>
                  <a:pt x="4753451" y="313849"/>
                  <a:pt x="4753451" y="314801"/>
                  <a:pt x="4754404" y="315754"/>
                </a:cubicBezTo>
                <a:cubicBezTo>
                  <a:pt x="4754404" y="316706"/>
                  <a:pt x="4754404" y="316706"/>
                  <a:pt x="4753451" y="317659"/>
                </a:cubicBezTo>
                <a:cubicBezTo>
                  <a:pt x="4753451" y="315754"/>
                  <a:pt x="4753451" y="313849"/>
                  <a:pt x="4753451" y="312896"/>
                </a:cubicBezTo>
                <a:close/>
                <a:moveTo>
                  <a:pt x="4755356" y="373856"/>
                </a:moveTo>
                <a:cubicBezTo>
                  <a:pt x="4755356" y="374809"/>
                  <a:pt x="4755356" y="374809"/>
                  <a:pt x="4756309" y="375761"/>
                </a:cubicBezTo>
                <a:cubicBezTo>
                  <a:pt x="4755356" y="376714"/>
                  <a:pt x="4755356" y="378619"/>
                  <a:pt x="4754404" y="379571"/>
                </a:cubicBezTo>
                <a:cubicBezTo>
                  <a:pt x="4753451" y="379571"/>
                  <a:pt x="4753451" y="379571"/>
                  <a:pt x="4752499" y="379571"/>
                </a:cubicBezTo>
                <a:cubicBezTo>
                  <a:pt x="4753451" y="377666"/>
                  <a:pt x="4754404" y="375761"/>
                  <a:pt x="4755356" y="373856"/>
                </a:cubicBezTo>
                <a:close/>
                <a:moveTo>
                  <a:pt x="4748689" y="291941"/>
                </a:moveTo>
                <a:cubicBezTo>
                  <a:pt x="4747737" y="295751"/>
                  <a:pt x="4747737" y="299561"/>
                  <a:pt x="4746784" y="303371"/>
                </a:cubicBezTo>
                <a:cubicBezTo>
                  <a:pt x="4746784" y="303371"/>
                  <a:pt x="4746784" y="303371"/>
                  <a:pt x="4746784" y="303371"/>
                </a:cubicBezTo>
                <a:cubicBezTo>
                  <a:pt x="4746784" y="302419"/>
                  <a:pt x="4746784" y="300514"/>
                  <a:pt x="4746784" y="299561"/>
                </a:cubicBezTo>
                <a:cubicBezTo>
                  <a:pt x="4746784" y="296704"/>
                  <a:pt x="4747737" y="293846"/>
                  <a:pt x="4748689" y="291941"/>
                </a:cubicBezTo>
                <a:close/>
                <a:moveTo>
                  <a:pt x="4738212" y="327184"/>
                </a:moveTo>
                <a:cubicBezTo>
                  <a:pt x="4738212" y="331946"/>
                  <a:pt x="4737259" y="335756"/>
                  <a:pt x="4737259" y="341471"/>
                </a:cubicBezTo>
                <a:cubicBezTo>
                  <a:pt x="4737259" y="339566"/>
                  <a:pt x="4736306" y="338614"/>
                  <a:pt x="4736306" y="336709"/>
                </a:cubicBezTo>
                <a:cubicBezTo>
                  <a:pt x="4737259" y="332899"/>
                  <a:pt x="4737259" y="330041"/>
                  <a:pt x="4738212" y="327184"/>
                </a:cubicBezTo>
                <a:close/>
                <a:moveTo>
                  <a:pt x="4720114" y="261461"/>
                </a:moveTo>
                <a:cubicBezTo>
                  <a:pt x="4720114" y="261461"/>
                  <a:pt x="4720114" y="261461"/>
                  <a:pt x="4720114" y="261461"/>
                </a:cubicBezTo>
                <a:cubicBezTo>
                  <a:pt x="4722972" y="270034"/>
                  <a:pt x="4725829" y="279559"/>
                  <a:pt x="4729639" y="290989"/>
                </a:cubicBezTo>
                <a:cubicBezTo>
                  <a:pt x="4730591" y="292894"/>
                  <a:pt x="4730591" y="294799"/>
                  <a:pt x="4731544" y="296704"/>
                </a:cubicBezTo>
                <a:cubicBezTo>
                  <a:pt x="4730591" y="300514"/>
                  <a:pt x="4728687" y="304324"/>
                  <a:pt x="4727734" y="308134"/>
                </a:cubicBezTo>
                <a:cubicBezTo>
                  <a:pt x="4726781" y="304324"/>
                  <a:pt x="4724876" y="299561"/>
                  <a:pt x="4723924" y="295751"/>
                </a:cubicBezTo>
                <a:cubicBezTo>
                  <a:pt x="4722019" y="289084"/>
                  <a:pt x="4720114" y="282416"/>
                  <a:pt x="4718209" y="276701"/>
                </a:cubicBezTo>
                <a:cubicBezTo>
                  <a:pt x="4718209" y="270034"/>
                  <a:pt x="4719162" y="265271"/>
                  <a:pt x="4720114" y="261461"/>
                </a:cubicBezTo>
                <a:close/>
                <a:moveTo>
                  <a:pt x="4709637" y="324326"/>
                </a:moveTo>
                <a:cubicBezTo>
                  <a:pt x="4711541" y="315754"/>
                  <a:pt x="4712494" y="308134"/>
                  <a:pt x="4713447" y="301466"/>
                </a:cubicBezTo>
                <a:cubicBezTo>
                  <a:pt x="4715351" y="310991"/>
                  <a:pt x="4717256" y="321469"/>
                  <a:pt x="4719162" y="331946"/>
                </a:cubicBezTo>
                <a:cubicBezTo>
                  <a:pt x="4718209" y="335756"/>
                  <a:pt x="4716304" y="339566"/>
                  <a:pt x="4715351" y="343376"/>
                </a:cubicBezTo>
                <a:cubicBezTo>
                  <a:pt x="4715351" y="343376"/>
                  <a:pt x="4715351" y="343376"/>
                  <a:pt x="4715351" y="343376"/>
                </a:cubicBezTo>
                <a:cubicBezTo>
                  <a:pt x="4712494" y="339566"/>
                  <a:pt x="4709637" y="335756"/>
                  <a:pt x="4707731" y="332899"/>
                </a:cubicBezTo>
                <a:cubicBezTo>
                  <a:pt x="4708684" y="330041"/>
                  <a:pt x="4708684" y="327184"/>
                  <a:pt x="4709637" y="324326"/>
                </a:cubicBezTo>
                <a:close/>
                <a:moveTo>
                  <a:pt x="4703922" y="355759"/>
                </a:moveTo>
                <a:cubicBezTo>
                  <a:pt x="4704874" y="357664"/>
                  <a:pt x="4704874" y="358616"/>
                  <a:pt x="4705826" y="360521"/>
                </a:cubicBezTo>
                <a:cubicBezTo>
                  <a:pt x="4706779" y="363379"/>
                  <a:pt x="4707731" y="366236"/>
                  <a:pt x="4708684" y="369094"/>
                </a:cubicBezTo>
                <a:cubicBezTo>
                  <a:pt x="4707731" y="371951"/>
                  <a:pt x="4705826" y="374809"/>
                  <a:pt x="4704874" y="377666"/>
                </a:cubicBezTo>
                <a:cubicBezTo>
                  <a:pt x="4704874" y="377666"/>
                  <a:pt x="4704874" y="376714"/>
                  <a:pt x="4704874" y="376714"/>
                </a:cubicBezTo>
                <a:cubicBezTo>
                  <a:pt x="4703922" y="374809"/>
                  <a:pt x="4702969" y="373856"/>
                  <a:pt x="4702016" y="371951"/>
                </a:cubicBezTo>
                <a:cubicBezTo>
                  <a:pt x="4702016" y="366236"/>
                  <a:pt x="4702969" y="361474"/>
                  <a:pt x="4703922" y="355759"/>
                </a:cubicBezTo>
                <a:close/>
                <a:moveTo>
                  <a:pt x="4682966" y="380524"/>
                </a:moveTo>
                <a:cubicBezTo>
                  <a:pt x="4682014" y="384334"/>
                  <a:pt x="4681062" y="388144"/>
                  <a:pt x="4680109" y="392906"/>
                </a:cubicBezTo>
                <a:cubicBezTo>
                  <a:pt x="4679156" y="392906"/>
                  <a:pt x="4677251" y="393859"/>
                  <a:pt x="4676299" y="393859"/>
                </a:cubicBezTo>
                <a:cubicBezTo>
                  <a:pt x="4676299" y="391954"/>
                  <a:pt x="4675347" y="390049"/>
                  <a:pt x="4675347" y="388144"/>
                </a:cubicBezTo>
                <a:cubicBezTo>
                  <a:pt x="4678204" y="384334"/>
                  <a:pt x="4681062" y="381476"/>
                  <a:pt x="4682966" y="378619"/>
                </a:cubicBezTo>
                <a:cubicBezTo>
                  <a:pt x="4682014" y="379571"/>
                  <a:pt x="4682966" y="380524"/>
                  <a:pt x="4682966" y="380524"/>
                </a:cubicBezTo>
                <a:close/>
                <a:moveTo>
                  <a:pt x="4672489" y="361474"/>
                </a:moveTo>
                <a:cubicBezTo>
                  <a:pt x="4674394" y="365284"/>
                  <a:pt x="4677251" y="370046"/>
                  <a:pt x="4679156" y="373856"/>
                </a:cubicBezTo>
                <a:cubicBezTo>
                  <a:pt x="4677251" y="375761"/>
                  <a:pt x="4674394" y="377666"/>
                  <a:pt x="4672489" y="379571"/>
                </a:cubicBezTo>
                <a:cubicBezTo>
                  <a:pt x="4672489" y="378619"/>
                  <a:pt x="4672489" y="377666"/>
                  <a:pt x="4671537" y="376714"/>
                </a:cubicBezTo>
                <a:cubicBezTo>
                  <a:pt x="4671537" y="374809"/>
                  <a:pt x="4670584" y="372904"/>
                  <a:pt x="4670584" y="370999"/>
                </a:cubicBezTo>
                <a:cubicBezTo>
                  <a:pt x="4671537" y="368141"/>
                  <a:pt x="4671537" y="364331"/>
                  <a:pt x="4672489" y="361474"/>
                </a:cubicBezTo>
                <a:close/>
                <a:moveTo>
                  <a:pt x="4661059" y="265271"/>
                </a:moveTo>
                <a:cubicBezTo>
                  <a:pt x="4662012" y="260509"/>
                  <a:pt x="4662964" y="256699"/>
                  <a:pt x="4663916" y="252889"/>
                </a:cubicBezTo>
                <a:cubicBezTo>
                  <a:pt x="4665822" y="246221"/>
                  <a:pt x="4667726" y="241459"/>
                  <a:pt x="4669631" y="237649"/>
                </a:cubicBezTo>
                <a:cubicBezTo>
                  <a:pt x="4669631" y="239554"/>
                  <a:pt x="4669631" y="240506"/>
                  <a:pt x="4669631" y="242411"/>
                </a:cubicBezTo>
                <a:cubicBezTo>
                  <a:pt x="4667726" y="250031"/>
                  <a:pt x="4664869" y="259556"/>
                  <a:pt x="4661059" y="269081"/>
                </a:cubicBezTo>
                <a:cubicBezTo>
                  <a:pt x="4661059" y="268129"/>
                  <a:pt x="4661059" y="266224"/>
                  <a:pt x="4661059" y="265271"/>
                </a:cubicBezTo>
                <a:close/>
                <a:moveTo>
                  <a:pt x="4645819" y="278606"/>
                </a:moveTo>
                <a:cubicBezTo>
                  <a:pt x="4646772" y="271939"/>
                  <a:pt x="4647724" y="266224"/>
                  <a:pt x="4648676" y="260509"/>
                </a:cubicBezTo>
                <a:cubicBezTo>
                  <a:pt x="4649629" y="257651"/>
                  <a:pt x="4649629" y="253841"/>
                  <a:pt x="4650581" y="250984"/>
                </a:cubicBezTo>
                <a:cubicBezTo>
                  <a:pt x="4650581" y="250984"/>
                  <a:pt x="4650581" y="251936"/>
                  <a:pt x="4650581" y="251936"/>
                </a:cubicBezTo>
                <a:cubicBezTo>
                  <a:pt x="4651534" y="254794"/>
                  <a:pt x="4652487" y="259556"/>
                  <a:pt x="4652487" y="265271"/>
                </a:cubicBezTo>
                <a:cubicBezTo>
                  <a:pt x="4652487" y="267176"/>
                  <a:pt x="4652487" y="269081"/>
                  <a:pt x="4652487" y="270034"/>
                </a:cubicBezTo>
                <a:cubicBezTo>
                  <a:pt x="4651534" y="272891"/>
                  <a:pt x="4651534" y="275749"/>
                  <a:pt x="4650581" y="278606"/>
                </a:cubicBezTo>
                <a:cubicBezTo>
                  <a:pt x="4649629" y="282416"/>
                  <a:pt x="4648676" y="287179"/>
                  <a:pt x="4648676" y="290989"/>
                </a:cubicBezTo>
                <a:cubicBezTo>
                  <a:pt x="4648676" y="287179"/>
                  <a:pt x="4646772" y="283369"/>
                  <a:pt x="4645819" y="278606"/>
                </a:cubicBezTo>
                <a:cubicBezTo>
                  <a:pt x="4645819" y="278606"/>
                  <a:pt x="4645819" y="278606"/>
                  <a:pt x="4645819" y="278606"/>
                </a:cubicBezTo>
                <a:close/>
                <a:moveTo>
                  <a:pt x="4642962" y="293846"/>
                </a:moveTo>
                <a:cubicBezTo>
                  <a:pt x="4643914" y="296704"/>
                  <a:pt x="4643914" y="299561"/>
                  <a:pt x="4644866" y="302419"/>
                </a:cubicBezTo>
                <a:cubicBezTo>
                  <a:pt x="4644866" y="304324"/>
                  <a:pt x="4645819" y="307181"/>
                  <a:pt x="4645819" y="309086"/>
                </a:cubicBezTo>
                <a:cubicBezTo>
                  <a:pt x="4645819" y="309086"/>
                  <a:pt x="4645819" y="309086"/>
                  <a:pt x="4645819" y="309086"/>
                </a:cubicBezTo>
                <a:cubicBezTo>
                  <a:pt x="4644866" y="308134"/>
                  <a:pt x="4643914" y="307181"/>
                  <a:pt x="4642962" y="306229"/>
                </a:cubicBezTo>
                <a:cubicBezTo>
                  <a:pt x="4642962" y="304324"/>
                  <a:pt x="4642009" y="302419"/>
                  <a:pt x="4642009" y="299561"/>
                </a:cubicBezTo>
                <a:cubicBezTo>
                  <a:pt x="4642962" y="297656"/>
                  <a:pt x="4642962" y="295751"/>
                  <a:pt x="4642962" y="293846"/>
                </a:cubicBezTo>
                <a:close/>
                <a:moveTo>
                  <a:pt x="4595337" y="280511"/>
                </a:moveTo>
                <a:cubicBezTo>
                  <a:pt x="4596289" y="284321"/>
                  <a:pt x="4597241" y="289084"/>
                  <a:pt x="4598194" y="293846"/>
                </a:cubicBezTo>
                <a:cubicBezTo>
                  <a:pt x="4598194" y="295751"/>
                  <a:pt x="4598194" y="298609"/>
                  <a:pt x="4598194" y="300514"/>
                </a:cubicBezTo>
                <a:cubicBezTo>
                  <a:pt x="4598194" y="304324"/>
                  <a:pt x="4598194" y="308134"/>
                  <a:pt x="4598194" y="311944"/>
                </a:cubicBezTo>
                <a:cubicBezTo>
                  <a:pt x="4597241" y="313849"/>
                  <a:pt x="4597241" y="316706"/>
                  <a:pt x="4596289" y="319564"/>
                </a:cubicBezTo>
                <a:cubicBezTo>
                  <a:pt x="4595337" y="316706"/>
                  <a:pt x="4594384" y="314801"/>
                  <a:pt x="4593431" y="311944"/>
                </a:cubicBezTo>
                <a:cubicBezTo>
                  <a:pt x="4593431" y="310039"/>
                  <a:pt x="4593431" y="307181"/>
                  <a:pt x="4593431" y="305276"/>
                </a:cubicBezTo>
                <a:cubicBezTo>
                  <a:pt x="4593431" y="298609"/>
                  <a:pt x="4593431" y="292894"/>
                  <a:pt x="4593431" y="286226"/>
                </a:cubicBezTo>
                <a:cubicBezTo>
                  <a:pt x="4593431" y="284321"/>
                  <a:pt x="4594384" y="282416"/>
                  <a:pt x="4595337" y="280511"/>
                </a:cubicBezTo>
                <a:cubicBezTo>
                  <a:pt x="4595337" y="280511"/>
                  <a:pt x="4595337" y="280511"/>
                  <a:pt x="4595337" y="280511"/>
                </a:cubicBezTo>
                <a:close/>
                <a:moveTo>
                  <a:pt x="4595337" y="277654"/>
                </a:moveTo>
                <a:cubicBezTo>
                  <a:pt x="4594384" y="278606"/>
                  <a:pt x="4594384" y="278606"/>
                  <a:pt x="4593431" y="279559"/>
                </a:cubicBezTo>
                <a:cubicBezTo>
                  <a:pt x="4593431" y="279559"/>
                  <a:pt x="4593431" y="280511"/>
                  <a:pt x="4592479" y="280511"/>
                </a:cubicBezTo>
                <a:cubicBezTo>
                  <a:pt x="4592479" y="274796"/>
                  <a:pt x="4592479" y="269081"/>
                  <a:pt x="4592479" y="263366"/>
                </a:cubicBezTo>
                <a:cubicBezTo>
                  <a:pt x="4593431" y="267176"/>
                  <a:pt x="4594384" y="271939"/>
                  <a:pt x="4595337" y="277654"/>
                </a:cubicBezTo>
                <a:close/>
                <a:moveTo>
                  <a:pt x="4576287" y="253841"/>
                </a:moveTo>
                <a:cubicBezTo>
                  <a:pt x="4576287" y="260509"/>
                  <a:pt x="4576287" y="267176"/>
                  <a:pt x="4575334" y="273844"/>
                </a:cubicBezTo>
                <a:cubicBezTo>
                  <a:pt x="4573429" y="270034"/>
                  <a:pt x="4571524" y="266224"/>
                  <a:pt x="4569619" y="262414"/>
                </a:cubicBezTo>
                <a:cubicBezTo>
                  <a:pt x="4572476" y="259556"/>
                  <a:pt x="4574381" y="256699"/>
                  <a:pt x="4576287" y="253841"/>
                </a:cubicBezTo>
                <a:close/>
                <a:moveTo>
                  <a:pt x="4566762" y="268129"/>
                </a:moveTo>
                <a:cubicBezTo>
                  <a:pt x="4566762" y="268129"/>
                  <a:pt x="4566762" y="269081"/>
                  <a:pt x="4566762" y="268129"/>
                </a:cubicBezTo>
                <a:cubicBezTo>
                  <a:pt x="4568666" y="273844"/>
                  <a:pt x="4570572" y="278606"/>
                  <a:pt x="4571524" y="284321"/>
                </a:cubicBezTo>
                <a:cubicBezTo>
                  <a:pt x="4572476" y="288131"/>
                  <a:pt x="4573429" y="292894"/>
                  <a:pt x="4574381" y="296704"/>
                </a:cubicBezTo>
                <a:cubicBezTo>
                  <a:pt x="4574381" y="298609"/>
                  <a:pt x="4574381" y="299561"/>
                  <a:pt x="4574381" y="301466"/>
                </a:cubicBezTo>
                <a:cubicBezTo>
                  <a:pt x="4570572" y="293846"/>
                  <a:pt x="4568666" y="289084"/>
                  <a:pt x="4568666" y="289084"/>
                </a:cubicBezTo>
                <a:cubicBezTo>
                  <a:pt x="4568666" y="289084"/>
                  <a:pt x="4570572" y="296704"/>
                  <a:pt x="4574381" y="309086"/>
                </a:cubicBezTo>
                <a:cubicBezTo>
                  <a:pt x="4573429" y="310991"/>
                  <a:pt x="4572476" y="312896"/>
                  <a:pt x="4571524" y="314801"/>
                </a:cubicBezTo>
                <a:cubicBezTo>
                  <a:pt x="4571524" y="314801"/>
                  <a:pt x="4571524" y="314801"/>
                  <a:pt x="4571524" y="315754"/>
                </a:cubicBezTo>
                <a:cubicBezTo>
                  <a:pt x="4568666" y="293846"/>
                  <a:pt x="4566762" y="278606"/>
                  <a:pt x="4564856" y="271939"/>
                </a:cubicBezTo>
                <a:cubicBezTo>
                  <a:pt x="4564856" y="270986"/>
                  <a:pt x="4565809" y="270034"/>
                  <a:pt x="4566762" y="268129"/>
                </a:cubicBezTo>
                <a:close/>
                <a:moveTo>
                  <a:pt x="4560094" y="254794"/>
                </a:moveTo>
                <a:cubicBezTo>
                  <a:pt x="4561047" y="256699"/>
                  <a:pt x="4561999" y="258604"/>
                  <a:pt x="4562951" y="260509"/>
                </a:cubicBezTo>
                <a:cubicBezTo>
                  <a:pt x="4561999" y="261461"/>
                  <a:pt x="4561047" y="262414"/>
                  <a:pt x="4561047" y="263366"/>
                </a:cubicBezTo>
                <a:cubicBezTo>
                  <a:pt x="4560094" y="265271"/>
                  <a:pt x="4558189" y="266224"/>
                  <a:pt x="4557237" y="268129"/>
                </a:cubicBezTo>
                <a:cubicBezTo>
                  <a:pt x="4558189" y="263366"/>
                  <a:pt x="4559141" y="258604"/>
                  <a:pt x="4560094" y="254794"/>
                </a:cubicBezTo>
                <a:close/>
                <a:moveTo>
                  <a:pt x="4548664" y="317659"/>
                </a:moveTo>
                <a:cubicBezTo>
                  <a:pt x="4551522" y="307181"/>
                  <a:pt x="4554379" y="298609"/>
                  <a:pt x="4557237" y="290036"/>
                </a:cubicBezTo>
                <a:cubicBezTo>
                  <a:pt x="4559141" y="284321"/>
                  <a:pt x="4561047" y="279559"/>
                  <a:pt x="4562951" y="275749"/>
                </a:cubicBezTo>
                <a:cubicBezTo>
                  <a:pt x="4561999" y="283369"/>
                  <a:pt x="4561047" y="298609"/>
                  <a:pt x="4560094" y="318611"/>
                </a:cubicBezTo>
                <a:cubicBezTo>
                  <a:pt x="4557237" y="313849"/>
                  <a:pt x="4555331" y="310991"/>
                  <a:pt x="4555331" y="310991"/>
                </a:cubicBezTo>
                <a:cubicBezTo>
                  <a:pt x="4555331" y="310991"/>
                  <a:pt x="4557237" y="314801"/>
                  <a:pt x="4560094" y="321469"/>
                </a:cubicBezTo>
                <a:cubicBezTo>
                  <a:pt x="4560094" y="321469"/>
                  <a:pt x="4560094" y="321469"/>
                  <a:pt x="4560094" y="321469"/>
                </a:cubicBezTo>
                <a:cubicBezTo>
                  <a:pt x="4560094" y="328136"/>
                  <a:pt x="4559141" y="334804"/>
                  <a:pt x="4559141" y="342424"/>
                </a:cubicBezTo>
                <a:cubicBezTo>
                  <a:pt x="4558189" y="346234"/>
                  <a:pt x="4556284" y="349091"/>
                  <a:pt x="4555331" y="352901"/>
                </a:cubicBezTo>
                <a:cubicBezTo>
                  <a:pt x="4554379" y="355759"/>
                  <a:pt x="4553426" y="358616"/>
                  <a:pt x="4552474" y="361474"/>
                </a:cubicBezTo>
                <a:cubicBezTo>
                  <a:pt x="4550569" y="354806"/>
                  <a:pt x="4549616" y="349091"/>
                  <a:pt x="4547712" y="343376"/>
                </a:cubicBezTo>
                <a:cubicBezTo>
                  <a:pt x="4547712" y="333851"/>
                  <a:pt x="4547712" y="328136"/>
                  <a:pt x="4547712" y="328136"/>
                </a:cubicBezTo>
                <a:cubicBezTo>
                  <a:pt x="4547712" y="328136"/>
                  <a:pt x="4546759" y="331946"/>
                  <a:pt x="4545806" y="338614"/>
                </a:cubicBezTo>
                <a:cubicBezTo>
                  <a:pt x="4545806" y="338614"/>
                  <a:pt x="4545806" y="337661"/>
                  <a:pt x="4545806" y="337661"/>
                </a:cubicBezTo>
                <a:cubicBezTo>
                  <a:pt x="4545806" y="336709"/>
                  <a:pt x="4545806" y="336709"/>
                  <a:pt x="4544854" y="335756"/>
                </a:cubicBezTo>
                <a:cubicBezTo>
                  <a:pt x="4546759" y="329089"/>
                  <a:pt x="4547712" y="323374"/>
                  <a:pt x="4548664" y="317659"/>
                </a:cubicBezTo>
                <a:close/>
                <a:moveTo>
                  <a:pt x="4457224" y="306229"/>
                </a:moveTo>
                <a:cubicBezTo>
                  <a:pt x="4457224" y="306229"/>
                  <a:pt x="4456272" y="306229"/>
                  <a:pt x="4457224" y="306229"/>
                </a:cubicBezTo>
                <a:cubicBezTo>
                  <a:pt x="4457224" y="305276"/>
                  <a:pt x="4457224" y="305276"/>
                  <a:pt x="4457224" y="304324"/>
                </a:cubicBezTo>
                <a:cubicBezTo>
                  <a:pt x="4457224" y="305276"/>
                  <a:pt x="4457224" y="306229"/>
                  <a:pt x="4457224" y="306229"/>
                </a:cubicBezTo>
                <a:close/>
                <a:moveTo>
                  <a:pt x="4478179" y="359569"/>
                </a:moveTo>
                <a:cubicBezTo>
                  <a:pt x="4477226" y="352901"/>
                  <a:pt x="4476274" y="346234"/>
                  <a:pt x="4476274" y="339566"/>
                </a:cubicBezTo>
                <a:cubicBezTo>
                  <a:pt x="4476274" y="338614"/>
                  <a:pt x="4476274" y="337661"/>
                  <a:pt x="4476274" y="336709"/>
                </a:cubicBezTo>
                <a:cubicBezTo>
                  <a:pt x="4479131" y="340519"/>
                  <a:pt x="4481037" y="343376"/>
                  <a:pt x="4483894" y="347186"/>
                </a:cubicBezTo>
                <a:cubicBezTo>
                  <a:pt x="4481037" y="350996"/>
                  <a:pt x="4480084" y="355759"/>
                  <a:pt x="4478179" y="359569"/>
                </a:cubicBezTo>
                <a:close/>
                <a:moveTo>
                  <a:pt x="4497229" y="371951"/>
                </a:moveTo>
                <a:cubicBezTo>
                  <a:pt x="4497229" y="370046"/>
                  <a:pt x="4497229" y="369094"/>
                  <a:pt x="4497229" y="367189"/>
                </a:cubicBezTo>
                <a:cubicBezTo>
                  <a:pt x="4497229" y="368141"/>
                  <a:pt x="4497229" y="369094"/>
                  <a:pt x="4498181" y="370046"/>
                </a:cubicBezTo>
                <a:cubicBezTo>
                  <a:pt x="4497229" y="370999"/>
                  <a:pt x="4497229" y="370999"/>
                  <a:pt x="4497229" y="371951"/>
                </a:cubicBezTo>
                <a:close/>
                <a:moveTo>
                  <a:pt x="4504849" y="322421"/>
                </a:moveTo>
                <a:cubicBezTo>
                  <a:pt x="4504849" y="325279"/>
                  <a:pt x="4504849" y="328136"/>
                  <a:pt x="4504849" y="330994"/>
                </a:cubicBezTo>
                <a:cubicBezTo>
                  <a:pt x="4503897" y="333851"/>
                  <a:pt x="4502944" y="337661"/>
                  <a:pt x="4501991" y="341471"/>
                </a:cubicBezTo>
                <a:cubicBezTo>
                  <a:pt x="4501991" y="343376"/>
                  <a:pt x="4501039" y="346234"/>
                  <a:pt x="4501039" y="348139"/>
                </a:cubicBezTo>
                <a:cubicBezTo>
                  <a:pt x="4500087" y="347186"/>
                  <a:pt x="4499134" y="346234"/>
                  <a:pt x="4499134" y="345281"/>
                </a:cubicBezTo>
                <a:cubicBezTo>
                  <a:pt x="4499134" y="344329"/>
                  <a:pt x="4498181" y="343376"/>
                  <a:pt x="4498181" y="342424"/>
                </a:cubicBezTo>
                <a:cubicBezTo>
                  <a:pt x="4499134" y="336709"/>
                  <a:pt x="4501039" y="330994"/>
                  <a:pt x="4501991" y="326231"/>
                </a:cubicBezTo>
                <a:cubicBezTo>
                  <a:pt x="4502944" y="320516"/>
                  <a:pt x="4504849" y="315754"/>
                  <a:pt x="4506754" y="310991"/>
                </a:cubicBezTo>
                <a:cubicBezTo>
                  <a:pt x="4505801" y="314801"/>
                  <a:pt x="4505801" y="318611"/>
                  <a:pt x="4504849" y="322421"/>
                </a:cubicBezTo>
                <a:close/>
                <a:moveTo>
                  <a:pt x="4462939" y="250984"/>
                </a:moveTo>
                <a:cubicBezTo>
                  <a:pt x="4465797" y="242411"/>
                  <a:pt x="4468654" y="233839"/>
                  <a:pt x="4470559" y="226219"/>
                </a:cubicBezTo>
                <a:cubicBezTo>
                  <a:pt x="4470559" y="227171"/>
                  <a:pt x="4472464" y="229076"/>
                  <a:pt x="4474369" y="231934"/>
                </a:cubicBezTo>
                <a:cubicBezTo>
                  <a:pt x="4475322" y="233839"/>
                  <a:pt x="4477226" y="235744"/>
                  <a:pt x="4479131" y="238601"/>
                </a:cubicBezTo>
                <a:cubicBezTo>
                  <a:pt x="4481037" y="241459"/>
                  <a:pt x="4481989" y="245269"/>
                  <a:pt x="4483894" y="248126"/>
                </a:cubicBezTo>
                <a:cubicBezTo>
                  <a:pt x="4485799" y="251936"/>
                  <a:pt x="4487704" y="255746"/>
                  <a:pt x="4489609" y="260509"/>
                </a:cubicBezTo>
                <a:cubicBezTo>
                  <a:pt x="4491514" y="265271"/>
                  <a:pt x="4493419" y="270034"/>
                  <a:pt x="4495324" y="275749"/>
                </a:cubicBezTo>
                <a:cubicBezTo>
                  <a:pt x="4497229" y="281464"/>
                  <a:pt x="4499134" y="287179"/>
                  <a:pt x="4501039" y="293846"/>
                </a:cubicBezTo>
                <a:cubicBezTo>
                  <a:pt x="4501991" y="296704"/>
                  <a:pt x="4502944" y="299561"/>
                  <a:pt x="4503897" y="303371"/>
                </a:cubicBezTo>
                <a:cubicBezTo>
                  <a:pt x="4501991" y="308134"/>
                  <a:pt x="4499134" y="312896"/>
                  <a:pt x="4497229" y="317659"/>
                </a:cubicBezTo>
                <a:cubicBezTo>
                  <a:pt x="4496276" y="320516"/>
                  <a:pt x="4494372" y="323374"/>
                  <a:pt x="4493419" y="326231"/>
                </a:cubicBezTo>
                <a:cubicBezTo>
                  <a:pt x="4490562" y="297656"/>
                  <a:pt x="4488656" y="280511"/>
                  <a:pt x="4488656" y="280511"/>
                </a:cubicBezTo>
                <a:cubicBezTo>
                  <a:pt x="4488656" y="280511"/>
                  <a:pt x="4487704" y="294799"/>
                  <a:pt x="4487704" y="319564"/>
                </a:cubicBezTo>
                <a:cubicBezTo>
                  <a:pt x="4486751" y="316706"/>
                  <a:pt x="4484847" y="313849"/>
                  <a:pt x="4483894" y="311944"/>
                </a:cubicBezTo>
                <a:cubicBezTo>
                  <a:pt x="4477226" y="297656"/>
                  <a:pt x="4473416" y="289084"/>
                  <a:pt x="4473416" y="289084"/>
                </a:cubicBezTo>
                <a:cubicBezTo>
                  <a:pt x="4473416" y="289084"/>
                  <a:pt x="4476274" y="297656"/>
                  <a:pt x="4481037" y="312896"/>
                </a:cubicBezTo>
                <a:cubicBezTo>
                  <a:pt x="4482941" y="317659"/>
                  <a:pt x="4484847" y="323374"/>
                  <a:pt x="4486751" y="330041"/>
                </a:cubicBezTo>
                <a:cubicBezTo>
                  <a:pt x="4485799" y="329089"/>
                  <a:pt x="4485799" y="328136"/>
                  <a:pt x="4484847" y="328136"/>
                </a:cubicBezTo>
                <a:cubicBezTo>
                  <a:pt x="4481037" y="324326"/>
                  <a:pt x="4478179" y="321469"/>
                  <a:pt x="4475322" y="318611"/>
                </a:cubicBezTo>
                <a:cubicBezTo>
                  <a:pt x="4474369" y="313849"/>
                  <a:pt x="4473416" y="309086"/>
                  <a:pt x="4473416" y="304324"/>
                </a:cubicBezTo>
                <a:cubicBezTo>
                  <a:pt x="4471512" y="294799"/>
                  <a:pt x="4470559" y="286226"/>
                  <a:pt x="4468654" y="278606"/>
                </a:cubicBezTo>
                <a:cubicBezTo>
                  <a:pt x="4474369" y="264319"/>
                  <a:pt x="4477226" y="256699"/>
                  <a:pt x="4477226" y="256699"/>
                </a:cubicBezTo>
                <a:cubicBezTo>
                  <a:pt x="4477226" y="256699"/>
                  <a:pt x="4473416" y="262414"/>
                  <a:pt x="4466749" y="273844"/>
                </a:cubicBezTo>
                <a:cubicBezTo>
                  <a:pt x="4465797" y="268129"/>
                  <a:pt x="4464844" y="263366"/>
                  <a:pt x="4462939" y="258604"/>
                </a:cubicBezTo>
                <a:cubicBezTo>
                  <a:pt x="4462939" y="257651"/>
                  <a:pt x="4462939" y="256699"/>
                  <a:pt x="4462939" y="256699"/>
                </a:cubicBezTo>
                <a:cubicBezTo>
                  <a:pt x="4461987" y="253841"/>
                  <a:pt x="4461987" y="252889"/>
                  <a:pt x="4462939" y="250984"/>
                </a:cubicBezTo>
                <a:close/>
                <a:moveTo>
                  <a:pt x="4461034" y="255746"/>
                </a:moveTo>
                <a:cubicBezTo>
                  <a:pt x="4461034" y="255746"/>
                  <a:pt x="4461034" y="256699"/>
                  <a:pt x="4461034" y="255746"/>
                </a:cubicBezTo>
                <a:cubicBezTo>
                  <a:pt x="4461034" y="256699"/>
                  <a:pt x="4461034" y="256699"/>
                  <a:pt x="4461034" y="255746"/>
                </a:cubicBezTo>
                <a:cubicBezTo>
                  <a:pt x="4461034" y="255746"/>
                  <a:pt x="4461034" y="255746"/>
                  <a:pt x="4461034" y="255746"/>
                </a:cubicBezTo>
                <a:close/>
                <a:moveTo>
                  <a:pt x="4455319" y="274796"/>
                </a:moveTo>
                <a:cubicBezTo>
                  <a:pt x="4456272" y="272891"/>
                  <a:pt x="4457224" y="270034"/>
                  <a:pt x="4457224" y="268129"/>
                </a:cubicBezTo>
                <a:cubicBezTo>
                  <a:pt x="4457224" y="270034"/>
                  <a:pt x="4457224" y="271939"/>
                  <a:pt x="4457224" y="273844"/>
                </a:cubicBezTo>
                <a:cubicBezTo>
                  <a:pt x="4457224" y="277654"/>
                  <a:pt x="4457224" y="280511"/>
                  <a:pt x="4458176" y="284321"/>
                </a:cubicBezTo>
                <a:cubicBezTo>
                  <a:pt x="4457224" y="287179"/>
                  <a:pt x="4455319" y="290036"/>
                  <a:pt x="4454366" y="292894"/>
                </a:cubicBezTo>
                <a:cubicBezTo>
                  <a:pt x="4454366" y="287179"/>
                  <a:pt x="4454366" y="280511"/>
                  <a:pt x="4455319" y="274796"/>
                </a:cubicBezTo>
                <a:close/>
                <a:moveTo>
                  <a:pt x="4449604" y="361474"/>
                </a:moveTo>
                <a:cubicBezTo>
                  <a:pt x="4450556" y="353854"/>
                  <a:pt x="4450556" y="346234"/>
                  <a:pt x="4451509" y="339566"/>
                </a:cubicBezTo>
                <a:cubicBezTo>
                  <a:pt x="4452462" y="340519"/>
                  <a:pt x="4452462" y="342424"/>
                  <a:pt x="4453414" y="343376"/>
                </a:cubicBezTo>
                <a:cubicBezTo>
                  <a:pt x="4453414" y="343376"/>
                  <a:pt x="4453414" y="343376"/>
                  <a:pt x="4453414" y="344329"/>
                </a:cubicBezTo>
                <a:cubicBezTo>
                  <a:pt x="4453414" y="344329"/>
                  <a:pt x="4453414" y="344329"/>
                  <a:pt x="4453414" y="344329"/>
                </a:cubicBezTo>
                <a:cubicBezTo>
                  <a:pt x="4452462" y="350996"/>
                  <a:pt x="4451509" y="358616"/>
                  <a:pt x="4451509" y="366236"/>
                </a:cubicBezTo>
                <a:cubicBezTo>
                  <a:pt x="4450556" y="372904"/>
                  <a:pt x="4449604" y="380524"/>
                  <a:pt x="4448651" y="388144"/>
                </a:cubicBezTo>
                <a:cubicBezTo>
                  <a:pt x="4447699" y="387191"/>
                  <a:pt x="4447699" y="387191"/>
                  <a:pt x="4446747" y="386239"/>
                </a:cubicBezTo>
                <a:cubicBezTo>
                  <a:pt x="4447699" y="377666"/>
                  <a:pt x="4448651" y="370046"/>
                  <a:pt x="4449604" y="361474"/>
                </a:cubicBezTo>
                <a:close/>
                <a:moveTo>
                  <a:pt x="4386739" y="331946"/>
                </a:moveTo>
                <a:cubicBezTo>
                  <a:pt x="4387691" y="332899"/>
                  <a:pt x="4388644" y="334804"/>
                  <a:pt x="4390549" y="335756"/>
                </a:cubicBezTo>
                <a:cubicBezTo>
                  <a:pt x="4390549" y="337661"/>
                  <a:pt x="4390549" y="339566"/>
                  <a:pt x="4390549" y="342424"/>
                </a:cubicBezTo>
                <a:cubicBezTo>
                  <a:pt x="4389597" y="343376"/>
                  <a:pt x="4388644" y="345281"/>
                  <a:pt x="4386739" y="347186"/>
                </a:cubicBezTo>
                <a:cubicBezTo>
                  <a:pt x="4386739" y="341471"/>
                  <a:pt x="4386739" y="336709"/>
                  <a:pt x="4386739" y="331946"/>
                </a:cubicBezTo>
                <a:close/>
                <a:moveTo>
                  <a:pt x="4389597" y="376714"/>
                </a:moveTo>
                <a:cubicBezTo>
                  <a:pt x="4389597" y="376714"/>
                  <a:pt x="4389597" y="375761"/>
                  <a:pt x="4388644" y="375761"/>
                </a:cubicBezTo>
                <a:cubicBezTo>
                  <a:pt x="4388644" y="373856"/>
                  <a:pt x="4387691" y="371951"/>
                  <a:pt x="4387691" y="370046"/>
                </a:cubicBezTo>
                <a:cubicBezTo>
                  <a:pt x="4387691" y="367189"/>
                  <a:pt x="4387691" y="363379"/>
                  <a:pt x="4387691" y="360521"/>
                </a:cubicBezTo>
                <a:cubicBezTo>
                  <a:pt x="4387691" y="357664"/>
                  <a:pt x="4387691" y="354806"/>
                  <a:pt x="4387691" y="351949"/>
                </a:cubicBezTo>
                <a:cubicBezTo>
                  <a:pt x="4388644" y="349091"/>
                  <a:pt x="4390549" y="347186"/>
                  <a:pt x="4391501" y="345281"/>
                </a:cubicBezTo>
                <a:cubicBezTo>
                  <a:pt x="4391501" y="346234"/>
                  <a:pt x="4391501" y="348139"/>
                  <a:pt x="4391501" y="349091"/>
                </a:cubicBezTo>
                <a:cubicBezTo>
                  <a:pt x="4391501" y="355759"/>
                  <a:pt x="4392454" y="362426"/>
                  <a:pt x="4392454" y="370046"/>
                </a:cubicBezTo>
                <a:cubicBezTo>
                  <a:pt x="4390549" y="371951"/>
                  <a:pt x="4389597" y="374809"/>
                  <a:pt x="4389597" y="376714"/>
                </a:cubicBezTo>
                <a:close/>
                <a:moveTo>
                  <a:pt x="4424839" y="351949"/>
                </a:moveTo>
                <a:cubicBezTo>
                  <a:pt x="4424839" y="352901"/>
                  <a:pt x="4424839" y="353854"/>
                  <a:pt x="4424839" y="354806"/>
                </a:cubicBezTo>
                <a:cubicBezTo>
                  <a:pt x="4423887" y="355759"/>
                  <a:pt x="4423887" y="356711"/>
                  <a:pt x="4422934" y="356711"/>
                </a:cubicBezTo>
                <a:cubicBezTo>
                  <a:pt x="4422934" y="354806"/>
                  <a:pt x="4423887" y="353854"/>
                  <a:pt x="4424839" y="351949"/>
                </a:cubicBezTo>
                <a:close/>
                <a:moveTo>
                  <a:pt x="4415314" y="411004"/>
                </a:moveTo>
                <a:cubicBezTo>
                  <a:pt x="4415314" y="411004"/>
                  <a:pt x="4415314" y="411956"/>
                  <a:pt x="4415314" y="411956"/>
                </a:cubicBezTo>
                <a:cubicBezTo>
                  <a:pt x="4414362" y="411004"/>
                  <a:pt x="4413409" y="410051"/>
                  <a:pt x="4412456" y="409099"/>
                </a:cubicBezTo>
                <a:cubicBezTo>
                  <a:pt x="4412456" y="401479"/>
                  <a:pt x="4412456" y="392906"/>
                  <a:pt x="4411504" y="385286"/>
                </a:cubicBezTo>
                <a:cubicBezTo>
                  <a:pt x="4414362" y="380524"/>
                  <a:pt x="4417219" y="376714"/>
                  <a:pt x="4420076" y="372904"/>
                </a:cubicBezTo>
                <a:cubicBezTo>
                  <a:pt x="4420076" y="373856"/>
                  <a:pt x="4421029" y="373856"/>
                  <a:pt x="4421029" y="374809"/>
                </a:cubicBezTo>
                <a:cubicBezTo>
                  <a:pt x="4419124" y="386239"/>
                  <a:pt x="4417219" y="397669"/>
                  <a:pt x="4415314" y="411004"/>
                </a:cubicBezTo>
                <a:close/>
                <a:moveTo>
                  <a:pt x="4410551" y="254794"/>
                </a:moveTo>
                <a:cubicBezTo>
                  <a:pt x="4413409" y="260509"/>
                  <a:pt x="4417219" y="267176"/>
                  <a:pt x="4421029" y="273844"/>
                </a:cubicBezTo>
                <a:cubicBezTo>
                  <a:pt x="4419124" y="280511"/>
                  <a:pt x="4417219" y="287179"/>
                  <a:pt x="4415314" y="293846"/>
                </a:cubicBezTo>
                <a:cubicBezTo>
                  <a:pt x="4413409" y="301466"/>
                  <a:pt x="4410551" y="309086"/>
                  <a:pt x="4408647" y="316706"/>
                </a:cubicBezTo>
                <a:cubicBezTo>
                  <a:pt x="4407694" y="305276"/>
                  <a:pt x="4406741" y="297656"/>
                  <a:pt x="4406741" y="297656"/>
                </a:cubicBezTo>
                <a:cubicBezTo>
                  <a:pt x="4406741" y="297656"/>
                  <a:pt x="4404837" y="310991"/>
                  <a:pt x="4402931" y="331946"/>
                </a:cubicBezTo>
                <a:cubicBezTo>
                  <a:pt x="4402931" y="333851"/>
                  <a:pt x="4401979" y="335756"/>
                  <a:pt x="4401026" y="337661"/>
                </a:cubicBezTo>
                <a:cubicBezTo>
                  <a:pt x="4401026" y="337661"/>
                  <a:pt x="4400074" y="336709"/>
                  <a:pt x="4400074" y="336709"/>
                </a:cubicBezTo>
                <a:cubicBezTo>
                  <a:pt x="4393406" y="295751"/>
                  <a:pt x="4388644" y="270034"/>
                  <a:pt x="4388644" y="270034"/>
                </a:cubicBezTo>
                <a:cubicBezTo>
                  <a:pt x="4388644" y="270034"/>
                  <a:pt x="4388644" y="292894"/>
                  <a:pt x="4389597" y="328136"/>
                </a:cubicBezTo>
                <a:cubicBezTo>
                  <a:pt x="4388644" y="327184"/>
                  <a:pt x="4387691" y="326231"/>
                  <a:pt x="4386739" y="325279"/>
                </a:cubicBezTo>
                <a:cubicBezTo>
                  <a:pt x="4386739" y="324326"/>
                  <a:pt x="4386739" y="324326"/>
                  <a:pt x="4386739" y="323374"/>
                </a:cubicBezTo>
                <a:cubicBezTo>
                  <a:pt x="4387691" y="311944"/>
                  <a:pt x="4386739" y="300514"/>
                  <a:pt x="4387691" y="290989"/>
                </a:cubicBezTo>
                <a:cubicBezTo>
                  <a:pt x="4388644" y="280511"/>
                  <a:pt x="4388644" y="271939"/>
                  <a:pt x="4389597" y="263366"/>
                </a:cubicBezTo>
                <a:cubicBezTo>
                  <a:pt x="4390549" y="254794"/>
                  <a:pt x="4390549" y="248126"/>
                  <a:pt x="4391501" y="242411"/>
                </a:cubicBezTo>
                <a:cubicBezTo>
                  <a:pt x="4392454" y="233839"/>
                  <a:pt x="4393406" y="228124"/>
                  <a:pt x="4393406" y="225266"/>
                </a:cubicBezTo>
                <a:cubicBezTo>
                  <a:pt x="4399122" y="232886"/>
                  <a:pt x="4403884" y="243364"/>
                  <a:pt x="4410551" y="254794"/>
                </a:cubicBezTo>
                <a:close/>
                <a:moveTo>
                  <a:pt x="4389597" y="217646"/>
                </a:moveTo>
                <a:cubicBezTo>
                  <a:pt x="4390549" y="219551"/>
                  <a:pt x="4392454" y="221456"/>
                  <a:pt x="4393406" y="224314"/>
                </a:cubicBezTo>
                <a:cubicBezTo>
                  <a:pt x="4392454" y="227171"/>
                  <a:pt x="4390549" y="232886"/>
                  <a:pt x="4387691" y="240506"/>
                </a:cubicBezTo>
                <a:cubicBezTo>
                  <a:pt x="4385787" y="246221"/>
                  <a:pt x="4383881" y="252889"/>
                  <a:pt x="4381976" y="260509"/>
                </a:cubicBezTo>
                <a:cubicBezTo>
                  <a:pt x="4381976" y="259556"/>
                  <a:pt x="4381976" y="257651"/>
                  <a:pt x="4381976" y="256699"/>
                </a:cubicBezTo>
                <a:cubicBezTo>
                  <a:pt x="4384834" y="242411"/>
                  <a:pt x="4386739" y="229076"/>
                  <a:pt x="4389597" y="217646"/>
                </a:cubicBezTo>
                <a:close/>
                <a:moveTo>
                  <a:pt x="4374356" y="291941"/>
                </a:moveTo>
                <a:cubicBezTo>
                  <a:pt x="4374356" y="291941"/>
                  <a:pt x="4374356" y="292894"/>
                  <a:pt x="4374356" y="292894"/>
                </a:cubicBezTo>
                <a:cubicBezTo>
                  <a:pt x="4374356" y="292894"/>
                  <a:pt x="4374356" y="292894"/>
                  <a:pt x="4374356" y="291941"/>
                </a:cubicBezTo>
                <a:cubicBezTo>
                  <a:pt x="4374356" y="291941"/>
                  <a:pt x="4374356" y="291941"/>
                  <a:pt x="4374356" y="291941"/>
                </a:cubicBezTo>
                <a:close/>
                <a:moveTo>
                  <a:pt x="4360069" y="282416"/>
                </a:moveTo>
                <a:cubicBezTo>
                  <a:pt x="4360069" y="284321"/>
                  <a:pt x="4360069" y="287179"/>
                  <a:pt x="4360069" y="290036"/>
                </a:cubicBezTo>
                <a:cubicBezTo>
                  <a:pt x="4360069" y="289084"/>
                  <a:pt x="4359116" y="288131"/>
                  <a:pt x="4359116" y="288131"/>
                </a:cubicBezTo>
                <a:cubicBezTo>
                  <a:pt x="4359116" y="285274"/>
                  <a:pt x="4359116" y="283369"/>
                  <a:pt x="4360069" y="282416"/>
                </a:cubicBezTo>
                <a:close/>
                <a:moveTo>
                  <a:pt x="4313397" y="387191"/>
                </a:moveTo>
                <a:cubicBezTo>
                  <a:pt x="4312444" y="388144"/>
                  <a:pt x="4312444" y="390049"/>
                  <a:pt x="4311491" y="391001"/>
                </a:cubicBezTo>
                <a:cubicBezTo>
                  <a:pt x="4312444" y="389096"/>
                  <a:pt x="4312444" y="388144"/>
                  <a:pt x="4313397" y="387191"/>
                </a:cubicBezTo>
                <a:cubicBezTo>
                  <a:pt x="4313397" y="386239"/>
                  <a:pt x="4313397" y="387191"/>
                  <a:pt x="4313397" y="387191"/>
                </a:cubicBezTo>
                <a:close/>
                <a:moveTo>
                  <a:pt x="4311491" y="351949"/>
                </a:moveTo>
                <a:cubicBezTo>
                  <a:pt x="4311491" y="356711"/>
                  <a:pt x="4312444" y="360521"/>
                  <a:pt x="4312444" y="365284"/>
                </a:cubicBezTo>
                <a:cubicBezTo>
                  <a:pt x="4311491" y="364331"/>
                  <a:pt x="4311491" y="364331"/>
                  <a:pt x="4311491" y="363379"/>
                </a:cubicBezTo>
                <a:cubicBezTo>
                  <a:pt x="4311491" y="358616"/>
                  <a:pt x="4311491" y="355759"/>
                  <a:pt x="4311491" y="351949"/>
                </a:cubicBezTo>
                <a:close/>
                <a:moveTo>
                  <a:pt x="4247674" y="313849"/>
                </a:moveTo>
                <a:cubicBezTo>
                  <a:pt x="4247674" y="312896"/>
                  <a:pt x="4247674" y="312896"/>
                  <a:pt x="4247674" y="311944"/>
                </a:cubicBezTo>
                <a:cubicBezTo>
                  <a:pt x="4247674" y="312896"/>
                  <a:pt x="4247674" y="312896"/>
                  <a:pt x="4247674" y="313849"/>
                </a:cubicBezTo>
                <a:cubicBezTo>
                  <a:pt x="4247674" y="317659"/>
                  <a:pt x="4247674" y="320516"/>
                  <a:pt x="4246722" y="324326"/>
                </a:cubicBezTo>
                <a:cubicBezTo>
                  <a:pt x="4246722" y="323374"/>
                  <a:pt x="4246722" y="322421"/>
                  <a:pt x="4246722" y="322421"/>
                </a:cubicBezTo>
                <a:cubicBezTo>
                  <a:pt x="4246722" y="318611"/>
                  <a:pt x="4247674" y="315754"/>
                  <a:pt x="4247674" y="313849"/>
                </a:cubicBezTo>
                <a:close/>
                <a:moveTo>
                  <a:pt x="4181951" y="367189"/>
                </a:moveTo>
                <a:cubicBezTo>
                  <a:pt x="4181951" y="351949"/>
                  <a:pt x="4182904" y="337661"/>
                  <a:pt x="4182904" y="324326"/>
                </a:cubicBezTo>
                <a:cubicBezTo>
                  <a:pt x="4182904" y="326231"/>
                  <a:pt x="4183856" y="328136"/>
                  <a:pt x="4183856" y="330041"/>
                </a:cubicBezTo>
                <a:cubicBezTo>
                  <a:pt x="4184809" y="333851"/>
                  <a:pt x="4185761" y="336709"/>
                  <a:pt x="4185761" y="340519"/>
                </a:cubicBezTo>
                <a:cubicBezTo>
                  <a:pt x="4185761" y="341471"/>
                  <a:pt x="4185761" y="342424"/>
                  <a:pt x="4185761" y="342424"/>
                </a:cubicBezTo>
                <a:cubicBezTo>
                  <a:pt x="4184809" y="339566"/>
                  <a:pt x="4183856" y="338614"/>
                  <a:pt x="4183856" y="338614"/>
                </a:cubicBezTo>
                <a:cubicBezTo>
                  <a:pt x="4183856" y="338614"/>
                  <a:pt x="4184809" y="345281"/>
                  <a:pt x="4187666" y="357664"/>
                </a:cubicBezTo>
                <a:cubicBezTo>
                  <a:pt x="4187666" y="360521"/>
                  <a:pt x="4188619" y="362426"/>
                  <a:pt x="4189571" y="365284"/>
                </a:cubicBezTo>
                <a:cubicBezTo>
                  <a:pt x="4189571" y="368141"/>
                  <a:pt x="4190524" y="370999"/>
                  <a:pt x="4191476" y="373856"/>
                </a:cubicBezTo>
                <a:cubicBezTo>
                  <a:pt x="4191476" y="377666"/>
                  <a:pt x="4190524" y="382429"/>
                  <a:pt x="4190524" y="386239"/>
                </a:cubicBezTo>
                <a:cubicBezTo>
                  <a:pt x="4190524" y="388144"/>
                  <a:pt x="4190524" y="390049"/>
                  <a:pt x="4190524" y="391954"/>
                </a:cubicBezTo>
                <a:cubicBezTo>
                  <a:pt x="4187666" y="383381"/>
                  <a:pt x="4184809" y="374809"/>
                  <a:pt x="4181951" y="367189"/>
                </a:cubicBezTo>
                <a:cubicBezTo>
                  <a:pt x="4181951" y="369094"/>
                  <a:pt x="4181951" y="368141"/>
                  <a:pt x="4181951" y="367189"/>
                </a:cubicBezTo>
                <a:close/>
                <a:moveTo>
                  <a:pt x="4161949" y="401479"/>
                </a:moveTo>
                <a:cubicBezTo>
                  <a:pt x="4161949" y="400526"/>
                  <a:pt x="4161949" y="400526"/>
                  <a:pt x="4161949" y="399574"/>
                </a:cubicBezTo>
                <a:cubicBezTo>
                  <a:pt x="4161949" y="399574"/>
                  <a:pt x="4161949" y="399574"/>
                  <a:pt x="4161949" y="399574"/>
                </a:cubicBezTo>
                <a:cubicBezTo>
                  <a:pt x="4161949" y="400526"/>
                  <a:pt x="4161949" y="401479"/>
                  <a:pt x="4161949" y="401479"/>
                </a:cubicBezTo>
                <a:close/>
                <a:moveTo>
                  <a:pt x="4160044" y="306229"/>
                </a:moveTo>
                <a:cubicBezTo>
                  <a:pt x="4160044" y="299561"/>
                  <a:pt x="4160996" y="295751"/>
                  <a:pt x="4160996" y="292894"/>
                </a:cubicBezTo>
                <a:cubicBezTo>
                  <a:pt x="4161949" y="289084"/>
                  <a:pt x="4162901" y="286226"/>
                  <a:pt x="4163854" y="282416"/>
                </a:cubicBezTo>
                <a:cubicBezTo>
                  <a:pt x="4163854" y="292894"/>
                  <a:pt x="4162901" y="303371"/>
                  <a:pt x="4162901" y="313849"/>
                </a:cubicBezTo>
                <a:cubicBezTo>
                  <a:pt x="4161949" y="310991"/>
                  <a:pt x="4160996" y="309086"/>
                  <a:pt x="4160044" y="306229"/>
                </a:cubicBezTo>
                <a:cubicBezTo>
                  <a:pt x="4160044" y="306229"/>
                  <a:pt x="4160044" y="306229"/>
                  <a:pt x="4160044" y="306229"/>
                </a:cubicBezTo>
                <a:close/>
                <a:moveTo>
                  <a:pt x="4128611" y="354806"/>
                </a:moveTo>
                <a:cubicBezTo>
                  <a:pt x="4128611" y="350996"/>
                  <a:pt x="4128611" y="347186"/>
                  <a:pt x="4127659" y="343376"/>
                </a:cubicBezTo>
                <a:cubicBezTo>
                  <a:pt x="4127659" y="345281"/>
                  <a:pt x="4127659" y="347186"/>
                  <a:pt x="4128611" y="350044"/>
                </a:cubicBezTo>
                <a:cubicBezTo>
                  <a:pt x="4129564" y="354806"/>
                  <a:pt x="4129564" y="360521"/>
                  <a:pt x="4130516" y="365284"/>
                </a:cubicBezTo>
                <a:cubicBezTo>
                  <a:pt x="4129564" y="361474"/>
                  <a:pt x="4129564" y="358616"/>
                  <a:pt x="4128611" y="354806"/>
                </a:cubicBezTo>
                <a:close/>
                <a:moveTo>
                  <a:pt x="4124801" y="255746"/>
                </a:moveTo>
                <a:cubicBezTo>
                  <a:pt x="4124801" y="252889"/>
                  <a:pt x="4124801" y="250031"/>
                  <a:pt x="4124801" y="248126"/>
                </a:cubicBezTo>
                <a:cubicBezTo>
                  <a:pt x="4129564" y="265271"/>
                  <a:pt x="4134326" y="284321"/>
                  <a:pt x="4140041" y="303371"/>
                </a:cubicBezTo>
                <a:cubicBezTo>
                  <a:pt x="4140041" y="304324"/>
                  <a:pt x="4140994" y="306229"/>
                  <a:pt x="4140994" y="307181"/>
                </a:cubicBezTo>
                <a:cubicBezTo>
                  <a:pt x="4140994" y="311944"/>
                  <a:pt x="4140994" y="316706"/>
                  <a:pt x="4140994" y="321469"/>
                </a:cubicBezTo>
                <a:cubicBezTo>
                  <a:pt x="4136231" y="310991"/>
                  <a:pt x="4133374" y="305276"/>
                  <a:pt x="4133374" y="305276"/>
                </a:cubicBezTo>
                <a:cubicBezTo>
                  <a:pt x="4133374" y="305276"/>
                  <a:pt x="4134326" y="308134"/>
                  <a:pt x="4135279" y="312896"/>
                </a:cubicBezTo>
                <a:cubicBezTo>
                  <a:pt x="4132421" y="309086"/>
                  <a:pt x="4130516" y="304324"/>
                  <a:pt x="4127659" y="300514"/>
                </a:cubicBezTo>
                <a:cubicBezTo>
                  <a:pt x="4125754" y="293846"/>
                  <a:pt x="4124801" y="288131"/>
                  <a:pt x="4123849" y="284321"/>
                </a:cubicBezTo>
                <a:cubicBezTo>
                  <a:pt x="4124801" y="273844"/>
                  <a:pt x="4124801" y="264319"/>
                  <a:pt x="4124801" y="255746"/>
                </a:cubicBezTo>
                <a:close/>
                <a:moveTo>
                  <a:pt x="4095274" y="395764"/>
                </a:moveTo>
                <a:cubicBezTo>
                  <a:pt x="4094321" y="395764"/>
                  <a:pt x="4094321" y="395764"/>
                  <a:pt x="4095274" y="395764"/>
                </a:cubicBezTo>
                <a:cubicBezTo>
                  <a:pt x="4095274" y="394811"/>
                  <a:pt x="4095274" y="394811"/>
                  <a:pt x="4095274" y="394811"/>
                </a:cubicBezTo>
                <a:cubicBezTo>
                  <a:pt x="4095274" y="394811"/>
                  <a:pt x="4095274" y="395764"/>
                  <a:pt x="4095274" y="395764"/>
                </a:cubicBezTo>
                <a:close/>
                <a:moveTo>
                  <a:pt x="4093369" y="386239"/>
                </a:moveTo>
                <a:cubicBezTo>
                  <a:pt x="4093369" y="383381"/>
                  <a:pt x="4093369" y="379571"/>
                  <a:pt x="4093369" y="376714"/>
                </a:cubicBezTo>
                <a:cubicBezTo>
                  <a:pt x="4094321" y="378619"/>
                  <a:pt x="4095274" y="380524"/>
                  <a:pt x="4096226" y="382429"/>
                </a:cubicBezTo>
                <a:cubicBezTo>
                  <a:pt x="4094321" y="384334"/>
                  <a:pt x="4094321" y="385286"/>
                  <a:pt x="4093369" y="386239"/>
                </a:cubicBezTo>
                <a:close/>
                <a:moveTo>
                  <a:pt x="4097179" y="342424"/>
                </a:moveTo>
                <a:cubicBezTo>
                  <a:pt x="4098131" y="339566"/>
                  <a:pt x="4098131" y="337661"/>
                  <a:pt x="4099084" y="334804"/>
                </a:cubicBezTo>
                <a:cubicBezTo>
                  <a:pt x="4099084" y="335756"/>
                  <a:pt x="4099084" y="336709"/>
                  <a:pt x="4099084" y="337661"/>
                </a:cubicBezTo>
                <a:cubicBezTo>
                  <a:pt x="4099084" y="339566"/>
                  <a:pt x="4098131" y="340519"/>
                  <a:pt x="4097179" y="342424"/>
                </a:cubicBezTo>
                <a:close/>
                <a:moveTo>
                  <a:pt x="4100989" y="353854"/>
                </a:moveTo>
                <a:cubicBezTo>
                  <a:pt x="4100989" y="352901"/>
                  <a:pt x="4100989" y="351949"/>
                  <a:pt x="4100989" y="351949"/>
                </a:cubicBezTo>
                <a:cubicBezTo>
                  <a:pt x="4100989" y="351949"/>
                  <a:pt x="4100989" y="351949"/>
                  <a:pt x="4100989" y="351949"/>
                </a:cubicBezTo>
                <a:cubicBezTo>
                  <a:pt x="4100989" y="352901"/>
                  <a:pt x="4100989" y="353854"/>
                  <a:pt x="4100989" y="353854"/>
                </a:cubicBezTo>
                <a:cubicBezTo>
                  <a:pt x="4100989" y="354806"/>
                  <a:pt x="4100989" y="353854"/>
                  <a:pt x="4100989" y="353854"/>
                </a:cubicBezTo>
                <a:close/>
                <a:moveTo>
                  <a:pt x="4115276" y="322421"/>
                </a:moveTo>
                <a:cubicBezTo>
                  <a:pt x="4115276" y="330994"/>
                  <a:pt x="4114324" y="341471"/>
                  <a:pt x="4114324" y="350996"/>
                </a:cubicBezTo>
                <a:cubicBezTo>
                  <a:pt x="4113371" y="336709"/>
                  <a:pt x="4111466" y="327184"/>
                  <a:pt x="4111466" y="327184"/>
                </a:cubicBezTo>
                <a:cubicBezTo>
                  <a:pt x="4111466" y="327184"/>
                  <a:pt x="4110514" y="332899"/>
                  <a:pt x="4108609" y="342424"/>
                </a:cubicBezTo>
                <a:cubicBezTo>
                  <a:pt x="4108609" y="342424"/>
                  <a:pt x="4107656" y="341471"/>
                  <a:pt x="4107656" y="341471"/>
                </a:cubicBezTo>
                <a:cubicBezTo>
                  <a:pt x="4107656" y="339566"/>
                  <a:pt x="4106704" y="338614"/>
                  <a:pt x="4106704" y="336709"/>
                </a:cubicBezTo>
                <a:cubicBezTo>
                  <a:pt x="4108609" y="330994"/>
                  <a:pt x="4111466" y="326231"/>
                  <a:pt x="4113371" y="322421"/>
                </a:cubicBezTo>
                <a:cubicBezTo>
                  <a:pt x="4114324" y="321469"/>
                  <a:pt x="4114324" y="319564"/>
                  <a:pt x="4115276" y="318611"/>
                </a:cubicBezTo>
                <a:cubicBezTo>
                  <a:pt x="4115276" y="319564"/>
                  <a:pt x="4115276" y="320516"/>
                  <a:pt x="4115276" y="322421"/>
                </a:cubicBezTo>
                <a:close/>
                <a:moveTo>
                  <a:pt x="4109561" y="295751"/>
                </a:moveTo>
                <a:cubicBezTo>
                  <a:pt x="4111466" y="299561"/>
                  <a:pt x="4113371" y="303371"/>
                  <a:pt x="4116229" y="308134"/>
                </a:cubicBezTo>
                <a:cubicBezTo>
                  <a:pt x="4116229" y="309086"/>
                  <a:pt x="4116229" y="310991"/>
                  <a:pt x="4116229" y="311944"/>
                </a:cubicBezTo>
                <a:cubicBezTo>
                  <a:pt x="4114324" y="314801"/>
                  <a:pt x="4112419" y="316706"/>
                  <a:pt x="4110514" y="320516"/>
                </a:cubicBezTo>
                <a:cubicBezTo>
                  <a:pt x="4108609" y="323374"/>
                  <a:pt x="4106704" y="326231"/>
                  <a:pt x="4104799" y="329089"/>
                </a:cubicBezTo>
                <a:cubicBezTo>
                  <a:pt x="4103846" y="326231"/>
                  <a:pt x="4102894" y="324326"/>
                  <a:pt x="4102894" y="322421"/>
                </a:cubicBezTo>
                <a:cubicBezTo>
                  <a:pt x="4105751" y="311944"/>
                  <a:pt x="4107656" y="303371"/>
                  <a:pt x="4109561" y="295751"/>
                </a:cubicBezTo>
                <a:close/>
                <a:moveTo>
                  <a:pt x="4092416" y="294799"/>
                </a:moveTo>
                <a:cubicBezTo>
                  <a:pt x="4093369" y="284321"/>
                  <a:pt x="4093369" y="274796"/>
                  <a:pt x="4094321" y="265271"/>
                </a:cubicBezTo>
                <a:cubicBezTo>
                  <a:pt x="4095274" y="268129"/>
                  <a:pt x="4096226" y="270034"/>
                  <a:pt x="4098131" y="272891"/>
                </a:cubicBezTo>
                <a:cubicBezTo>
                  <a:pt x="4100989" y="278606"/>
                  <a:pt x="4103846" y="284321"/>
                  <a:pt x="4106704" y="290989"/>
                </a:cubicBezTo>
                <a:cubicBezTo>
                  <a:pt x="4103846" y="296704"/>
                  <a:pt x="4101941" y="304324"/>
                  <a:pt x="4098131" y="311944"/>
                </a:cubicBezTo>
                <a:cubicBezTo>
                  <a:pt x="4097179" y="308134"/>
                  <a:pt x="4096226" y="306229"/>
                  <a:pt x="4096226" y="306229"/>
                </a:cubicBezTo>
                <a:cubicBezTo>
                  <a:pt x="4096226" y="306229"/>
                  <a:pt x="4096226" y="310039"/>
                  <a:pt x="4097179" y="315754"/>
                </a:cubicBezTo>
                <a:cubicBezTo>
                  <a:pt x="4095274" y="320516"/>
                  <a:pt x="4093369" y="324326"/>
                  <a:pt x="4092416" y="329089"/>
                </a:cubicBezTo>
                <a:cubicBezTo>
                  <a:pt x="4092416" y="328136"/>
                  <a:pt x="4091464" y="326231"/>
                  <a:pt x="4091464" y="325279"/>
                </a:cubicBezTo>
                <a:cubicBezTo>
                  <a:pt x="4091464" y="324326"/>
                  <a:pt x="4090511" y="323374"/>
                  <a:pt x="4090511" y="321469"/>
                </a:cubicBezTo>
                <a:cubicBezTo>
                  <a:pt x="4091464" y="311944"/>
                  <a:pt x="4092416" y="303371"/>
                  <a:pt x="4092416" y="294799"/>
                </a:cubicBezTo>
                <a:close/>
                <a:moveTo>
                  <a:pt x="4085749" y="244316"/>
                </a:moveTo>
                <a:cubicBezTo>
                  <a:pt x="4085749" y="245269"/>
                  <a:pt x="4085749" y="245269"/>
                  <a:pt x="4085749" y="244316"/>
                </a:cubicBezTo>
                <a:cubicBezTo>
                  <a:pt x="4085749" y="247174"/>
                  <a:pt x="4085749" y="248126"/>
                  <a:pt x="4084796" y="250031"/>
                </a:cubicBezTo>
                <a:cubicBezTo>
                  <a:pt x="4084796" y="249079"/>
                  <a:pt x="4084796" y="246221"/>
                  <a:pt x="4085749" y="244316"/>
                </a:cubicBezTo>
                <a:close/>
                <a:moveTo>
                  <a:pt x="4043839" y="279559"/>
                </a:moveTo>
                <a:cubicBezTo>
                  <a:pt x="4044791" y="280511"/>
                  <a:pt x="4044791" y="280511"/>
                  <a:pt x="4043839" y="279559"/>
                </a:cubicBezTo>
                <a:cubicBezTo>
                  <a:pt x="4044791" y="281464"/>
                  <a:pt x="4044791" y="282416"/>
                  <a:pt x="4044791" y="283369"/>
                </a:cubicBezTo>
                <a:cubicBezTo>
                  <a:pt x="4043839" y="282416"/>
                  <a:pt x="4043839" y="281464"/>
                  <a:pt x="4043839" y="281464"/>
                </a:cubicBezTo>
                <a:cubicBezTo>
                  <a:pt x="4043839" y="281464"/>
                  <a:pt x="4043839" y="283369"/>
                  <a:pt x="4044791" y="286226"/>
                </a:cubicBezTo>
                <a:cubicBezTo>
                  <a:pt x="4044791" y="287179"/>
                  <a:pt x="4044791" y="288131"/>
                  <a:pt x="4044791" y="290036"/>
                </a:cubicBezTo>
                <a:cubicBezTo>
                  <a:pt x="4043839" y="288131"/>
                  <a:pt x="4042886" y="286226"/>
                  <a:pt x="4042886" y="284321"/>
                </a:cubicBezTo>
                <a:cubicBezTo>
                  <a:pt x="4043839" y="282416"/>
                  <a:pt x="4043839" y="281464"/>
                  <a:pt x="4043839" y="279559"/>
                </a:cubicBezTo>
                <a:close/>
                <a:moveTo>
                  <a:pt x="4044791" y="333851"/>
                </a:moveTo>
                <a:cubicBezTo>
                  <a:pt x="4044791" y="333851"/>
                  <a:pt x="4044791" y="333851"/>
                  <a:pt x="4044791" y="333851"/>
                </a:cubicBezTo>
                <a:cubicBezTo>
                  <a:pt x="4044791" y="335756"/>
                  <a:pt x="4044791" y="337661"/>
                  <a:pt x="4044791" y="339566"/>
                </a:cubicBezTo>
                <a:cubicBezTo>
                  <a:pt x="4043839" y="338614"/>
                  <a:pt x="4043839" y="338614"/>
                  <a:pt x="4042886" y="337661"/>
                </a:cubicBezTo>
                <a:cubicBezTo>
                  <a:pt x="4042886" y="335756"/>
                  <a:pt x="4043839" y="334804"/>
                  <a:pt x="4044791" y="333851"/>
                </a:cubicBezTo>
                <a:close/>
                <a:moveTo>
                  <a:pt x="4039076" y="271939"/>
                </a:moveTo>
                <a:cubicBezTo>
                  <a:pt x="4039076" y="272891"/>
                  <a:pt x="4039076" y="272891"/>
                  <a:pt x="4039076" y="273844"/>
                </a:cubicBezTo>
                <a:cubicBezTo>
                  <a:pt x="4039076" y="272891"/>
                  <a:pt x="4038124" y="271939"/>
                  <a:pt x="4038124" y="270034"/>
                </a:cubicBezTo>
                <a:cubicBezTo>
                  <a:pt x="4037171" y="268129"/>
                  <a:pt x="4037171" y="267176"/>
                  <a:pt x="4036219" y="265271"/>
                </a:cubicBezTo>
                <a:cubicBezTo>
                  <a:pt x="4037171" y="267176"/>
                  <a:pt x="4038124" y="269081"/>
                  <a:pt x="4039076" y="271939"/>
                </a:cubicBezTo>
                <a:close/>
                <a:moveTo>
                  <a:pt x="4033361" y="358616"/>
                </a:moveTo>
                <a:cubicBezTo>
                  <a:pt x="4033361" y="355759"/>
                  <a:pt x="4034314" y="353854"/>
                  <a:pt x="4034314" y="351949"/>
                </a:cubicBezTo>
                <a:cubicBezTo>
                  <a:pt x="4035266" y="350044"/>
                  <a:pt x="4037171" y="347186"/>
                  <a:pt x="4038124" y="345281"/>
                </a:cubicBezTo>
                <a:cubicBezTo>
                  <a:pt x="4040029" y="347186"/>
                  <a:pt x="4041934" y="350044"/>
                  <a:pt x="4043839" y="351949"/>
                </a:cubicBezTo>
                <a:cubicBezTo>
                  <a:pt x="4042886" y="363379"/>
                  <a:pt x="4041934" y="376714"/>
                  <a:pt x="4040981" y="391954"/>
                </a:cubicBezTo>
                <a:cubicBezTo>
                  <a:pt x="4039076" y="398621"/>
                  <a:pt x="4037171" y="406241"/>
                  <a:pt x="4035266" y="413861"/>
                </a:cubicBezTo>
                <a:cubicBezTo>
                  <a:pt x="4033361" y="407194"/>
                  <a:pt x="4030504" y="401479"/>
                  <a:pt x="4029551" y="395764"/>
                </a:cubicBezTo>
                <a:cubicBezTo>
                  <a:pt x="4028599" y="392906"/>
                  <a:pt x="4027646" y="391001"/>
                  <a:pt x="4027646" y="388144"/>
                </a:cubicBezTo>
                <a:cubicBezTo>
                  <a:pt x="4029551" y="377666"/>
                  <a:pt x="4031456" y="368141"/>
                  <a:pt x="4033361" y="358616"/>
                </a:cubicBezTo>
                <a:close/>
                <a:moveTo>
                  <a:pt x="4020026" y="324326"/>
                </a:moveTo>
                <a:cubicBezTo>
                  <a:pt x="4020979" y="325279"/>
                  <a:pt x="4020979" y="325279"/>
                  <a:pt x="4021931" y="326231"/>
                </a:cubicBezTo>
                <a:cubicBezTo>
                  <a:pt x="4020979" y="329089"/>
                  <a:pt x="4020026" y="331946"/>
                  <a:pt x="4019074" y="334804"/>
                </a:cubicBezTo>
                <a:cubicBezTo>
                  <a:pt x="4018121" y="336709"/>
                  <a:pt x="4018121" y="339566"/>
                  <a:pt x="4017169" y="341471"/>
                </a:cubicBezTo>
                <a:cubicBezTo>
                  <a:pt x="4017169" y="341471"/>
                  <a:pt x="4017169" y="342424"/>
                  <a:pt x="4016216" y="342424"/>
                </a:cubicBezTo>
                <a:cubicBezTo>
                  <a:pt x="4016216" y="343376"/>
                  <a:pt x="4015264" y="343376"/>
                  <a:pt x="4015264" y="344329"/>
                </a:cubicBezTo>
                <a:cubicBezTo>
                  <a:pt x="4014311" y="333851"/>
                  <a:pt x="4012406" y="324326"/>
                  <a:pt x="4011454" y="315754"/>
                </a:cubicBezTo>
                <a:cubicBezTo>
                  <a:pt x="4014311" y="317659"/>
                  <a:pt x="4017169" y="320516"/>
                  <a:pt x="4020026" y="324326"/>
                </a:cubicBezTo>
                <a:close/>
                <a:moveTo>
                  <a:pt x="3999071" y="282416"/>
                </a:moveTo>
                <a:cubicBezTo>
                  <a:pt x="4000024" y="282416"/>
                  <a:pt x="4000024" y="282416"/>
                  <a:pt x="3999071" y="282416"/>
                </a:cubicBezTo>
                <a:cubicBezTo>
                  <a:pt x="4000024" y="290989"/>
                  <a:pt x="4000024" y="300514"/>
                  <a:pt x="4000024" y="310991"/>
                </a:cubicBezTo>
                <a:cubicBezTo>
                  <a:pt x="4000024" y="312896"/>
                  <a:pt x="4000024" y="314801"/>
                  <a:pt x="4000024" y="316706"/>
                </a:cubicBezTo>
                <a:cubicBezTo>
                  <a:pt x="4000024" y="319564"/>
                  <a:pt x="3999071" y="322421"/>
                  <a:pt x="3999071" y="325279"/>
                </a:cubicBezTo>
                <a:cubicBezTo>
                  <a:pt x="3999071" y="325279"/>
                  <a:pt x="3999071" y="326231"/>
                  <a:pt x="3999071" y="327184"/>
                </a:cubicBezTo>
                <a:cubicBezTo>
                  <a:pt x="3999071" y="326231"/>
                  <a:pt x="3998119" y="325279"/>
                  <a:pt x="3998119" y="324326"/>
                </a:cubicBezTo>
                <a:lnTo>
                  <a:pt x="3997166" y="314801"/>
                </a:lnTo>
                <a:lnTo>
                  <a:pt x="3996214" y="286226"/>
                </a:lnTo>
                <a:cubicBezTo>
                  <a:pt x="3997166" y="285274"/>
                  <a:pt x="3998119" y="284321"/>
                  <a:pt x="3999071" y="282416"/>
                </a:cubicBezTo>
                <a:close/>
                <a:moveTo>
                  <a:pt x="3983831" y="405289"/>
                </a:moveTo>
                <a:cubicBezTo>
                  <a:pt x="3982879" y="408146"/>
                  <a:pt x="3981926" y="410051"/>
                  <a:pt x="3980021" y="412909"/>
                </a:cubicBezTo>
                <a:cubicBezTo>
                  <a:pt x="3980021" y="412909"/>
                  <a:pt x="3980021" y="412909"/>
                  <a:pt x="3980021" y="412909"/>
                </a:cubicBezTo>
                <a:cubicBezTo>
                  <a:pt x="3981926" y="407194"/>
                  <a:pt x="3981926" y="404336"/>
                  <a:pt x="3982879" y="402431"/>
                </a:cubicBezTo>
                <a:cubicBezTo>
                  <a:pt x="3982879" y="403384"/>
                  <a:pt x="3982879" y="404336"/>
                  <a:pt x="3983831" y="405289"/>
                </a:cubicBezTo>
                <a:close/>
                <a:moveTo>
                  <a:pt x="3980974" y="395764"/>
                </a:moveTo>
                <a:cubicBezTo>
                  <a:pt x="3981926" y="397669"/>
                  <a:pt x="3981926" y="399574"/>
                  <a:pt x="3982879" y="401479"/>
                </a:cubicBezTo>
                <a:cubicBezTo>
                  <a:pt x="3982879" y="402431"/>
                  <a:pt x="3980974" y="404336"/>
                  <a:pt x="3979069" y="407194"/>
                </a:cubicBezTo>
                <a:cubicBezTo>
                  <a:pt x="3979069" y="407194"/>
                  <a:pt x="3979069" y="406241"/>
                  <a:pt x="3979069" y="406241"/>
                </a:cubicBezTo>
                <a:cubicBezTo>
                  <a:pt x="3980021" y="403384"/>
                  <a:pt x="3980021" y="399574"/>
                  <a:pt x="3980974" y="395764"/>
                </a:cubicBezTo>
                <a:close/>
                <a:moveTo>
                  <a:pt x="3976211" y="378619"/>
                </a:moveTo>
                <a:cubicBezTo>
                  <a:pt x="3976211" y="378619"/>
                  <a:pt x="3976211" y="378619"/>
                  <a:pt x="3976211" y="378619"/>
                </a:cubicBezTo>
                <a:cubicBezTo>
                  <a:pt x="3976211" y="379571"/>
                  <a:pt x="3976211" y="379571"/>
                  <a:pt x="3976211" y="380524"/>
                </a:cubicBezTo>
                <a:cubicBezTo>
                  <a:pt x="3976211" y="379571"/>
                  <a:pt x="3976211" y="378619"/>
                  <a:pt x="3976211" y="378619"/>
                </a:cubicBezTo>
                <a:close/>
                <a:moveTo>
                  <a:pt x="3948589" y="255746"/>
                </a:moveTo>
                <a:cubicBezTo>
                  <a:pt x="3948589" y="262414"/>
                  <a:pt x="3947636" y="270034"/>
                  <a:pt x="3946684" y="277654"/>
                </a:cubicBezTo>
                <a:cubicBezTo>
                  <a:pt x="3946684" y="279559"/>
                  <a:pt x="3946684" y="282416"/>
                  <a:pt x="3945731" y="285274"/>
                </a:cubicBezTo>
                <a:cubicBezTo>
                  <a:pt x="3944779" y="278606"/>
                  <a:pt x="3944779" y="272891"/>
                  <a:pt x="3943826" y="266224"/>
                </a:cubicBezTo>
                <a:cubicBezTo>
                  <a:pt x="3942874" y="257651"/>
                  <a:pt x="3940969" y="249079"/>
                  <a:pt x="3940016" y="240506"/>
                </a:cubicBezTo>
                <a:cubicBezTo>
                  <a:pt x="3940016" y="240506"/>
                  <a:pt x="3940016" y="240506"/>
                  <a:pt x="3940016" y="239554"/>
                </a:cubicBezTo>
                <a:cubicBezTo>
                  <a:pt x="3940016" y="238601"/>
                  <a:pt x="3940016" y="237649"/>
                  <a:pt x="3940016" y="236696"/>
                </a:cubicBezTo>
                <a:cubicBezTo>
                  <a:pt x="3940969" y="237649"/>
                  <a:pt x="3941921" y="239554"/>
                  <a:pt x="3942874" y="240506"/>
                </a:cubicBezTo>
                <a:cubicBezTo>
                  <a:pt x="3944779" y="243364"/>
                  <a:pt x="3945731" y="245269"/>
                  <a:pt x="3947636" y="248126"/>
                </a:cubicBezTo>
                <a:cubicBezTo>
                  <a:pt x="3948589" y="251936"/>
                  <a:pt x="3948589" y="253841"/>
                  <a:pt x="3948589" y="255746"/>
                </a:cubicBezTo>
                <a:close/>
                <a:moveTo>
                  <a:pt x="3943826" y="205264"/>
                </a:moveTo>
                <a:cubicBezTo>
                  <a:pt x="3943826" y="207169"/>
                  <a:pt x="3943826" y="209074"/>
                  <a:pt x="3943826" y="210979"/>
                </a:cubicBezTo>
                <a:cubicBezTo>
                  <a:pt x="3943826" y="216694"/>
                  <a:pt x="3944779" y="223361"/>
                  <a:pt x="3945731" y="230981"/>
                </a:cubicBezTo>
                <a:cubicBezTo>
                  <a:pt x="3945731" y="232886"/>
                  <a:pt x="3945731" y="234791"/>
                  <a:pt x="3946684" y="236696"/>
                </a:cubicBezTo>
                <a:cubicBezTo>
                  <a:pt x="3943826" y="233839"/>
                  <a:pt x="3941921" y="230029"/>
                  <a:pt x="3939064" y="228124"/>
                </a:cubicBezTo>
                <a:cubicBezTo>
                  <a:pt x="3938111" y="224314"/>
                  <a:pt x="3938111" y="219551"/>
                  <a:pt x="3937159" y="215741"/>
                </a:cubicBezTo>
                <a:cubicBezTo>
                  <a:pt x="3940016" y="210979"/>
                  <a:pt x="3941921" y="208121"/>
                  <a:pt x="3943826" y="205264"/>
                </a:cubicBezTo>
                <a:close/>
                <a:moveTo>
                  <a:pt x="3866674" y="369094"/>
                </a:moveTo>
                <a:cubicBezTo>
                  <a:pt x="3866674" y="369094"/>
                  <a:pt x="3866674" y="368141"/>
                  <a:pt x="3867626" y="368141"/>
                </a:cubicBezTo>
                <a:cubicBezTo>
                  <a:pt x="3867626" y="369094"/>
                  <a:pt x="3867626" y="370046"/>
                  <a:pt x="3867626" y="370999"/>
                </a:cubicBezTo>
                <a:cubicBezTo>
                  <a:pt x="3867626" y="370046"/>
                  <a:pt x="3866674" y="370046"/>
                  <a:pt x="3866674" y="369094"/>
                </a:cubicBezTo>
                <a:close/>
                <a:moveTo>
                  <a:pt x="3886676" y="354806"/>
                </a:moveTo>
                <a:cubicBezTo>
                  <a:pt x="3885724" y="351949"/>
                  <a:pt x="3883819" y="350044"/>
                  <a:pt x="3882866" y="348139"/>
                </a:cubicBezTo>
                <a:cubicBezTo>
                  <a:pt x="3882866" y="345281"/>
                  <a:pt x="3881914" y="341471"/>
                  <a:pt x="3881914" y="338614"/>
                </a:cubicBezTo>
                <a:cubicBezTo>
                  <a:pt x="3883819" y="343376"/>
                  <a:pt x="3885724" y="349091"/>
                  <a:pt x="3886676" y="354806"/>
                </a:cubicBezTo>
                <a:cubicBezTo>
                  <a:pt x="3887629" y="354806"/>
                  <a:pt x="3887629" y="355759"/>
                  <a:pt x="3887629" y="356711"/>
                </a:cubicBezTo>
                <a:cubicBezTo>
                  <a:pt x="3887629" y="355759"/>
                  <a:pt x="3887629" y="354806"/>
                  <a:pt x="3886676" y="354806"/>
                </a:cubicBezTo>
                <a:close/>
                <a:moveTo>
                  <a:pt x="3897154" y="278606"/>
                </a:moveTo>
                <a:cubicBezTo>
                  <a:pt x="3899059" y="275749"/>
                  <a:pt x="3900011" y="272891"/>
                  <a:pt x="3901916" y="270986"/>
                </a:cubicBezTo>
                <a:cubicBezTo>
                  <a:pt x="3901916" y="270986"/>
                  <a:pt x="3901916" y="270986"/>
                  <a:pt x="3901916" y="270986"/>
                </a:cubicBezTo>
                <a:cubicBezTo>
                  <a:pt x="3900964" y="273844"/>
                  <a:pt x="3899059" y="276701"/>
                  <a:pt x="3897154" y="278606"/>
                </a:cubicBezTo>
                <a:cubicBezTo>
                  <a:pt x="3898106" y="279559"/>
                  <a:pt x="3897154" y="279559"/>
                  <a:pt x="3897154" y="278606"/>
                </a:cubicBezTo>
                <a:close/>
                <a:moveTo>
                  <a:pt x="3900011" y="291941"/>
                </a:moveTo>
                <a:cubicBezTo>
                  <a:pt x="3900011" y="290989"/>
                  <a:pt x="3900964" y="289084"/>
                  <a:pt x="3901916" y="288131"/>
                </a:cubicBezTo>
                <a:cubicBezTo>
                  <a:pt x="3901916" y="287179"/>
                  <a:pt x="3902869" y="287179"/>
                  <a:pt x="3902869" y="286226"/>
                </a:cubicBezTo>
                <a:cubicBezTo>
                  <a:pt x="3902869" y="290036"/>
                  <a:pt x="3902869" y="293846"/>
                  <a:pt x="3903821" y="297656"/>
                </a:cubicBezTo>
                <a:cubicBezTo>
                  <a:pt x="3903821" y="298609"/>
                  <a:pt x="3903821" y="300514"/>
                  <a:pt x="3902869" y="301466"/>
                </a:cubicBezTo>
                <a:cubicBezTo>
                  <a:pt x="3902869" y="300514"/>
                  <a:pt x="3902869" y="299561"/>
                  <a:pt x="3901916" y="298609"/>
                </a:cubicBezTo>
                <a:cubicBezTo>
                  <a:pt x="3901916" y="295751"/>
                  <a:pt x="3900964" y="293846"/>
                  <a:pt x="3900011" y="291941"/>
                </a:cubicBezTo>
                <a:close/>
                <a:moveTo>
                  <a:pt x="3903821" y="431006"/>
                </a:moveTo>
                <a:cubicBezTo>
                  <a:pt x="3903821" y="431006"/>
                  <a:pt x="3903821" y="431959"/>
                  <a:pt x="3902869" y="431959"/>
                </a:cubicBezTo>
                <a:lnTo>
                  <a:pt x="3901916" y="431959"/>
                </a:lnTo>
                <a:cubicBezTo>
                  <a:pt x="3902869" y="430054"/>
                  <a:pt x="3902869" y="428149"/>
                  <a:pt x="3903821" y="426244"/>
                </a:cubicBezTo>
                <a:cubicBezTo>
                  <a:pt x="3903821" y="427196"/>
                  <a:pt x="3903821" y="427196"/>
                  <a:pt x="3904774" y="428149"/>
                </a:cubicBezTo>
                <a:cubicBezTo>
                  <a:pt x="3903821" y="429101"/>
                  <a:pt x="3903821" y="430054"/>
                  <a:pt x="3903821" y="431006"/>
                </a:cubicBezTo>
                <a:close/>
                <a:moveTo>
                  <a:pt x="3925729" y="309086"/>
                </a:moveTo>
                <a:cubicBezTo>
                  <a:pt x="3923824" y="301466"/>
                  <a:pt x="3922871" y="297656"/>
                  <a:pt x="3922871" y="297656"/>
                </a:cubicBezTo>
                <a:cubicBezTo>
                  <a:pt x="3922871" y="297656"/>
                  <a:pt x="3922871" y="301466"/>
                  <a:pt x="3923824" y="308134"/>
                </a:cubicBezTo>
                <a:cubicBezTo>
                  <a:pt x="3920966" y="297656"/>
                  <a:pt x="3919061" y="291941"/>
                  <a:pt x="3919061" y="291941"/>
                </a:cubicBezTo>
                <a:cubicBezTo>
                  <a:pt x="3919061" y="291941"/>
                  <a:pt x="3920014" y="301466"/>
                  <a:pt x="3922871" y="317659"/>
                </a:cubicBezTo>
                <a:cubicBezTo>
                  <a:pt x="3922871" y="320516"/>
                  <a:pt x="3923824" y="322421"/>
                  <a:pt x="3923824" y="325279"/>
                </a:cubicBezTo>
                <a:cubicBezTo>
                  <a:pt x="3922871" y="328136"/>
                  <a:pt x="3922871" y="331946"/>
                  <a:pt x="3921919" y="334804"/>
                </a:cubicBezTo>
                <a:cubicBezTo>
                  <a:pt x="3921919" y="334804"/>
                  <a:pt x="3921919" y="335756"/>
                  <a:pt x="3921919" y="335756"/>
                </a:cubicBezTo>
                <a:cubicBezTo>
                  <a:pt x="3921919" y="333851"/>
                  <a:pt x="3920966" y="331946"/>
                  <a:pt x="3920966" y="330041"/>
                </a:cubicBezTo>
                <a:cubicBezTo>
                  <a:pt x="3919061" y="319564"/>
                  <a:pt x="3917156" y="310039"/>
                  <a:pt x="3915251" y="301466"/>
                </a:cubicBezTo>
                <a:cubicBezTo>
                  <a:pt x="3913346" y="293846"/>
                  <a:pt x="3912394" y="287179"/>
                  <a:pt x="3911441" y="281464"/>
                </a:cubicBezTo>
                <a:cubicBezTo>
                  <a:pt x="3911441" y="273844"/>
                  <a:pt x="3912394" y="268129"/>
                  <a:pt x="3912394" y="264319"/>
                </a:cubicBezTo>
                <a:cubicBezTo>
                  <a:pt x="3912394" y="264319"/>
                  <a:pt x="3912394" y="263366"/>
                  <a:pt x="3912394" y="263366"/>
                </a:cubicBezTo>
                <a:cubicBezTo>
                  <a:pt x="3914299" y="265271"/>
                  <a:pt x="3917156" y="268129"/>
                  <a:pt x="3919061" y="270986"/>
                </a:cubicBezTo>
                <a:cubicBezTo>
                  <a:pt x="3920966" y="272891"/>
                  <a:pt x="3922871" y="274796"/>
                  <a:pt x="3923824" y="277654"/>
                </a:cubicBezTo>
                <a:cubicBezTo>
                  <a:pt x="3923824" y="277654"/>
                  <a:pt x="3923824" y="280511"/>
                  <a:pt x="3924776" y="284321"/>
                </a:cubicBezTo>
                <a:cubicBezTo>
                  <a:pt x="3922871" y="279559"/>
                  <a:pt x="3921919" y="277654"/>
                  <a:pt x="3921919" y="277654"/>
                </a:cubicBezTo>
                <a:cubicBezTo>
                  <a:pt x="3921919" y="277654"/>
                  <a:pt x="3923824" y="284321"/>
                  <a:pt x="3926681" y="296704"/>
                </a:cubicBezTo>
                <a:cubicBezTo>
                  <a:pt x="3926681" y="298609"/>
                  <a:pt x="3927634" y="301466"/>
                  <a:pt x="3927634" y="304324"/>
                </a:cubicBezTo>
                <a:cubicBezTo>
                  <a:pt x="3927634" y="304324"/>
                  <a:pt x="3927634" y="304324"/>
                  <a:pt x="3927634" y="305276"/>
                </a:cubicBezTo>
                <a:cubicBezTo>
                  <a:pt x="3926681" y="304324"/>
                  <a:pt x="3925729" y="306229"/>
                  <a:pt x="3925729" y="309086"/>
                </a:cubicBezTo>
                <a:close/>
                <a:moveTo>
                  <a:pt x="3929539" y="287179"/>
                </a:moveTo>
                <a:cubicBezTo>
                  <a:pt x="3929539" y="289084"/>
                  <a:pt x="3928586" y="290989"/>
                  <a:pt x="3928586" y="292894"/>
                </a:cubicBezTo>
                <a:cubicBezTo>
                  <a:pt x="3928586" y="291941"/>
                  <a:pt x="3927634" y="290989"/>
                  <a:pt x="3927634" y="290036"/>
                </a:cubicBezTo>
                <a:cubicBezTo>
                  <a:pt x="3924776" y="281464"/>
                  <a:pt x="3923824" y="275749"/>
                  <a:pt x="3923824" y="275749"/>
                </a:cubicBezTo>
                <a:cubicBezTo>
                  <a:pt x="3924776" y="277654"/>
                  <a:pt x="3926681" y="279559"/>
                  <a:pt x="3927634" y="281464"/>
                </a:cubicBezTo>
                <a:cubicBezTo>
                  <a:pt x="3928586" y="282416"/>
                  <a:pt x="3928586" y="283369"/>
                  <a:pt x="3929539" y="284321"/>
                </a:cubicBezTo>
                <a:cubicBezTo>
                  <a:pt x="3929539" y="284321"/>
                  <a:pt x="3929539" y="285274"/>
                  <a:pt x="3929539" y="287179"/>
                </a:cubicBezTo>
                <a:close/>
                <a:moveTo>
                  <a:pt x="3926681" y="242411"/>
                </a:moveTo>
                <a:cubicBezTo>
                  <a:pt x="3927634" y="251936"/>
                  <a:pt x="3928586" y="261461"/>
                  <a:pt x="3928586" y="270986"/>
                </a:cubicBezTo>
                <a:cubicBezTo>
                  <a:pt x="3926681" y="269081"/>
                  <a:pt x="3924776" y="266224"/>
                  <a:pt x="3921919" y="265271"/>
                </a:cubicBezTo>
                <a:cubicBezTo>
                  <a:pt x="3919061" y="262414"/>
                  <a:pt x="3916204" y="259556"/>
                  <a:pt x="3913346" y="257651"/>
                </a:cubicBezTo>
                <a:cubicBezTo>
                  <a:pt x="3915251" y="253841"/>
                  <a:pt x="3916204" y="250031"/>
                  <a:pt x="3917156" y="246221"/>
                </a:cubicBezTo>
                <a:cubicBezTo>
                  <a:pt x="3920014" y="241459"/>
                  <a:pt x="3922871" y="236696"/>
                  <a:pt x="3925729" y="232886"/>
                </a:cubicBezTo>
                <a:cubicBezTo>
                  <a:pt x="3925729" y="235744"/>
                  <a:pt x="3925729" y="239554"/>
                  <a:pt x="3926681" y="242411"/>
                </a:cubicBezTo>
                <a:close/>
                <a:moveTo>
                  <a:pt x="3900964" y="168116"/>
                </a:moveTo>
                <a:cubicBezTo>
                  <a:pt x="3905726" y="160496"/>
                  <a:pt x="3910489" y="153829"/>
                  <a:pt x="3914299" y="147161"/>
                </a:cubicBezTo>
                <a:cubicBezTo>
                  <a:pt x="3914299" y="150019"/>
                  <a:pt x="3915251" y="152876"/>
                  <a:pt x="3915251" y="156686"/>
                </a:cubicBezTo>
                <a:cubicBezTo>
                  <a:pt x="3917156" y="168116"/>
                  <a:pt x="3919061" y="181451"/>
                  <a:pt x="3920966" y="196691"/>
                </a:cubicBezTo>
                <a:cubicBezTo>
                  <a:pt x="3921919" y="202406"/>
                  <a:pt x="3921919" y="208121"/>
                  <a:pt x="3922871" y="213836"/>
                </a:cubicBezTo>
                <a:cubicBezTo>
                  <a:pt x="3920966" y="211931"/>
                  <a:pt x="3920014" y="210979"/>
                  <a:pt x="3920014" y="210979"/>
                </a:cubicBezTo>
                <a:cubicBezTo>
                  <a:pt x="3920014" y="210979"/>
                  <a:pt x="3920966" y="212884"/>
                  <a:pt x="3923824" y="214789"/>
                </a:cubicBezTo>
                <a:cubicBezTo>
                  <a:pt x="3923824" y="218599"/>
                  <a:pt x="3924776" y="222409"/>
                  <a:pt x="3924776" y="226219"/>
                </a:cubicBezTo>
                <a:cubicBezTo>
                  <a:pt x="3919061" y="232886"/>
                  <a:pt x="3913346" y="240506"/>
                  <a:pt x="3906679" y="249079"/>
                </a:cubicBezTo>
                <a:cubicBezTo>
                  <a:pt x="3905726" y="250031"/>
                  <a:pt x="3905726" y="250984"/>
                  <a:pt x="3904774" y="251936"/>
                </a:cubicBezTo>
                <a:cubicBezTo>
                  <a:pt x="3903821" y="251936"/>
                  <a:pt x="3903821" y="250984"/>
                  <a:pt x="3902869" y="250984"/>
                </a:cubicBezTo>
                <a:cubicBezTo>
                  <a:pt x="3901916" y="245269"/>
                  <a:pt x="3900964" y="242411"/>
                  <a:pt x="3900964" y="242411"/>
                </a:cubicBezTo>
                <a:cubicBezTo>
                  <a:pt x="3900964" y="242411"/>
                  <a:pt x="3900964" y="245269"/>
                  <a:pt x="3900964" y="249079"/>
                </a:cubicBezTo>
                <a:cubicBezTo>
                  <a:pt x="3900011" y="248126"/>
                  <a:pt x="3898106" y="247174"/>
                  <a:pt x="3897154" y="247174"/>
                </a:cubicBezTo>
                <a:cubicBezTo>
                  <a:pt x="3893344" y="245269"/>
                  <a:pt x="3891439" y="243364"/>
                  <a:pt x="3891439" y="243364"/>
                </a:cubicBezTo>
                <a:cubicBezTo>
                  <a:pt x="3891439" y="243364"/>
                  <a:pt x="3893344" y="245269"/>
                  <a:pt x="3896201" y="248126"/>
                </a:cubicBezTo>
                <a:cubicBezTo>
                  <a:pt x="3897154" y="249079"/>
                  <a:pt x="3899059" y="250984"/>
                  <a:pt x="3900964" y="251936"/>
                </a:cubicBezTo>
                <a:cubicBezTo>
                  <a:pt x="3900964" y="253841"/>
                  <a:pt x="3900964" y="254794"/>
                  <a:pt x="3900964" y="256699"/>
                </a:cubicBezTo>
                <a:cubicBezTo>
                  <a:pt x="3899059" y="259556"/>
                  <a:pt x="3896201" y="263366"/>
                  <a:pt x="3894296" y="266224"/>
                </a:cubicBezTo>
                <a:cubicBezTo>
                  <a:pt x="3893344" y="261461"/>
                  <a:pt x="3891439" y="255746"/>
                  <a:pt x="3890486" y="250984"/>
                </a:cubicBezTo>
                <a:cubicBezTo>
                  <a:pt x="3886676" y="235744"/>
                  <a:pt x="3883819" y="222409"/>
                  <a:pt x="3880009" y="210026"/>
                </a:cubicBezTo>
                <a:cubicBezTo>
                  <a:pt x="3880009" y="209074"/>
                  <a:pt x="3879056" y="207169"/>
                  <a:pt x="3879056" y="206216"/>
                </a:cubicBezTo>
                <a:cubicBezTo>
                  <a:pt x="3886676" y="191929"/>
                  <a:pt x="3894296" y="178594"/>
                  <a:pt x="3900964" y="168116"/>
                </a:cubicBezTo>
                <a:close/>
                <a:moveTo>
                  <a:pt x="3873341" y="214789"/>
                </a:moveTo>
                <a:cubicBezTo>
                  <a:pt x="3875246" y="226219"/>
                  <a:pt x="3877151" y="238601"/>
                  <a:pt x="3879056" y="251936"/>
                </a:cubicBezTo>
                <a:cubicBezTo>
                  <a:pt x="3880009" y="260509"/>
                  <a:pt x="3881914" y="270034"/>
                  <a:pt x="3883819" y="280511"/>
                </a:cubicBezTo>
                <a:cubicBezTo>
                  <a:pt x="3883819" y="281464"/>
                  <a:pt x="3882866" y="281464"/>
                  <a:pt x="3882866" y="282416"/>
                </a:cubicBezTo>
                <a:cubicBezTo>
                  <a:pt x="3880009" y="273844"/>
                  <a:pt x="3878104" y="266224"/>
                  <a:pt x="3875246" y="259556"/>
                </a:cubicBezTo>
                <a:cubicBezTo>
                  <a:pt x="3871436" y="250031"/>
                  <a:pt x="3868579" y="241459"/>
                  <a:pt x="3865721" y="234791"/>
                </a:cubicBezTo>
                <a:cubicBezTo>
                  <a:pt x="3865721" y="233839"/>
                  <a:pt x="3864769" y="232886"/>
                  <a:pt x="3864769" y="231934"/>
                </a:cubicBezTo>
                <a:cubicBezTo>
                  <a:pt x="3867626" y="225266"/>
                  <a:pt x="3870484" y="219551"/>
                  <a:pt x="3873341" y="214789"/>
                </a:cubicBezTo>
                <a:close/>
                <a:moveTo>
                  <a:pt x="3864769" y="341471"/>
                </a:moveTo>
                <a:cubicBezTo>
                  <a:pt x="3863816" y="342424"/>
                  <a:pt x="3863816" y="344329"/>
                  <a:pt x="3862864" y="345281"/>
                </a:cubicBezTo>
                <a:cubicBezTo>
                  <a:pt x="3862864" y="344329"/>
                  <a:pt x="3863816" y="343376"/>
                  <a:pt x="3864769" y="341471"/>
                </a:cubicBezTo>
                <a:cubicBezTo>
                  <a:pt x="3864769" y="341471"/>
                  <a:pt x="3864769" y="341471"/>
                  <a:pt x="3864769" y="341471"/>
                </a:cubicBezTo>
                <a:close/>
                <a:moveTo>
                  <a:pt x="3854291" y="211931"/>
                </a:moveTo>
                <a:cubicBezTo>
                  <a:pt x="3854291" y="208121"/>
                  <a:pt x="3855244" y="204311"/>
                  <a:pt x="3856196" y="201454"/>
                </a:cubicBezTo>
                <a:cubicBezTo>
                  <a:pt x="3856196" y="206216"/>
                  <a:pt x="3856196" y="212884"/>
                  <a:pt x="3857149" y="220504"/>
                </a:cubicBezTo>
                <a:cubicBezTo>
                  <a:pt x="3856196" y="222409"/>
                  <a:pt x="3855244" y="224314"/>
                  <a:pt x="3854291" y="226219"/>
                </a:cubicBezTo>
                <a:cubicBezTo>
                  <a:pt x="3853339" y="220504"/>
                  <a:pt x="3854291" y="215741"/>
                  <a:pt x="3854291" y="211931"/>
                </a:cubicBezTo>
                <a:close/>
                <a:moveTo>
                  <a:pt x="3849529" y="262414"/>
                </a:moveTo>
                <a:cubicBezTo>
                  <a:pt x="3849529" y="260509"/>
                  <a:pt x="3849529" y="259556"/>
                  <a:pt x="3849529" y="257651"/>
                </a:cubicBezTo>
                <a:cubicBezTo>
                  <a:pt x="3849529" y="257651"/>
                  <a:pt x="3849529" y="256699"/>
                  <a:pt x="3850481" y="256699"/>
                </a:cubicBezTo>
                <a:cubicBezTo>
                  <a:pt x="3853339" y="263366"/>
                  <a:pt x="3856196" y="270986"/>
                  <a:pt x="3859054" y="278606"/>
                </a:cubicBezTo>
                <a:cubicBezTo>
                  <a:pt x="3859054" y="279559"/>
                  <a:pt x="3859054" y="279559"/>
                  <a:pt x="3860006" y="280511"/>
                </a:cubicBezTo>
                <a:cubicBezTo>
                  <a:pt x="3860959" y="290989"/>
                  <a:pt x="3861911" y="302419"/>
                  <a:pt x="3862864" y="313849"/>
                </a:cubicBezTo>
                <a:cubicBezTo>
                  <a:pt x="3862864" y="313849"/>
                  <a:pt x="3862864" y="313849"/>
                  <a:pt x="3862864" y="313849"/>
                </a:cubicBezTo>
                <a:cubicBezTo>
                  <a:pt x="3858101" y="305276"/>
                  <a:pt x="3852386" y="298609"/>
                  <a:pt x="3847624" y="291941"/>
                </a:cubicBezTo>
                <a:cubicBezTo>
                  <a:pt x="3848576" y="281464"/>
                  <a:pt x="3848576" y="271939"/>
                  <a:pt x="3849529" y="262414"/>
                </a:cubicBezTo>
                <a:close/>
                <a:moveTo>
                  <a:pt x="3846671" y="308134"/>
                </a:moveTo>
                <a:cubicBezTo>
                  <a:pt x="3849529" y="312896"/>
                  <a:pt x="3852386" y="318611"/>
                  <a:pt x="3855244" y="323374"/>
                </a:cubicBezTo>
                <a:cubicBezTo>
                  <a:pt x="3855244" y="324326"/>
                  <a:pt x="3856196" y="324326"/>
                  <a:pt x="3856196" y="325279"/>
                </a:cubicBezTo>
                <a:cubicBezTo>
                  <a:pt x="3856196" y="326231"/>
                  <a:pt x="3855244" y="326231"/>
                  <a:pt x="3855244" y="327184"/>
                </a:cubicBezTo>
                <a:cubicBezTo>
                  <a:pt x="3853339" y="330041"/>
                  <a:pt x="3851434" y="333851"/>
                  <a:pt x="3849529" y="336709"/>
                </a:cubicBezTo>
                <a:cubicBezTo>
                  <a:pt x="3848576" y="334804"/>
                  <a:pt x="3846671" y="331946"/>
                  <a:pt x="3845719" y="330041"/>
                </a:cubicBezTo>
                <a:cubicBezTo>
                  <a:pt x="3845719" y="323374"/>
                  <a:pt x="3846671" y="315754"/>
                  <a:pt x="3846671" y="308134"/>
                </a:cubicBezTo>
                <a:close/>
                <a:moveTo>
                  <a:pt x="3843814" y="415766"/>
                </a:moveTo>
                <a:cubicBezTo>
                  <a:pt x="3844766" y="413861"/>
                  <a:pt x="3845719" y="411956"/>
                  <a:pt x="3846671" y="410051"/>
                </a:cubicBezTo>
                <a:cubicBezTo>
                  <a:pt x="3846671" y="411956"/>
                  <a:pt x="3847624" y="414814"/>
                  <a:pt x="3847624" y="416719"/>
                </a:cubicBezTo>
                <a:cubicBezTo>
                  <a:pt x="3847624" y="417671"/>
                  <a:pt x="3847624" y="418624"/>
                  <a:pt x="3847624" y="419576"/>
                </a:cubicBezTo>
                <a:cubicBezTo>
                  <a:pt x="3847624" y="420529"/>
                  <a:pt x="3846671" y="421481"/>
                  <a:pt x="3846671" y="422434"/>
                </a:cubicBezTo>
                <a:cubicBezTo>
                  <a:pt x="3845719" y="423386"/>
                  <a:pt x="3845719" y="425291"/>
                  <a:pt x="3844766" y="426244"/>
                </a:cubicBezTo>
                <a:lnTo>
                  <a:pt x="3842861" y="426244"/>
                </a:lnTo>
                <a:cubicBezTo>
                  <a:pt x="3843814" y="422434"/>
                  <a:pt x="3843814" y="418624"/>
                  <a:pt x="3843814" y="415766"/>
                </a:cubicBezTo>
                <a:close/>
                <a:moveTo>
                  <a:pt x="3830479" y="297656"/>
                </a:moveTo>
                <a:cubicBezTo>
                  <a:pt x="3830479" y="298609"/>
                  <a:pt x="3830479" y="298609"/>
                  <a:pt x="3830479" y="299561"/>
                </a:cubicBezTo>
                <a:cubicBezTo>
                  <a:pt x="3830479" y="300514"/>
                  <a:pt x="3830479" y="300514"/>
                  <a:pt x="3830479" y="301466"/>
                </a:cubicBezTo>
                <a:cubicBezTo>
                  <a:pt x="3830479" y="303371"/>
                  <a:pt x="3830479" y="305276"/>
                  <a:pt x="3829526" y="307181"/>
                </a:cubicBezTo>
                <a:cubicBezTo>
                  <a:pt x="3828574" y="306229"/>
                  <a:pt x="3827621" y="305276"/>
                  <a:pt x="3827621" y="304324"/>
                </a:cubicBezTo>
                <a:cubicBezTo>
                  <a:pt x="3828574" y="301466"/>
                  <a:pt x="3829526" y="299561"/>
                  <a:pt x="3830479" y="297656"/>
                </a:cubicBezTo>
                <a:close/>
                <a:moveTo>
                  <a:pt x="3826669" y="305276"/>
                </a:moveTo>
                <a:cubicBezTo>
                  <a:pt x="3827621" y="306229"/>
                  <a:pt x="3827621" y="308134"/>
                  <a:pt x="3828574" y="310039"/>
                </a:cubicBezTo>
                <a:cubicBezTo>
                  <a:pt x="3828574" y="311944"/>
                  <a:pt x="3828574" y="312896"/>
                  <a:pt x="3827621" y="314801"/>
                </a:cubicBezTo>
                <a:cubicBezTo>
                  <a:pt x="3826669" y="312896"/>
                  <a:pt x="3824764" y="310991"/>
                  <a:pt x="3823811" y="309086"/>
                </a:cubicBezTo>
                <a:cubicBezTo>
                  <a:pt x="3825716" y="307181"/>
                  <a:pt x="3825716" y="306229"/>
                  <a:pt x="3826669" y="305276"/>
                </a:cubicBezTo>
                <a:close/>
                <a:moveTo>
                  <a:pt x="3820001" y="319564"/>
                </a:moveTo>
                <a:cubicBezTo>
                  <a:pt x="3821906" y="323374"/>
                  <a:pt x="3823811" y="328136"/>
                  <a:pt x="3826669" y="332899"/>
                </a:cubicBezTo>
                <a:cubicBezTo>
                  <a:pt x="3826669" y="332899"/>
                  <a:pt x="3826669" y="333851"/>
                  <a:pt x="3827621" y="333851"/>
                </a:cubicBezTo>
                <a:cubicBezTo>
                  <a:pt x="3827621" y="336709"/>
                  <a:pt x="3826669" y="339566"/>
                  <a:pt x="3826669" y="343376"/>
                </a:cubicBezTo>
                <a:cubicBezTo>
                  <a:pt x="3825716" y="354806"/>
                  <a:pt x="3825716" y="366236"/>
                  <a:pt x="3824764" y="377666"/>
                </a:cubicBezTo>
                <a:cubicBezTo>
                  <a:pt x="3823811" y="372904"/>
                  <a:pt x="3821906" y="368141"/>
                  <a:pt x="3820954" y="364331"/>
                </a:cubicBezTo>
                <a:cubicBezTo>
                  <a:pt x="3820954" y="360521"/>
                  <a:pt x="3820001" y="356711"/>
                  <a:pt x="3820001" y="352901"/>
                </a:cubicBezTo>
                <a:cubicBezTo>
                  <a:pt x="3820001" y="347186"/>
                  <a:pt x="3819049" y="341471"/>
                  <a:pt x="3818096" y="336709"/>
                </a:cubicBezTo>
                <a:cubicBezTo>
                  <a:pt x="3820001" y="333851"/>
                  <a:pt x="3821906" y="332899"/>
                  <a:pt x="3821906" y="332899"/>
                </a:cubicBezTo>
                <a:cubicBezTo>
                  <a:pt x="3821906" y="332899"/>
                  <a:pt x="3820954" y="333851"/>
                  <a:pt x="3818096" y="335756"/>
                </a:cubicBezTo>
                <a:cubicBezTo>
                  <a:pt x="3818096" y="332899"/>
                  <a:pt x="3817144" y="329089"/>
                  <a:pt x="3817144" y="326231"/>
                </a:cubicBezTo>
                <a:cubicBezTo>
                  <a:pt x="3818096" y="323374"/>
                  <a:pt x="3819049" y="321469"/>
                  <a:pt x="3820001" y="319564"/>
                </a:cubicBezTo>
                <a:close/>
                <a:moveTo>
                  <a:pt x="3788569" y="264319"/>
                </a:moveTo>
                <a:cubicBezTo>
                  <a:pt x="3789521" y="266224"/>
                  <a:pt x="3791426" y="268129"/>
                  <a:pt x="3792379" y="270986"/>
                </a:cubicBezTo>
                <a:cubicBezTo>
                  <a:pt x="3795236" y="274796"/>
                  <a:pt x="3798094" y="280511"/>
                  <a:pt x="3800951" y="285274"/>
                </a:cubicBezTo>
                <a:cubicBezTo>
                  <a:pt x="3800951" y="286226"/>
                  <a:pt x="3800951" y="286226"/>
                  <a:pt x="3800951" y="287179"/>
                </a:cubicBezTo>
                <a:cubicBezTo>
                  <a:pt x="3800951" y="290989"/>
                  <a:pt x="3800951" y="294799"/>
                  <a:pt x="3800951" y="298609"/>
                </a:cubicBezTo>
                <a:cubicBezTo>
                  <a:pt x="3800951" y="299561"/>
                  <a:pt x="3800951" y="300514"/>
                  <a:pt x="3800951" y="300514"/>
                </a:cubicBezTo>
                <a:cubicBezTo>
                  <a:pt x="3799999" y="295751"/>
                  <a:pt x="3798094" y="291941"/>
                  <a:pt x="3797141" y="287179"/>
                </a:cubicBezTo>
                <a:cubicBezTo>
                  <a:pt x="3797141" y="286226"/>
                  <a:pt x="3796189" y="285274"/>
                  <a:pt x="3796189" y="285274"/>
                </a:cubicBezTo>
                <a:cubicBezTo>
                  <a:pt x="3796189" y="282416"/>
                  <a:pt x="3796189" y="280511"/>
                  <a:pt x="3796189" y="280511"/>
                </a:cubicBezTo>
                <a:cubicBezTo>
                  <a:pt x="3796189" y="280511"/>
                  <a:pt x="3796189" y="281464"/>
                  <a:pt x="3795236" y="283369"/>
                </a:cubicBezTo>
                <a:cubicBezTo>
                  <a:pt x="3794284" y="279559"/>
                  <a:pt x="3792379" y="275749"/>
                  <a:pt x="3791426" y="271939"/>
                </a:cubicBezTo>
                <a:cubicBezTo>
                  <a:pt x="3790474" y="269081"/>
                  <a:pt x="3789521" y="266224"/>
                  <a:pt x="3788569" y="264319"/>
                </a:cubicBezTo>
                <a:close/>
                <a:moveTo>
                  <a:pt x="3748564" y="364331"/>
                </a:moveTo>
                <a:cubicBezTo>
                  <a:pt x="3748564" y="359569"/>
                  <a:pt x="3748564" y="355759"/>
                  <a:pt x="3748564" y="351949"/>
                </a:cubicBezTo>
                <a:cubicBezTo>
                  <a:pt x="3749516" y="353854"/>
                  <a:pt x="3749516" y="355759"/>
                  <a:pt x="3750469" y="358616"/>
                </a:cubicBezTo>
                <a:cubicBezTo>
                  <a:pt x="3749516" y="359569"/>
                  <a:pt x="3749516" y="361474"/>
                  <a:pt x="3748564" y="364331"/>
                </a:cubicBezTo>
                <a:close/>
                <a:moveTo>
                  <a:pt x="3762851" y="399574"/>
                </a:moveTo>
                <a:cubicBezTo>
                  <a:pt x="3761899" y="401479"/>
                  <a:pt x="3760946" y="403384"/>
                  <a:pt x="3759994" y="405289"/>
                </a:cubicBezTo>
                <a:cubicBezTo>
                  <a:pt x="3759994" y="400526"/>
                  <a:pt x="3760946" y="395764"/>
                  <a:pt x="3760946" y="391954"/>
                </a:cubicBezTo>
                <a:cubicBezTo>
                  <a:pt x="3760946" y="391954"/>
                  <a:pt x="3760946" y="391001"/>
                  <a:pt x="3760946" y="391001"/>
                </a:cubicBezTo>
                <a:cubicBezTo>
                  <a:pt x="3761899" y="392906"/>
                  <a:pt x="3761899" y="394811"/>
                  <a:pt x="3762851" y="396716"/>
                </a:cubicBezTo>
                <a:cubicBezTo>
                  <a:pt x="3763804" y="397669"/>
                  <a:pt x="3762851" y="398621"/>
                  <a:pt x="3762851" y="399574"/>
                </a:cubicBezTo>
                <a:close/>
                <a:moveTo>
                  <a:pt x="3770471" y="290036"/>
                </a:moveTo>
                <a:cubicBezTo>
                  <a:pt x="3772376" y="296704"/>
                  <a:pt x="3773329" y="302419"/>
                  <a:pt x="3775234" y="309086"/>
                </a:cubicBezTo>
                <a:cubicBezTo>
                  <a:pt x="3774281" y="306229"/>
                  <a:pt x="3773329" y="304324"/>
                  <a:pt x="3771424" y="301466"/>
                </a:cubicBezTo>
                <a:cubicBezTo>
                  <a:pt x="3771424" y="300514"/>
                  <a:pt x="3770471" y="300514"/>
                  <a:pt x="3770471" y="299561"/>
                </a:cubicBezTo>
                <a:cubicBezTo>
                  <a:pt x="3770471" y="296704"/>
                  <a:pt x="3770471" y="293846"/>
                  <a:pt x="3770471" y="290989"/>
                </a:cubicBezTo>
                <a:cubicBezTo>
                  <a:pt x="3770471" y="290989"/>
                  <a:pt x="3770471" y="290036"/>
                  <a:pt x="3770471" y="290036"/>
                </a:cubicBezTo>
                <a:close/>
                <a:moveTo>
                  <a:pt x="3769519" y="370046"/>
                </a:moveTo>
                <a:cubicBezTo>
                  <a:pt x="3769519" y="370999"/>
                  <a:pt x="3769519" y="371951"/>
                  <a:pt x="3770471" y="372904"/>
                </a:cubicBezTo>
                <a:cubicBezTo>
                  <a:pt x="3769519" y="370999"/>
                  <a:pt x="3768566" y="369094"/>
                  <a:pt x="3767614" y="366236"/>
                </a:cubicBezTo>
                <a:cubicBezTo>
                  <a:pt x="3767614" y="362426"/>
                  <a:pt x="3767614" y="359569"/>
                  <a:pt x="3767614" y="359569"/>
                </a:cubicBezTo>
                <a:cubicBezTo>
                  <a:pt x="3767614" y="359569"/>
                  <a:pt x="3767614" y="361474"/>
                  <a:pt x="3766661" y="364331"/>
                </a:cubicBezTo>
                <a:cubicBezTo>
                  <a:pt x="3765709" y="363379"/>
                  <a:pt x="3765709" y="361474"/>
                  <a:pt x="3764756" y="360521"/>
                </a:cubicBezTo>
                <a:cubicBezTo>
                  <a:pt x="3764756" y="359569"/>
                  <a:pt x="3764756" y="358616"/>
                  <a:pt x="3764756" y="357664"/>
                </a:cubicBezTo>
                <a:cubicBezTo>
                  <a:pt x="3764756" y="355759"/>
                  <a:pt x="3765709" y="353854"/>
                  <a:pt x="3765709" y="351949"/>
                </a:cubicBezTo>
                <a:cubicBezTo>
                  <a:pt x="3767614" y="358616"/>
                  <a:pt x="3768566" y="364331"/>
                  <a:pt x="3769519" y="370046"/>
                </a:cubicBezTo>
                <a:close/>
                <a:moveTo>
                  <a:pt x="3753326" y="250031"/>
                </a:moveTo>
                <a:cubicBezTo>
                  <a:pt x="3754279" y="245269"/>
                  <a:pt x="3754279" y="241459"/>
                  <a:pt x="3755231" y="236696"/>
                </a:cubicBezTo>
                <a:cubicBezTo>
                  <a:pt x="3755231" y="235744"/>
                  <a:pt x="3755231" y="233839"/>
                  <a:pt x="3756184" y="232886"/>
                </a:cubicBezTo>
                <a:cubicBezTo>
                  <a:pt x="3757136" y="231934"/>
                  <a:pt x="3757136" y="230981"/>
                  <a:pt x="3758089" y="230029"/>
                </a:cubicBezTo>
                <a:cubicBezTo>
                  <a:pt x="3759041" y="232886"/>
                  <a:pt x="3759041" y="234791"/>
                  <a:pt x="3759994" y="237649"/>
                </a:cubicBezTo>
                <a:cubicBezTo>
                  <a:pt x="3762851" y="250984"/>
                  <a:pt x="3766661" y="266224"/>
                  <a:pt x="3769519" y="281464"/>
                </a:cubicBezTo>
                <a:cubicBezTo>
                  <a:pt x="3768566" y="284321"/>
                  <a:pt x="3768566" y="287179"/>
                  <a:pt x="3767614" y="290036"/>
                </a:cubicBezTo>
                <a:cubicBezTo>
                  <a:pt x="3767614" y="290036"/>
                  <a:pt x="3767614" y="290036"/>
                  <a:pt x="3767614" y="290989"/>
                </a:cubicBezTo>
                <a:cubicBezTo>
                  <a:pt x="3762851" y="280511"/>
                  <a:pt x="3757136" y="270986"/>
                  <a:pt x="3752374" y="261461"/>
                </a:cubicBezTo>
                <a:cubicBezTo>
                  <a:pt x="3752374" y="258604"/>
                  <a:pt x="3752374" y="253841"/>
                  <a:pt x="3753326" y="250031"/>
                </a:cubicBezTo>
                <a:close/>
                <a:moveTo>
                  <a:pt x="3748564" y="296704"/>
                </a:moveTo>
                <a:cubicBezTo>
                  <a:pt x="3748564" y="296704"/>
                  <a:pt x="3748564" y="296704"/>
                  <a:pt x="3748564" y="296704"/>
                </a:cubicBezTo>
                <a:cubicBezTo>
                  <a:pt x="3751421" y="301466"/>
                  <a:pt x="3753326" y="307181"/>
                  <a:pt x="3756184" y="313849"/>
                </a:cubicBezTo>
                <a:cubicBezTo>
                  <a:pt x="3756184" y="314801"/>
                  <a:pt x="3757136" y="315754"/>
                  <a:pt x="3757136" y="316706"/>
                </a:cubicBezTo>
                <a:cubicBezTo>
                  <a:pt x="3758089" y="318611"/>
                  <a:pt x="3758089" y="321469"/>
                  <a:pt x="3759041" y="323374"/>
                </a:cubicBezTo>
                <a:cubicBezTo>
                  <a:pt x="3758089" y="325279"/>
                  <a:pt x="3758089" y="328136"/>
                  <a:pt x="3757136" y="330041"/>
                </a:cubicBezTo>
                <a:cubicBezTo>
                  <a:pt x="3756184" y="333851"/>
                  <a:pt x="3755231" y="337661"/>
                  <a:pt x="3754279" y="341471"/>
                </a:cubicBezTo>
                <a:cubicBezTo>
                  <a:pt x="3753326" y="339566"/>
                  <a:pt x="3751421" y="337661"/>
                  <a:pt x="3750469" y="335756"/>
                </a:cubicBezTo>
                <a:cubicBezTo>
                  <a:pt x="3749516" y="333851"/>
                  <a:pt x="3748564" y="332899"/>
                  <a:pt x="3747611" y="331946"/>
                </a:cubicBezTo>
                <a:cubicBezTo>
                  <a:pt x="3748564" y="320516"/>
                  <a:pt x="3748564" y="308134"/>
                  <a:pt x="3748564" y="296704"/>
                </a:cubicBezTo>
                <a:close/>
                <a:moveTo>
                  <a:pt x="3738086" y="273844"/>
                </a:moveTo>
                <a:cubicBezTo>
                  <a:pt x="3738086" y="273844"/>
                  <a:pt x="3738086" y="273844"/>
                  <a:pt x="3738086" y="273844"/>
                </a:cubicBezTo>
                <a:cubicBezTo>
                  <a:pt x="3738086" y="274796"/>
                  <a:pt x="3738086" y="274796"/>
                  <a:pt x="3738086" y="274796"/>
                </a:cubicBezTo>
                <a:cubicBezTo>
                  <a:pt x="3738086" y="273844"/>
                  <a:pt x="3738086" y="273844"/>
                  <a:pt x="3738086" y="273844"/>
                </a:cubicBezTo>
                <a:close/>
                <a:moveTo>
                  <a:pt x="3689509" y="326231"/>
                </a:moveTo>
                <a:cubicBezTo>
                  <a:pt x="3688556" y="328136"/>
                  <a:pt x="3687604" y="330041"/>
                  <a:pt x="3686651" y="331946"/>
                </a:cubicBezTo>
                <a:cubicBezTo>
                  <a:pt x="3686651" y="331946"/>
                  <a:pt x="3686651" y="330994"/>
                  <a:pt x="3685699" y="330994"/>
                </a:cubicBezTo>
                <a:cubicBezTo>
                  <a:pt x="3685699" y="328136"/>
                  <a:pt x="3685699" y="325279"/>
                  <a:pt x="3685699" y="322421"/>
                </a:cubicBezTo>
                <a:cubicBezTo>
                  <a:pt x="3685699" y="319564"/>
                  <a:pt x="3685699" y="316706"/>
                  <a:pt x="3685699" y="313849"/>
                </a:cubicBezTo>
                <a:cubicBezTo>
                  <a:pt x="3686651" y="316706"/>
                  <a:pt x="3688556" y="320516"/>
                  <a:pt x="3689509" y="325279"/>
                </a:cubicBezTo>
                <a:cubicBezTo>
                  <a:pt x="3689509" y="326231"/>
                  <a:pt x="3689509" y="326231"/>
                  <a:pt x="3689509" y="326231"/>
                </a:cubicBezTo>
                <a:close/>
                <a:moveTo>
                  <a:pt x="3716179" y="211931"/>
                </a:moveTo>
                <a:cubicBezTo>
                  <a:pt x="3718084" y="214789"/>
                  <a:pt x="3719036" y="218599"/>
                  <a:pt x="3720941" y="221456"/>
                </a:cubicBezTo>
                <a:cubicBezTo>
                  <a:pt x="3719989" y="224314"/>
                  <a:pt x="3719989" y="227171"/>
                  <a:pt x="3719036" y="230029"/>
                </a:cubicBezTo>
                <a:cubicBezTo>
                  <a:pt x="3719036" y="230981"/>
                  <a:pt x="3719036" y="232886"/>
                  <a:pt x="3718084" y="233839"/>
                </a:cubicBezTo>
                <a:cubicBezTo>
                  <a:pt x="3715226" y="230029"/>
                  <a:pt x="3713321" y="228124"/>
                  <a:pt x="3713321" y="228124"/>
                </a:cubicBezTo>
                <a:cubicBezTo>
                  <a:pt x="3713321" y="228124"/>
                  <a:pt x="3715226" y="230981"/>
                  <a:pt x="3717131" y="235744"/>
                </a:cubicBezTo>
                <a:cubicBezTo>
                  <a:pt x="3716179" y="241459"/>
                  <a:pt x="3715226" y="247174"/>
                  <a:pt x="3714274" y="253841"/>
                </a:cubicBezTo>
                <a:cubicBezTo>
                  <a:pt x="3714274" y="252889"/>
                  <a:pt x="3714274" y="251936"/>
                  <a:pt x="3714274" y="250984"/>
                </a:cubicBezTo>
                <a:cubicBezTo>
                  <a:pt x="3714274" y="246221"/>
                  <a:pt x="3713321" y="242411"/>
                  <a:pt x="3713321" y="238601"/>
                </a:cubicBezTo>
                <a:cubicBezTo>
                  <a:pt x="3713321" y="234791"/>
                  <a:pt x="3713321" y="230981"/>
                  <a:pt x="3713321" y="227171"/>
                </a:cubicBezTo>
                <a:cubicBezTo>
                  <a:pt x="3713321" y="219551"/>
                  <a:pt x="3712369" y="213836"/>
                  <a:pt x="3712369" y="208121"/>
                </a:cubicBezTo>
                <a:cubicBezTo>
                  <a:pt x="3712369" y="207169"/>
                  <a:pt x="3712369" y="206216"/>
                  <a:pt x="3712369" y="205264"/>
                </a:cubicBezTo>
                <a:cubicBezTo>
                  <a:pt x="3713321" y="207169"/>
                  <a:pt x="3714274" y="209074"/>
                  <a:pt x="3716179" y="211931"/>
                </a:cubicBezTo>
                <a:close/>
                <a:moveTo>
                  <a:pt x="3679984" y="236696"/>
                </a:moveTo>
                <a:cubicBezTo>
                  <a:pt x="3681889" y="222409"/>
                  <a:pt x="3683794" y="209074"/>
                  <a:pt x="3684746" y="196691"/>
                </a:cubicBezTo>
                <a:cubicBezTo>
                  <a:pt x="3685699" y="185261"/>
                  <a:pt x="3687604" y="174784"/>
                  <a:pt x="3687604" y="166211"/>
                </a:cubicBezTo>
                <a:cubicBezTo>
                  <a:pt x="3687604" y="161449"/>
                  <a:pt x="3688556" y="157639"/>
                  <a:pt x="3688556" y="154781"/>
                </a:cubicBezTo>
                <a:cubicBezTo>
                  <a:pt x="3690461" y="159544"/>
                  <a:pt x="3694271" y="168116"/>
                  <a:pt x="3699034" y="178594"/>
                </a:cubicBezTo>
                <a:cubicBezTo>
                  <a:pt x="3701891" y="184309"/>
                  <a:pt x="3704749" y="191929"/>
                  <a:pt x="3708559" y="199549"/>
                </a:cubicBezTo>
                <a:cubicBezTo>
                  <a:pt x="3708559" y="201454"/>
                  <a:pt x="3707606" y="204311"/>
                  <a:pt x="3707606" y="207169"/>
                </a:cubicBezTo>
                <a:cubicBezTo>
                  <a:pt x="3706654" y="211931"/>
                  <a:pt x="3705701" y="218599"/>
                  <a:pt x="3704749" y="226219"/>
                </a:cubicBezTo>
                <a:cubicBezTo>
                  <a:pt x="3703796" y="230029"/>
                  <a:pt x="3703796" y="233839"/>
                  <a:pt x="3702844" y="237649"/>
                </a:cubicBezTo>
                <a:cubicBezTo>
                  <a:pt x="3702844" y="241459"/>
                  <a:pt x="3701891" y="246221"/>
                  <a:pt x="3701891" y="250984"/>
                </a:cubicBezTo>
                <a:cubicBezTo>
                  <a:pt x="3700939" y="259556"/>
                  <a:pt x="3700939" y="270034"/>
                  <a:pt x="3700939" y="280511"/>
                </a:cubicBezTo>
                <a:cubicBezTo>
                  <a:pt x="3700939" y="287179"/>
                  <a:pt x="3700939" y="293846"/>
                  <a:pt x="3700939" y="300514"/>
                </a:cubicBezTo>
                <a:cubicBezTo>
                  <a:pt x="3699034" y="293846"/>
                  <a:pt x="3697129" y="290036"/>
                  <a:pt x="3697129" y="290036"/>
                </a:cubicBezTo>
                <a:cubicBezTo>
                  <a:pt x="3697129" y="290036"/>
                  <a:pt x="3698081" y="296704"/>
                  <a:pt x="3699034" y="308134"/>
                </a:cubicBezTo>
                <a:cubicBezTo>
                  <a:pt x="3696176" y="312896"/>
                  <a:pt x="3693319" y="317659"/>
                  <a:pt x="3690461" y="322421"/>
                </a:cubicBezTo>
                <a:cubicBezTo>
                  <a:pt x="3687604" y="317659"/>
                  <a:pt x="3685699" y="313849"/>
                  <a:pt x="3683794" y="310991"/>
                </a:cubicBezTo>
                <a:cubicBezTo>
                  <a:pt x="3683794" y="305276"/>
                  <a:pt x="3683794" y="302419"/>
                  <a:pt x="3683794" y="302419"/>
                </a:cubicBezTo>
                <a:cubicBezTo>
                  <a:pt x="3683794" y="302419"/>
                  <a:pt x="3683794" y="304324"/>
                  <a:pt x="3682841" y="308134"/>
                </a:cubicBezTo>
                <a:cubicBezTo>
                  <a:pt x="3680936" y="304324"/>
                  <a:pt x="3679031" y="302419"/>
                  <a:pt x="3679031" y="302419"/>
                </a:cubicBezTo>
                <a:cubicBezTo>
                  <a:pt x="3679031" y="302419"/>
                  <a:pt x="3679984" y="305276"/>
                  <a:pt x="3681889" y="310991"/>
                </a:cubicBezTo>
                <a:cubicBezTo>
                  <a:pt x="3680936" y="313849"/>
                  <a:pt x="3680936" y="318611"/>
                  <a:pt x="3679984" y="323374"/>
                </a:cubicBezTo>
                <a:cubicBezTo>
                  <a:pt x="3677126" y="317659"/>
                  <a:pt x="3675221" y="311944"/>
                  <a:pt x="3672364" y="307181"/>
                </a:cubicBezTo>
                <a:cubicBezTo>
                  <a:pt x="3674269" y="300514"/>
                  <a:pt x="3676174" y="294799"/>
                  <a:pt x="3677126" y="289084"/>
                </a:cubicBezTo>
                <a:cubicBezTo>
                  <a:pt x="3679031" y="283369"/>
                  <a:pt x="3680936" y="277654"/>
                  <a:pt x="3681889" y="272891"/>
                </a:cubicBezTo>
                <a:cubicBezTo>
                  <a:pt x="3683794" y="268129"/>
                  <a:pt x="3685699" y="264319"/>
                  <a:pt x="3686651" y="260509"/>
                </a:cubicBezTo>
                <a:cubicBezTo>
                  <a:pt x="3690461" y="253841"/>
                  <a:pt x="3692366" y="250031"/>
                  <a:pt x="3692366" y="250031"/>
                </a:cubicBezTo>
                <a:cubicBezTo>
                  <a:pt x="3692366" y="250031"/>
                  <a:pt x="3689509" y="252889"/>
                  <a:pt x="3683794" y="258604"/>
                </a:cubicBezTo>
                <a:cubicBezTo>
                  <a:pt x="3680936" y="261461"/>
                  <a:pt x="3678079" y="265271"/>
                  <a:pt x="3675221" y="270034"/>
                </a:cubicBezTo>
                <a:cubicBezTo>
                  <a:pt x="3674269" y="271939"/>
                  <a:pt x="3673316" y="273844"/>
                  <a:pt x="3671411" y="275749"/>
                </a:cubicBezTo>
                <a:cubicBezTo>
                  <a:pt x="3677126" y="261461"/>
                  <a:pt x="3679031" y="248126"/>
                  <a:pt x="3679984" y="236696"/>
                </a:cubicBezTo>
                <a:close/>
                <a:moveTo>
                  <a:pt x="3678079" y="342424"/>
                </a:moveTo>
                <a:cubicBezTo>
                  <a:pt x="3678079" y="344329"/>
                  <a:pt x="3677126" y="346234"/>
                  <a:pt x="3677126" y="349091"/>
                </a:cubicBezTo>
                <a:cubicBezTo>
                  <a:pt x="3677126" y="347186"/>
                  <a:pt x="3676174" y="345281"/>
                  <a:pt x="3676174" y="343376"/>
                </a:cubicBezTo>
                <a:cubicBezTo>
                  <a:pt x="3675221" y="340519"/>
                  <a:pt x="3675221" y="337661"/>
                  <a:pt x="3674269" y="335756"/>
                </a:cubicBezTo>
                <a:cubicBezTo>
                  <a:pt x="3675221" y="337661"/>
                  <a:pt x="3676174" y="340519"/>
                  <a:pt x="3678079" y="342424"/>
                </a:cubicBezTo>
                <a:close/>
                <a:moveTo>
                  <a:pt x="3664744" y="355759"/>
                </a:moveTo>
                <a:cubicBezTo>
                  <a:pt x="3664744" y="357664"/>
                  <a:pt x="3664744" y="360521"/>
                  <a:pt x="3664744" y="362426"/>
                </a:cubicBezTo>
                <a:cubicBezTo>
                  <a:pt x="3664744" y="365284"/>
                  <a:pt x="3663791" y="368141"/>
                  <a:pt x="3663791" y="371951"/>
                </a:cubicBezTo>
                <a:cubicBezTo>
                  <a:pt x="3663791" y="371951"/>
                  <a:pt x="3663791" y="371951"/>
                  <a:pt x="3663791" y="371951"/>
                </a:cubicBezTo>
                <a:cubicBezTo>
                  <a:pt x="3663791" y="370046"/>
                  <a:pt x="3662839" y="368141"/>
                  <a:pt x="3662839" y="367189"/>
                </a:cubicBezTo>
                <a:cubicBezTo>
                  <a:pt x="3662839" y="367189"/>
                  <a:pt x="3662839" y="367189"/>
                  <a:pt x="3662839" y="366236"/>
                </a:cubicBezTo>
                <a:cubicBezTo>
                  <a:pt x="3663791" y="363379"/>
                  <a:pt x="3664744" y="359569"/>
                  <a:pt x="3664744" y="355759"/>
                </a:cubicBezTo>
                <a:close/>
                <a:moveTo>
                  <a:pt x="3603784" y="369094"/>
                </a:moveTo>
                <a:cubicBezTo>
                  <a:pt x="3603784" y="367189"/>
                  <a:pt x="3602831" y="365284"/>
                  <a:pt x="3602831" y="363379"/>
                </a:cubicBezTo>
                <a:cubicBezTo>
                  <a:pt x="3603784" y="359569"/>
                  <a:pt x="3604736" y="355759"/>
                  <a:pt x="3605689" y="352901"/>
                </a:cubicBezTo>
                <a:cubicBezTo>
                  <a:pt x="3605689" y="351949"/>
                  <a:pt x="3606641" y="350996"/>
                  <a:pt x="3606641" y="350044"/>
                </a:cubicBezTo>
                <a:cubicBezTo>
                  <a:pt x="3606641" y="350996"/>
                  <a:pt x="3607594" y="351949"/>
                  <a:pt x="3607594" y="352901"/>
                </a:cubicBezTo>
                <a:lnTo>
                  <a:pt x="3607594" y="353854"/>
                </a:lnTo>
                <a:cubicBezTo>
                  <a:pt x="3605689" y="358616"/>
                  <a:pt x="3604736" y="364331"/>
                  <a:pt x="3603784" y="369094"/>
                </a:cubicBezTo>
                <a:close/>
                <a:moveTo>
                  <a:pt x="3612356" y="329089"/>
                </a:moveTo>
                <a:cubicBezTo>
                  <a:pt x="3612356" y="329089"/>
                  <a:pt x="3611404" y="328136"/>
                  <a:pt x="3611404" y="327184"/>
                </a:cubicBezTo>
                <a:cubicBezTo>
                  <a:pt x="3611404" y="325279"/>
                  <a:pt x="3611404" y="323374"/>
                  <a:pt x="3610451" y="321469"/>
                </a:cubicBezTo>
                <a:cubicBezTo>
                  <a:pt x="3611404" y="322421"/>
                  <a:pt x="3612356" y="323374"/>
                  <a:pt x="3613309" y="324326"/>
                </a:cubicBezTo>
                <a:cubicBezTo>
                  <a:pt x="3613309" y="326231"/>
                  <a:pt x="3612356" y="327184"/>
                  <a:pt x="3612356" y="329089"/>
                </a:cubicBezTo>
                <a:close/>
                <a:moveTo>
                  <a:pt x="3633311" y="366236"/>
                </a:moveTo>
                <a:cubicBezTo>
                  <a:pt x="3632359" y="363379"/>
                  <a:pt x="3630454" y="361474"/>
                  <a:pt x="3629501" y="358616"/>
                </a:cubicBezTo>
                <a:cubicBezTo>
                  <a:pt x="3629501" y="357664"/>
                  <a:pt x="3629501" y="355759"/>
                  <a:pt x="3629501" y="354806"/>
                </a:cubicBezTo>
                <a:cubicBezTo>
                  <a:pt x="3631406" y="357664"/>
                  <a:pt x="3632359" y="361474"/>
                  <a:pt x="3633311" y="366236"/>
                </a:cubicBezTo>
                <a:cubicBezTo>
                  <a:pt x="3633311" y="366236"/>
                  <a:pt x="3634264" y="366236"/>
                  <a:pt x="3633311" y="366236"/>
                </a:cubicBezTo>
                <a:cubicBezTo>
                  <a:pt x="3634264" y="366236"/>
                  <a:pt x="3633311" y="366236"/>
                  <a:pt x="3633311" y="366236"/>
                </a:cubicBezTo>
                <a:close/>
                <a:moveTo>
                  <a:pt x="3632359" y="331946"/>
                </a:moveTo>
                <a:cubicBezTo>
                  <a:pt x="3633311" y="336709"/>
                  <a:pt x="3634264" y="342424"/>
                  <a:pt x="3635216" y="348139"/>
                </a:cubicBezTo>
                <a:cubicBezTo>
                  <a:pt x="3634264" y="346234"/>
                  <a:pt x="3632359" y="343376"/>
                  <a:pt x="3631406" y="341471"/>
                </a:cubicBezTo>
                <a:cubicBezTo>
                  <a:pt x="3631406" y="337661"/>
                  <a:pt x="3631406" y="334804"/>
                  <a:pt x="3632359" y="331946"/>
                </a:cubicBezTo>
                <a:close/>
                <a:moveTo>
                  <a:pt x="3618071" y="270034"/>
                </a:moveTo>
                <a:cubicBezTo>
                  <a:pt x="3621881" y="261461"/>
                  <a:pt x="3624739" y="252889"/>
                  <a:pt x="3628549" y="246221"/>
                </a:cubicBezTo>
                <a:cubicBezTo>
                  <a:pt x="3629501" y="244316"/>
                  <a:pt x="3629501" y="243364"/>
                  <a:pt x="3630454" y="242411"/>
                </a:cubicBezTo>
                <a:cubicBezTo>
                  <a:pt x="3629501" y="249079"/>
                  <a:pt x="3627596" y="256699"/>
                  <a:pt x="3625691" y="265271"/>
                </a:cubicBezTo>
                <a:cubicBezTo>
                  <a:pt x="3623786" y="267176"/>
                  <a:pt x="3620929" y="269081"/>
                  <a:pt x="3618071" y="271939"/>
                </a:cubicBezTo>
                <a:cubicBezTo>
                  <a:pt x="3618071" y="270986"/>
                  <a:pt x="3618071" y="270034"/>
                  <a:pt x="3618071" y="270034"/>
                </a:cubicBezTo>
                <a:close/>
                <a:moveTo>
                  <a:pt x="3601879" y="310039"/>
                </a:moveTo>
                <a:cubicBezTo>
                  <a:pt x="3603784" y="306229"/>
                  <a:pt x="3604736" y="302419"/>
                  <a:pt x="3606641" y="298609"/>
                </a:cubicBezTo>
                <a:cubicBezTo>
                  <a:pt x="3609499" y="291941"/>
                  <a:pt x="3612356" y="285274"/>
                  <a:pt x="3615214" y="278606"/>
                </a:cubicBezTo>
                <a:cubicBezTo>
                  <a:pt x="3617119" y="276701"/>
                  <a:pt x="3619024" y="273844"/>
                  <a:pt x="3619976" y="271939"/>
                </a:cubicBezTo>
                <a:cubicBezTo>
                  <a:pt x="3621881" y="270034"/>
                  <a:pt x="3623786" y="268129"/>
                  <a:pt x="3625691" y="266224"/>
                </a:cubicBezTo>
                <a:cubicBezTo>
                  <a:pt x="3625691" y="268129"/>
                  <a:pt x="3624739" y="269081"/>
                  <a:pt x="3624739" y="270986"/>
                </a:cubicBezTo>
                <a:cubicBezTo>
                  <a:pt x="3621881" y="282416"/>
                  <a:pt x="3619976" y="295751"/>
                  <a:pt x="3617119" y="309086"/>
                </a:cubicBezTo>
                <a:cubicBezTo>
                  <a:pt x="3616166" y="312896"/>
                  <a:pt x="3615214" y="317659"/>
                  <a:pt x="3614261" y="322421"/>
                </a:cubicBezTo>
                <a:cubicBezTo>
                  <a:pt x="3613309" y="321469"/>
                  <a:pt x="3612356" y="320516"/>
                  <a:pt x="3611404" y="320516"/>
                </a:cubicBezTo>
                <a:cubicBezTo>
                  <a:pt x="3610451" y="312896"/>
                  <a:pt x="3610451" y="306229"/>
                  <a:pt x="3609499" y="298609"/>
                </a:cubicBezTo>
                <a:cubicBezTo>
                  <a:pt x="3609499" y="305276"/>
                  <a:pt x="3608546" y="311944"/>
                  <a:pt x="3608546" y="318611"/>
                </a:cubicBezTo>
                <a:cubicBezTo>
                  <a:pt x="3607594" y="318611"/>
                  <a:pt x="3606641" y="317659"/>
                  <a:pt x="3606641" y="317659"/>
                </a:cubicBezTo>
                <a:cubicBezTo>
                  <a:pt x="3607594" y="318611"/>
                  <a:pt x="3608546" y="318611"/>
                  <a:pt x="3608546" y="319564"/>
                </a:cubicBezTo>
                <a:cubicBezTo>
                  <a:pt x="3608546" y="320516"/>
                  <a:pt x="3608546" y="321469"/>
                  <a:pt x="3608546" y="322421"/>
                </a:cubicBezTo>
                <a:cubicBezTo>
                  <a:pt x="3606641" y="318611"/>
                  <a:pt x="3604736" y="315754"/>
                  <a:pt x="3602831" y="312896"/>
                </a:cubicBezTo>
                <a:cubicBezTo>
                  <a:pt x="3601879" y="310991"/>
                  <a:pt x="3601879" y="310039"/>
                  <a:pt x="3601879" y="310039"/>
                </a:cubicBezTo>
                <a:close/>
                <a:moveTo>
                  <a:pt x="3600926" y="335756"/>
                </a:moveTo>
                <a:cubicBezTo>
                  <a:pt x="3601879" y="339566"/>
                  <a:pt x="3603784" y="342424"/>
                  <a:pt x="3604736" y="346234"/>
                </a:cubicBezTo>
                <a:cubicBezTo>
                  <a:pt x="3603784" y="348139"/>
                  <a:pt x="3602831" y="350044"/>
                  <a:pt x="3601879" y="351949"/>
                </a:cubicBezTo>
                <a:cubicBezTo>
                  <a:pt x="3601879" y="351949"/>
                  <a:pt x="3601879" y="352901"/>
                  <a:pt x="3600926" y="352901"/>
                </a:cubicBezTo>
                <a:cubicBezTo>
                  <a:pt x="3600926" y="350044"/>
                  <a:pt x="3599974" y="348139"/>
                  <a:pt x="3599974" y="345281"/>
                </a:cubicBezTo>
                <a:cubicBezTo>
                  <a:pt x="3599974" y="342424"/>
                  <a:pt x="3600926" y="338614"/>
                  <a:pt x="3600926" y="335756"/>
                </a:cubicBezTo>
                <a:close/>
                <a:moveTo>
                  <a:pt x="3556159" y="342424"/>
                </a:moveTo>
                <a:cubicBezTo>
                  <a:pt x="3556159" y="335756"/>
                  <a:pt x="3557111" y="330041"/>
                  <a:pt x="3557111" y="324326"/>
                </a:cubicBezTo>
                <a:cubicBezTo>
                  <a:pt x="3557111" y="325279"/>
                  <a:pt x="3558064" y="327184"/>
                  <a:pt x="3558064" y="328136"/>
                </a:cubicBezTo>
                <a:cubicBezTo>
                  <a:pt x="3558064" y="330041"/>
                  <a:pt x="3559016" y="331946"/>
                  <a:pt x="3559016" y="333851"/>
                </a:cubicBezTo>
                <a:cubicBezTo>
                  <a:pt x="3559016" y="333851"/>
                  <a:pt x="3559016" y="334804"/>
                  <a:pt x="3559016" y="334804"/>
                </a:cubicBezTo>
                <a:cubicBezTo>
                  <a:pt x="3558064" y="337661"/>
                  <a:pt x="3557111" y="339566"/>
                  <a:pt x="3556159" y="342424"/>
                </a:cubicBezTo>
                <a:close/>
                <a:moveTo>
                  <a:pt x="3559969" y="279559"/>
                </a:moveTo>
                <a:cubicBezTo>
                  <a:pt x="3559016" y="277654"/>
                  <a:pt x="3559016" y="276701"/>
                  <a:pt x="3559016" y="274796"/>
                </a:cubicBezTo>
                <a:cubicBezTo>
                  <a:pt x="3559969" y="275749"/>
                  <a:pt x="3560921" y="275749"/>
                  <a:pt x="3561874" y="276701"/>
                </a:cubicBezTo>
                <a:cubicBezTo>
                  <a:pt x="3563779" y="277654"/>
                  <a:pt x="3564731" y="278606"/>
                  <a:pt x="3566636" y="280511"/>
                </a:cubicBezTo>
                <a:cubicBezTo>
                  <a:pt x="3565684" y="282416"/>
                  <a:pt x="3563779" y="284321"/>
                  <a:pt x="3562826" y="287179"/>
                </a:cubicBezTo>
                <a:cubicBezTo>
                  <a:pt x="3561874" y="285274"/>
                  <a:pt x="3560921" y="282416"/>
                  <a:pt x="3559969" y="279559"/>
                </a:cubicBezTo>
                <a:close/>
                <a:moveTo>
                  <a:pt x="3571399" y="287179"/>
                </a:moveTo>
                <a:cubicBezTo>
                  <a:pt x="3571399" y="294799"/>
                  <a:pt x="3571399" y="303371"/>
                  <a:pt x="3571399" y="311944"/>
                </a:cubicBezTo>
                <a:cubicBezTo>
                  <a:pt x="3570446" y="312896"/>
                  <a:pt x="3570446" y="313849"/>
                  <a:pt x="3569494" y="314801"/>
                </a:cubicBezTo>
                <a:cubicBezTo>
                  <a:pt x="3567589" y="307181"/>
                  <a:pt x="3565684" y="299561"/>
                  <a:pt x="3562826" y="292894"/>
                </a:cubicBezTo>
                <a:cubicBezTo>
                  <a:pt x="3563779" y="289084"/>
                  <a:pt x="3565684" y="285274"/>
                  <a:pt x="3566636" y="282416"/>
                </a:cubicBezTo>
                <a:cubicBezTo>
                  <a:pt x="3568541" y="283369"/>
                  <a:pt x="3570446" y="284321"/>
                  <a:pt x="3571399" y="287179"/>
                </a:cubicBezTo>
                <a:cubicBezTo>
                  <a:pt x="3571399" y="286226"/>
                  <a:pt x="3571399" y="286226"/>
                  <a:pt x="3571399" y="287179"/>
                </a:cubicBezTo>
                <a:close/>
                <a:moveTo>
                  <a:pt x="3571399" y="281464"/>
                </a:moveTo>
                <a:cubicBezTo>
                  <a:pt x="3570446" y="280511"/>
                  <a:pt x="3569494" y="280511"/>
                  <a:pt x="3568541" y="279559"/>
                </a:cubicBezTo>
                <a:cubicBezTo>
                  <a:pt x="3568541" y="279559"/>
                  <a:pt x="3568541" y="279559"/>
                  <a:pt x="3568541" y="279559"/>
                </a:cubicBezTo>
                <a:cubicBezTo>
                  <a:pt x="3570446" y="276701"/>
                  <a:pt x="3571399" y="274796"/>
                  <a:pt x="3571399" y="273844"/>
                </a:cubicBezTo>
                <a:cubicBezTo>
                  <a:pt x="3571399" y="276701"/>
                  <a:pt x="3571399" y="279559"/>
                  <a:pt x="3571399" y="281464"/>
                </a:cubicBezTo>
                <a:close/>
                <a:moveTo>
                  <a:pt x="3567589" y="250031"/>
                </a:moveTo>
                <a:cubicBezTo>
                  <a:pt x="3568541" y="254794"/>
                  <a:pt x="3569494" y="260509"/>
                  <a:pt x="3570446" y="265271"/>
                </a:cubicBezTo>
                <a:cubicBezTo>
                  <a:pt x="3570446" y="267176"/>
                  <a:pt x="3571399" y="270034"/>
                  <a:pt x="3571399" y="271939"/>
                </a:cubicBezTo>
                <a:cubicBezTo>
                  <a:pt x="3571399" y="271939"/>
                  <a:pt x="3571399" y="272891"/>
                  <a:pt x="3571399" y="272891"/>
                </a:cubicBezTo>
                <a:cubicBezTo>
                  <a:pt x="3571399" y="272891"/>
                  <a:pt x="3569494" y="274796"/>
                  <a:pt x="3567589" y="277654"/>
                </a:cubicBezTo>
                <a:cubicBezTo>
                  <a:pt x="3567589" y="277654"/>
                  <a:pt x="3567589" y="277654"/>
                  <a:pt x="3567589" y="277654"/>
                </a:cubicBezTo>
                <a:cubicBezTo>
                  <a:pt x="3565684" y="276701"/>
                  <a:pt x="3563779" y="274796"/>
                  <a:pt x="3561874" y="274796"/>
                </a:cubicBezTo>
                <a:cubicBezTo>
                  <a:pt x="3559969" y="273844"/>
                  <a:pt x="3559016" y="273844"/>
                  <a:pt x="3558064" y="272891"/>
                </a:cubicBezTo>
                <a:cubicBezTo>
                  <a:pt x="3557111" y="269081"/>
                  <a:pt x="3555206" y="264319"/>
                  <a:pt x="3554254" y="260509"/>
                </a:cubicBezTo>
                <a:cubicBezTo>
                  <a:pt x="3555206" y="259556"/>
                  <a:pt x="3555206" y="258604"/>
                  <a:pt x="3556159" y="257651"/>
                </a:cubicBezTo>
                <a:cubicBezTo>
                  <a:pt x="3559969" y="251936"/>
                  <a:pt x="3562826" y="247174"/>
                  <a:pt x="3566636" y="243364"/>
                </a:cubicBezTo>
                <a:cubicBezTo>
                  <a:pt x="3567589" y="246221"/>
                  <a:pt x="3567589" y="248126"/>
                  <a:pt x="3567589" y="250031"/>
                </a:cubicBezTo>
                <a:close/>
                <a:moveTo>
                  <a:pt x="3561874" y="229076"/>
                </a:moveTo>
                <a:cubicBezTo>
                  <a:pt x="3561874" y="228124"/>
                  <a:pt x="3562826" y="228124"/>
                  <a:pt x="3562826" y="227171"/>
                </a:cubicBezTo>
                <a:cubicBezTo>
                  <a:pt x="3563779" y="230029"/>
                  <a:pt x="3563779" y="232886"/>
                  <a:pt x="3564731" y="235744"/>
                </a:cubicBezTo>
                <a:cubicBezTo>
                  <a:pt x="3564731" y="236696"/>
                  <a:pt x="3564731" y="237649"/>
                  <a:pt x="3565684" y="238601"/>
                </a:cubicBezTo>
                <a:cubicBezTo>
                  <a:pt x="3561874" y="241459"/>
                  <a:pt x="3557111" y="246221"/>
                  <a:pt x="3552349" y="251936"/>
                </a:cubicBezTo>
                <a:cubicBezTo>
                  <a:pt x="3552349" y="250031"/>
                  <a:pt x="3551396" y="248126"/>
                  <a:pt x="3551396" y="247174"/>
                </a:cubicBezTo>
                <a:cubicBezTo>
                  <a:pt x="3555206" y="241459"/>
                  <a:pt x="3558064" y="234791"/>
                  <a:pt x="3561874" y="229076"/>
                </a:cubicBezTo>
                <a:close/>
                <a:moveTo>
                  <a:pt x="3551396" y="293846"/>
                </a:moveTo>
                <a:cubicBezTo>
                  <a:pt x="3552349" y="298609"/>
                  <a:pt x="3553301" y="303371"/>
                  <a:pt x="3554254" y="307181"/>
                </a:cubicBezTo>
                <a:cubicBezTo>
                  <a:pt x="3553301" y="311944"/>
                  <a:pt x="3551396" y="315754"/>
                  <a:pt x="3550444" y="321469"/>
                </a:cubicBezTo>
                <a:cubicBezTo>
                  <a:pt x="3549491" y="325279"/>
                  <a:pt x="3548539" y="329089"/>
                  <a:pt x="3547586" y="333851"/>
                </a:cubicBezTo>
                <a:cubicBezTo>
                  <a:pt x="3547586" y="332899"/>
                  <a:pt x="3546634" y="332899"/>
                  <a:pt x="3546634" y="331946"/>
                </a:cubicBezTo>
                <a:cubicBezTo>
                  <a:pt x="3545681" y="330041"/>
                  <a:pt x="3544729" y="329089"/>
                  <a:pt x="3543776" y="327184"/>
                </a:cubicBezTo>
                <a:cubicBezTo>
                  <a:pt x="3544729" y="319564"/>
                  <a:pt x="3544729" y="312896"/>
                  <a:pt x="3544729" y="306229"/>
                </a:cubicBezTo>
                <a:cubicBezTo>
                  <a:pt x="3545681" y="299561"/>
                  <a:pt x="3546634" y="292894"/>
                  <a:pt x="3547586" y="286226"/>
                </a:cubicBezTo>
                <a:cubicBezTo>
                  <a:pt x="3547586" y="283369"/>
                  <a:pt x="3548539" y="279559"/>
                  <a:pt x="3548539" y="276701"/>
                </a:cubicBezTo>
                <a:cubicBezTo>
                  <a:pt x="3548539" y="282416"/>
                  <a:pt x="3550444" y="288131"/>
                  <a:pt x="3551396" y="293846"/>
                </a:cubicBezTo>
                <a:close/>
                <a:moveTo>
                  <a:pt x="3543776" y="191929"/>
                </a:moveTo>
                <a:cubicBezTo>
                  <a:pt x="3545681" y="187166"/>
                  <a:pt x="3547586" y="183356"/>
                  <a:pt x="3549491" y="180499"/>
                </a:cubicBezTo>
                <a:cubicBezTo>
                  <a:pt x="3549491" y="181451"/>
                  <a:pt x="3549491" y="183356"/>
                  <a:pt x="3548539" y="185261"/>
                </a:cubicBezTo>
                <a:cubicBezTo>
                  <a:pt x="3547586" y="192881"/>
                  <a:pt x="3546634" y="201454"/>
                  <a:pt x="3544729" y="211931"/>
                </a:cubicBezTo>
                <a:cubicBezTo>
                  <a:pt x="3544729" y="213836"/>
                  <a:pt x="3543776" y="215741"/>
                  <a:pt x="3543776" y="217646"/>
                </a:cubicBezTo>
                <a:cubicBezTo>
                  <a:pt x="3541871" y="210026"/>
                  <a:pt x="3539966" y="204311"/>
                  <a:pt x="3539014" y="200501"/>
                </a:cubicBezTo>
                <a:cubicBezTo>
                  <a:pt x="3540919" y="196691"/>
                  <a:pt x="3541871" y="194786"/>
                  <a:pt x="3543776" y="191929"/>
                </a:cubicBezTo>
                <a:close/>
                <a:moveTo>
                  <a:pt x="3530441" y="217646"/>
                </a:moveTo>
                <a:cubicBezTo>
                  <a:pt x="3533299" y="211931"/>
                  <a:pt x="3536156" y="206216"/>
                  <a:pt x="3539014" y="201454"/>
                </a:cubicBezTo>
                <a:cubicBezTo>
                  <a:pt x="3539014" y="205264"/>
                  <a:pt x="3539966" y="210979"/>
                  <a:pt x="3540919" y="217646"/>
                </a:cubicBezTo>
                <a:cubicBezTo>
                  <a:pt x="3540919" y="221456"/>
                  <a:pt x="3541871" y="226219"/>
                  <a:pt x="3542824" y="231934"/>
                </a:cubicBezTo>
                <a:cubicBezTo>
                  <a:pt x="3541871" y="234791"/>
                  <a:pt x="3541871" y="237649"/>
                  <a:pt x="3540919" y="240506"/>
                </a:cubicBezTo>
                <a:cubicBezTo>
                  <a:pt x="3537109" y="246221"/>
                  <a:pt x="3532346" y="252889"/>
                  <a:pt x="3528536" y="259556"/>
                </a:cubicBezTo>
                <a:cubicBezTo>
                  <a:pt x="3528536" y="258604"/>
                  <a:pt x="3528536" y="257651"/>
                  <a:pt x="3528536" y="257651"/>
                </a:cubicBezTo>
                <a:cubicBezTo>
                  <a:pt x="3528536" y="251936"/>
                  <a:pt x="3528536" y="246221"/>
                  <a:pt x="3527584" y="240506"/>
                </a:cubicBezTo>
                <a:cubicBezTo>
                  <a:pt x="3527584" y="236696"/>
                  <a:pt x="3526631" y="232886"/>
                  <a:pt x="3526631" y="229076"/>
                </a:cubicBezTo>
                <a:cubicBezTo>
                  <a:pt x="3527584" y="224314"/>
                  <a:pt x="3528536" y="220504"/>
                  <a:pt x="3530441" y="217646"/>
                </a:cubicBezTo>
                <a:close/>
                <a:moveTo>
                  <a:pt x="3490436" y="321469"/>
                </a:moveTo>
                <a:cubicBezTo>
                  <a:pt x="3490436" y="320516"/>
                  <a:pt x="3490436" y="318611"/>
                  <a:pt x="3490436" y="317659"/>
                </a:cubicBezTo>
                <a:cubicBezTo>
                  <a:pt x="3490436" y="318611"/>
                  <a:pt x="3491389" y="319564"/>
                  <a:pt x="3491389" y="319564"/>
                </a:cubicBezTo>
                <a:cubicBezTo>
                  <a:pt x="3491389" y="320516"/>
                  <a:pt x="3491389" y="320516"/>
                  <a:pt x="3490436" y="321469"/>
                </a:cubicBezTo>
                <a:close/>
                <a:moveTo>
                  <a:pt x="3514249" y="250984"/>
                </a:moveTo>
                <a:cubicBezTo>
                  <a:pt x="3515201" y="249079"/>
                  <a:pt x="3516154" y="247174"/>
                  <a:pt x="3516154" y="246221"/>
                </a:cubicBezTo>
                <a:cubicBezTo>
                  <a:pt x="3516154" y="250031"/>
                  <a:pt x="3516154" y="253841"/>
                  <a:pt x="3515201" y="257651"/>
                </a:cubicBezTo>
                <a:cubicBezTo>
                  <a:pt x="3515201" y="261461"/>
                  <a:pt x="3514249" y="266224"/>
                  <a:pt x="3514249" y="270986"/>
                </a:cubicBezTo>
                <a:cubicBezTo>
                  <a:pt x="3513296" y="267176"/>
                  <a:pt x="3511391" y="263366"/>
                  <a:pt x="3509486" y="259556"/>
                </a:cubicBezTo>
                <a:cubicBezTo>
                  <a:pt x="3512344" y="255746"/>
                  <a:pt x="3513296" y="252889"/>
                  <a:pt x="3514249" y="250984"/>
                </a:cubicBezTo>
                <a:close/>
                <a:moveTo>
                  <a:pt x="3504724" y="271939"/>
                </a:moveTo>
                <a:cubicBezTo>
                  <a:pt x="3504724" y="272891"/>
                  <a:pt x="3505676" y="273844"/>
                  <a:pt x="3505676" y="274796"/>
                </a:cubicBezTo>
                <a:cubicBezTo>
                  <a:pt x="3506629" y="279559"/>
                  <a:pt x="3508534" y="283369"/>
                  <a:pt x="3509486" y="288131"/>
                </a:cubicBezTo>
                <a:cubicBezTo>
                  <a:pt x="3508534" y="290036"/>
                  <a:pt x="3507581" y="291941"/>
                  <a:pt x="3505676" y="293846"/>
                </a:cubicBezTo>
                <a:cubicBezTo>
                  <a:pt x="3505676" y="290036"/>
                  <a:pt x="3504724" y="286226"/>
                  <a:pt x="3504724" y="282416"/>
                </a:cubicBezTo>
                <a:cubicBezTo>
                  <a:pt x="3504724" y="279559"/>
                  <a:pt x="3504724" y="275749"/>
                  <a:pt x="3504724" y="271939"/>
                </a:cubicBezTo>
                <a:cubicBezTo>
                  <a:pt x="3504724" y="272891"/>
                  <a:pt x="3504724" y="272891"/>
                  <a:pt x="3504724" y="271939"/>
                </a:cubicBezTo>
                <a:close/>
                <a:moveTo>
                  <a:pt x="3501866" y="398621"/>
                </a:moveTo>
                <a:cubicBezTo>
                  <a:pt x="3499961" y="389096"/>
                  <a:pt x="3497104" y="380524"/>
                  <a:pt x="3495199" y="371951"/>
                </a:cubicBezTo>
                <a:cubicBezTo>
                  <a:pt x="3495199" y="370999"/>
                  <a:pt x="3494246" y="370046"/>
                  <a:pt x="3494246" y="369094"/>
                </a:cubicBezTo>
                <a:cubicBezTo>
                  <a:pt x="3496151" y="365284"/>
                  <a:pt x="3498056" y="361474"/>
                  <a:pt x="3499961" y="357664"/>
                </a:cubicBezTo>
                <a:cubicBezTo>
                  <a:pt x="3500914" y="370999"/>
                  <a:pt x="3500914" y="384334"/>
                  <a:pt x="3501866" y="398621"/>
                </a:cubicBezTo>
                <a:close/>
                <a:moveTo>
                  <a:pt x="3496151" y="290036"/>
                </a:moveTo>
                <a:cubicBezTo>
                  <a:pt x="3497104" y="288131"/>
                  <a:pt x="3498056" y="286226"/>
                  <a:pt x="3499009" y="284321"/>
                </a:cubicBezTo>
                <a:cubicBezTo>
                  <a:pt x="3499009" y="288131"/>
                  <a:pt x="3499009" y="291941"/>
                  <a:pt x="3499009" y="295751"/>
                </a:cubicBezTo>
                <a:cubicBezTo>
                  <a:pt x="3498056" y="293846"/>
                  <a:pt x="3497104" y="291941"/>
                  <a:pt x="3496151" y="290036"/>
                </a:cubicBezTo>
                <a:close/>
                <a:moveTo>
                  <a:pt x="3496151" y="252889"/>
                </a:moveTo>
                <a:cubicBezTo>
                  <a:pt x="3496151" y="250984"/>
                  <a:pt x="3496151" y="249079"/>
                  <a:pt x="3496151" y="247174"/>
                </a:cubicBezTo>
                <a:cubicBezTo>
                  <a:pt x="3497104" y="250031"/>
                  <a:pt x="3498056" y="252889"/>
                  <a:pt x="3499009" y="254794"/>
                </a:cubicBezTo>
                <a:cubicBezTo>
                  <a:pt x="3498056" y="256699"/>
                  <a:pt x="3496151" y="258604"/>
                  <a:pt x="3495199" y="261461"/>
                </a:cubicBezTo>
                <a:cubicBezTo>
                  <a:pt x="3495199" y="258604"/>
                  <a:pt x="3496151" y="255746"/>
                  <a:pt x="3496151" y="252889"/>
                </a:cubicBezTo>
                <a:close/>
                <a:moveTo>
                  <a:pt x="3481864" y="205264"/>
                </a:moveTo>
                <a:cubicBezTo>
                  <a:pt x="3484721" y="212884"/>
                  <a:pt x="3488531" y="220504"/>
                  <a:pt x="3491389" y="230029"/>
                </a:cubicBezTo>
                <a:cubicBezTo>
                  <a:pt x="3492341" y="233839"/>
                  <a:pt x="3494246" y="238601"/>
                  <a:pt x="3495199" y="243364"/>
                </a:cubicBezTo>
                <a:cubicBezTo>
                  <a:pt x="3494246" y="245269"/>
                  <a:pt x="3493294" y="248126"/>
                  <a:pt x="3492341" y="251936"/>
                </a:cubicBezTo>
                <a:cubicBezTo>
                  <a:pt x="3491389" y="256699"/>
                  <a:pt x="3489484" y="261461"/>
                  <a:pt x="3487579" y="268129"/>
                </a:cubicBezTo>
                <a:cubicBezTo>
                  <a:pt x="3487579" y="269081"/>
                  <a:pt x="3487579" y="269081"/>
                  <a:pt x="3486626" y="270034"/>
                </a:cubicBezTo>
                <a:cubicBezTo>
                  <a:pt x="3484721" y="265271"/>
                  <a:pt x="3481864" y="260509"/>
                  <a:pt x="3479959" y="255746"/>
                </a:cubicBezTo>
                <a:cubicBezTo>
                  <a:pt x="3479959" y="245269"/>
                  <a:pt x="3479959" y="235744"/>
                  <a:pt x="3479959" y="228124"/>
                </a:cubicBezTo>
                <a:cubicBezTo>
                  <a:pt x="3479959" y="221456"/>
                  <a:pt x="3479959" y="216694"/>
                  <a:pt x="3479959" y="213836"/>
                </a:cubicBezTo>
                <a:cubicBezTo>
                  <a:pt x="3480911" y="211931"/>
                  <a:pt x="3480911" y="208121"/>
                  <a:pt x="3481864" y="205264"/>
                </a:cubicBezTo>
                <a:close/>
                <a:moveTo>
                  <a:pt x="3473291" y="241459"/>
                </a:moveTo>
                <a:cubicBezTo>
                  <a:pt x="3474244" y="239554"/>
                  <a:pt x="3474244" y="236696"/>
                  <a:pt x="3475196" y="234791"/>
                </a:cubicBezTo>
                <a:cubicBezTo>
                  <a:pt x="3474244" y="236696"/>
                  <a:pt x="3474244" y="239554"/>
                  <a:pt x="3473291" y="241459"/>
                </a:cubicBezTo>
                <a:cubicBezTo>
                  <a:pt x="3473291" y="242411"/>
                  <a:pt x="3473291" y="241459"/>
                  <a:pt x="3473291" y="241459"/>
                </a:cubicBezTo>
                <a:cubicBezTo>
                  <a:pt x="3473291" y="241459"/>
                  <a:pt x="3473291" y="241459"/>
                  <a:pt x="3473291" y="241459"/>
                </a:cubicBezTo>
                <a:close/>
                <a:moveTo>
                  <a:pt x="3468529" y="260509"/>
                </a:moveTo>
                <a:cubicBezTo>
                  <a:pt x="3468529" y="261461"/>
                  <a:pt x="3469481" y="262414"/>
                  <a:pt x="3469481" y="263366"/>
                </a:cubicBezTo>
                <a:cubicBezTo>
                  <a:pt x="3469481" y="266224"/>
                  <a:pt x="3468529" y="268129"/>
                  <a:pt x="3468529" y="270986"/>
                </a:cubicBezTo>
                <a:cubicBezTo>
                  <a:pt x="3467576" y="279559"/>
                  <a:pt x="3466624" y="290036"/>
                  <a:pt x="3465671" y="300514"/>
                </a:cubicBezTo>
                <a:cubicBezTo>
                  <a:pt x="3464719" y="306229"/>
                  <a:pt x="3464719" y="311944"/>
                  <a:pt x="3464719" y="318611"/>
                </a:cubicBezTo>
                <a:cubicBezTo>
                  <a:pt x="3464719" y="319564"/>
                  <a:pt x="3463766" y="320516"/>
                  <a:pt x="3463766" y="321469"/>
                </a:cubicBezTo>
                <a:cubicBezTo>
                  <a:pt x="3462814" y="316706"/>
                  <a:pt x="3460909" y="311944"/>
                  <a:pt x="3459956" y="307181"/>
                </a:cubicBezTo>
                <a:cubicBezTo>
                  <a:pt x="3459956" y="307181"/>
                  <a:pt x="3459956" y="306229"/>
                  <a:pt x="3459956" y="306229"/>
                </a:cubicBezTo>
                <a:cubicBezTo>
                  <a:pt x="3459956" y="304324"/>
                  <a:pt x="3460909" y="302419"/>
                  <a:pt x="3460909" y="300514"/>
                </a:cubicBezTo>
                <a:cubicBezTo>
                  <a:pt x="3463766" y="287179"/>
                  <a:pt x="3466624" y="273844"/>
                  <a:pt x="3468529" y="260509"/>
                </a:cubicBezTo>
                <a:close/>
                <a:moveTo>
                  <a:pt x="3451384" y="237649"/>
                </a:moveTo>
                <a:cubicBezTo>
                  <a:pt x="3451384" y="231934"/>
                  <a:pt x="3451384" y="227171"/>
                  <a:pt x="3451384" y="221456"/>
                </a:cubicBezTo>
                <a:cubicBezTo>
                  <a:pt x="3451384" y="221456"/>
                  <a:pt x="3451384" y="221456"/>
                  <a:pt x="3451384" y="222409"/>
                </a:cubicBezTo>
                <a:cubicBezTo>
                  <a:pt x="3453289" y="227171"/>
                  <a:pt x="3456146" y="231934"/>
                  <a:pt x="3458051" y="237649"/>
                </a:cubicBezTo>
                <a:cubicBezTo>
                  <a:pt x="3458051" y="237649"/>
                  <a:pt x="3458051" y="238601"/>
                  <a:pt x="3458051" y="238601"/>
                </a:cubicBezTo>
                <a:cubicBezTo>
                  <a:pt x="3455194" y="248126"/>
                  <a:pt x="3452336" y="257651"/>
                  <a:pt x="3450431" y="267176"/>
                </a:cubicBezTo>
                <a:cubicBezTo>
                  <a:pt x="3450431" y="267176"/>
                  <a:pt x="3450431" y="267176"/>
                  <a:pt x="3450431" y="267176"/>
                </a:cubicBezTo>
                <a:cubicBezTo>
                  <a:pt x="3451384" y="256699"/>
                  <a:pt x="3451384" y="247174"/>
                  <a:pt x="3451384" y="237649"/>
                </a:cubicBezTo>
                <a:close/>
                <a:moveTo>
                  <a:pt x="3405664" y="273844"/>
                </a:moveTo>
                <a:cubicBezTo>
                  <a:pt x="3406616" y="268129"/>
                  <a:pt x="3406616" y="263366"/>
                  <a:pt x="3406616" y="258604"/>
                </a:cubicBezTo>
                <a:cubicBezTo>
                  <a:pt x="3406616" y="253841"/>
                  <a:pt x="3406616" y="249079"/>
                  <a:pt x="3406616" y="245269"/>
                </a:cubicBezTo>
                <a:cubicBezTo>
                  <a:pt x="3406616" y="247174"/>
                  <a:pt x="3407569" y="251936"/>
                  <a:pt x="3409474" y="259556"/>
                </a:cubicBezTo>
                <a:cubicBezTo>
                  <a:pt x="3409474" y="264319"/>
                  <a:pt x="3407569" y="269081"/>
                  <a:pt x="3405664" y="273844"/>
                </a:cubicBezTo>
                <a:close/>
                <a:moveTo>
                  <a:pt x="3416141" y="335756"/>
                </a:moveTo>
                <a:cubicBezTo>
                  <a:pt x="3416141" y="341471"/>
                  <a:pt x="3416141" y="347186"/>
                  <a:pt x="3416141" y="353854"/>
                </a:cubicBezTo>
                <a:cubicBezTo>
                  <a:pt x="3416141" y="351949"/>
                  <a:pt x="3415189" y="350044"/>
                  <a:pt x="3415189" y="348139"/>
                </a:cubicBezTo>
                <a:cubicBezTo>
                  <a:pt x="3414236" y="340519"/>
                  <a:pt x="3414236" y="333851"/>
                  <a:pt x="3413284" y="328136"/>
                </a:cubicBezTo>
                <a:cubicBezTo>
                  <a:pt x="3413284" y="328136"/>
                  <a:pt x="3413284" y="328136"/>
                  <a:pt x="3413284" y="328136"/>
                </a:cubicBezTo>
                <a:cubicBezTo>
                  <a:pt x="3414236" y="325279"/>
                  <a:pt x="3415189" y="323374"/>
                  <a:pt x="3417094" y="320516"/>
                </a:cubicBezTo>
                <a:cubicBezTo>
                  <a:pt x="3417094" y="324326"/>
                  <a:pt x="3417094" y="329089"/>
                  <a:pt x="3416141" y="335756"/>
                </a:cubicBezTo>
                <a:close/>
                <a:moveTo>
                  <a:pt x="3421856" y="320516"/>
                </a:moveTo>
                <a:cubicBezTo>
                  <a:pt x="3420904" y="324326"/>
                  <a:pt x="3420904" y="329089"/>
                  <a:pt x="3419951" y="332899"/>
                </a:cubicBezTo>
                <a:cubicBezTo>
                  <a:pt x="3418999" y="326231"/>
                  <a:pt x="3418999" y="320516"/>
                  <a:pt x="3418046" y="316706"/>
                </a:cubicBezTo>
                <a:cubicBezTo>
                  <a:pt x="3418999" y="314801"/>
                  <a:pt x="3419951" y="312896"/>
                  <a:pt x="3420904" y="310991"/>
                </a:cubicBezTo>
                <a:cubicBezTo>
                  <a:pt x="3420904" y="310039"/>
                  <a:pt x="3421856" y="309086"/>
                  <a:pt x="3421856" y="308134"/>
                </a:cubicBezTo>
                <a:cubicBezTo>
                  <a:pt x="3421856" y="310039"/>
                  <a:pt x="3422809" y="310991"/>
                  <a:pt x="3422809" y="312896"/>
                </a:cubicBezTo>
                <a:cubicBezTo>
                  <a:pt x="3422809" y="314801"/>
                  <a:pt x="3422809" y="317659"/>
                  <a:pt x="3421856" y="320516"/>
                </a:cubicBezTo>
                <a:close/>
                <a:moveTo>
                  <a:pt x="3410426" y="139541"/>
                </a:moveTo>
                <a:cubicBezTo>
                  <a:pt x="3413284" y="145256"/>
                  <a:pt x="3417094" y="151924"/>
                  <a:pt x="3421856" y="161449"/>
                </a:cubicBezTo>
                <a:cubicBezTo>
                  <a:pt x="3424714" y="167164"/>
                  <a:pt x="3428524" y="173831"/>
                  <a:pt x="3433286" y="181451"/>
                </a:cubicBezTo>
                <a:cubicBezTo>
                  <a:pt x="3431381" y="187166"/>
                  <a:pt x="3430429" y="192881"/>
                  <a:pt x="3428524" y="198596"/>
                </a:cubicBezTo>
                <a:cubicBezTo>
                  <a:pt x="3427571" y="202406"/>
                  <a:pt x="3426619" y="206216"/>
                  <a:pt x="3425666" y="210026"/>
                </a:cubicBezTo>
                <a:cubicBezTo>
                  <a:pt x="3424714" y="205264"/>
                  <a:pt x="3423761" y="200501"/>
                  <a:pt x="3422809" y="195739"/>
                </a:cubicBezTo>
                <a:cubicBezTo>
                  <a:pt x="3419951" y="183356"/>
                  <a:pt x="3417094" y="171926"/>
                  <a:pt x="3415189" y="163354"/>
                </a:cubicBezTo>
                <a:cubicBezTo>
                  <a:pt x="3413284" y="154781"/>
                  <a:pt x="3411379" y="148114"/>
                  <a:pt x="3410426" y="143351"/>
                </a:cubicBezTo>
                <a:cubicBezTo>
                  <a:pt x="3409474" y="141446"/>
                  <a:pt x="3410426" y="140494"/>
                  <a:pt x="3410426" y="139541"/>
                </a:cubicBezTo>
                <a:close/>
                <a:moveTo>
                  <a:pt x="3408521" y="136684"/>
                </a:move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ubicBezTo>
                  <a:pt x="3408521" y="136684"/>
                  <a:pt x="3408521" y="136684"/>
                  <a:pt x="3408521" y="136684"/>
                </a:cubicBezTo>
                <a:close/>
                <a:moveTo>
                  <a:pt x="3395186" y="266224"/>
                </a:moveTo>
                <a:cubicBezTo>
                  <a:pt x="3396139" y="251936"/>
                  <a:pt x="3396139" y="239554"/>
                  <a:pt x="3396139" y="227171"/>
                </a:cubicBezTo>
                <a:cubicBezTo>
                  <a:pt x="3396139" y="222409"/>
                  <a:pt x="3396139" y="217646"/>
                  <a:pt x="3396139" y="212884"/>
                </a:cubicBezTo>
                <a:cubicBezTo>
                  <a:pt x="3397091" y="210026"/>
                  <a:pt x="3398044" y="207169"/>
                  <a:pt x="3398996" y="204311"/>
                </a:cubicBezTo>
                <a:cubicBezTo>
                  <a:pt x="3398044" y="206216"/>
                  <a:pt x="3397091" y="208121"/>
                  <a:pt x="3396139" y="210026"/>
                </a:cubicBezTo>
                <a:cubicBezTo>
                  <a:pt x="3396139" y="207169"/>
                  <a:pt x="3396139" y="204311"/>
                  <a:pt x="3396139" y="202406"/>
                </a:cubicBezTo>
                <a:cubicBezTo>
                  <a:pt x="3397091" y="199549"/>
                  <a:pt x="3397091" y="197644"/>
                  <a:pt x="3398044" y="194786"/>
                </a:cubicBezTo>
                <a:cubicBezTo>
                  <a:pt x="3401854" y="178594"/>
                  <a:pt x="3405664" y="162401"/>
                  <a:pt x="3408521" y="145256"/>
                </a:cubicBezTo>
                <a:cubicBezTo>
                  <a:pt x="3408521" y="150019"/>
                  <a:pt x="3409474" y="155734"/>
                  <a:pt x="3410426" y="162401"/>
                </a:cubicBezTo>
                <a:cubicBezTo>
                  <a:pt x="3411379" y="171926"/>
                  <a:pt x="3412331" y="182404"/>
                  <a:pt x="3414236" y="195739"/>
                </a:cubicBezTo>
                <a:cubicBezTo>
                  <a:pt x="3415189" y="202406"/>
                  <a:pt x="3416141" y="209074"/>
                  <a:pt x="3417094" y="215741"/>
                </a:cubicBezTo>
                <a:cubicBezTo>
                  <a:pt x="3418046" y="220504"/>
                  <a:pt x="3418999" y="224314"/>
                  <a:pt x="3419951" y="229076"/>
                </a:cubicBezTo>
                <a:cubicBezTo>
                  <a:pt x="3418999" y="230981"/>
                  <a:pt x="3418999" y="232886"/>
                  <a:pt x="3418046" y="233839"/>
                </a:cubicBezTo>
                <a:cubicBezTo>
                  <a:pt x="3416141" y="240506"/>
                  <a:pt x="3414236" y="247174"/>
                  <a:pt x="3411379" y="253841"/>
                </a:cubicBezTo>
                <a:cubicBezTo>
                  <a:pt x="3408521" y="248126"/>
                  <a:pt x="3407569" y="245269"/>
                  <a:pt x="3407569" y="244316"/>
                </a:cubicBezTo>
                <a:cubicBezTo>
                  <a:pt x="3407569" y="242411"/>
                  <a:pt x="3407569" y="241459"/>
                  <a:pt x="3407569" y="239554"/>
                </a:cubicBezTo>
                <a:cubicBezTo>
                  <a:pt x="3407569" y="230029"/>
                  <a:pt x="3407569" y="224314"/>
                  <a:pt x="3407569" y="224314"/>
                </a:cubicBezTo>
                <a:cubicBezTo>
                  <a:pt x="3407569" y="224314"/>
                  <a:pt x="3405664" y="230029"/>
                  <a:pt x="3403759" y="239554"/>
                </a:cubicBezTo>
                <a:cubicBezTo>
                  <a:pt x="3402806" y="244316"/>
                  <a:pt x="3400901" y="250031"/>
                  <a:pt x="3399949" y="256699"/>
                </a:cubicBezTo>
                <a:cubicBezTo>
                  <a:pt x="3398996" y="262414"/>
                  <a:pt x="3397091" y="269081"/>
                  <a:pt x="3395186" y="275749"/>
                </a:cubicBezTo>
                <a:cubicBezTo>
                  <a:pt x="3395186" y="273844"/>
                  <a:pt x="3395186" y="270034"/>
                  <a:pt x="3395186" y="266224"/>
                </a:cubicBezTo>
                <a:close/>
                <a:moveTo>
                  <a:pt x="3363754" y="252889"/>
                </a:moveTo>
                <a:cubicBezTo>
                  <a:pt x="3364706" y="256699"/>
                  <a:pt x="3365659" y="260509"/>
                  <a:pt x="3365659" y="264319"/>
                </a:cubicBezTo>
                <a:cubicBezTo>
                  <a:pt x="3364706" y="266224"/>
                  <a:pt x="3363754" y="267176"/>
                  <a:pt x="3363754" y="269081"/>
                </a:cubicBezTo>
                <a:cubicBezTo>
                  <a:pt x="3363754" y="262414"/>
                  <a:pt x="3363754" y="257651"/>
                  <a:pt x="3363754" y="252889"/>
                </a:cubicBezTo>
                <a:close/>
                <a:moveTo>
                  <a:pt x="3321844" y="351949"/>
                </a:moveTo>
                <a:cubicBezTo>
                  <a:pt x="3321844" y="349091"/>
                  <a:pt x="3322796" y="345281"/>
                  <a:pt x="3322796" y="342424"/>
                </a:cubicBezTo>
                <a:cubicBezTo>
                  <a:pt x="3322796" y="344329"/>
                  <a:pt x="3323749" y="346234"/>
                  <a:pt x="3323749" y="347186"/>
                </a:cubicBezTo>
                <a:cubicBezTo>
                  <a:pt x="3323749" y="349091"/>
                  <a:pt x="3322796" y="350044"/>
                  <a:pt x="3321844" y="351949"/>
                </a:cubicBezTo>
                <a:close/>
                <a:moveTo>
                  <a:pt x="3340894" y="273844"/>
                </a:moveTo>
                <a:cubicBezTo>
                  <a:pt x="3342799" y="282416"/>
                  <a:pt x="3345656" y="290036"/>
                  <a:pt x="3347561" y="298609"/>
                </a:cubicBezTo>
                <a:cubicBezTo>
                  <a:pt x="3346609" y="300514"/>
                  <a:pt x="3345656" y="302419"/>
                  <a:pt x="3344704" y="304324"/>
                </a:cubicBezTo>
                <a:cubicBezTo>
                  <a:pt x="3342799" y="299561"/>
                  <a:pt x="3340894" y="295751"/>
                  <a:pt x="3338989" y="290989"/>
                </a:cubicBezTo>
                <a:cubicBezTo>
                  <a:pt x="3338036" y="276701"/>
                  <a:pt x="3336131" y="263366"/>
                  <a:pt x="3335179" y="251936"/>
                </a:cubicBezTo>
                <a:cubicBezTo>
                  <a:pt x="3337084" y="259556"/>
                  <a:pt x="3338989" y="266224"/>
                  <a:pt x="3340894" y="273844"/>
                </a:cubicBezTo>
                <a:close/>
                <a:moveTo>
                  <a:pt x="3330416" y="376714"/>
                </a:moveTo>
                <a:cubicBezTo>
                  <a:pt x="3330416" y="377666"/>
                  <a:pt x="3330416" y="378619"/>
                  <a:pt x="3331369" y="379571"/>
                </a:cubicBezTo>
                <a:cubicBezTo>
                  <a:pt x="3330416" y="380524"/>
                  <a:pt x="3330416" y="382429"/>
                  <a:pt x="3329464" y="384334"/>
                </a:cubicBezTo>
                <a:cubicBezTo>
                  <a:pt x="3329464" y="383381"/>
                  <a:pt x="3328511" y="382429"/>
                  <a:pt x="3328511" y="381476"/>
                </a:cubicBezTo>
                <a:cubicBezTo>
                  <a:pt x="3328511" y="379571"/>
                  <a:pt x="3329464" y="378619"/>
                  <a:pt x="3330416" y="376714"/>
                </a:cubicBezTo>
                <a:close/>
                <a:moveTo>
                  <a:pt x="3329464" y="202406"/>
                </a:moveTo>
                <a:cubicBezTo>
                  <a:pt x="3329464" y="203359"/>
                  <a:pt x="3329464" y="205264"/>
                  <a:pt x="3329464" y="207169"/>
                </a:cubicBezTo>
                <a:cubicBezTo>
                  <a:pt x="3329464" y="206216"/>
                  <a:pt x="3329464" y="206216"/>
                  <a:pt x="3328511" y="205264"/>
                </a:cubicBezTo>
                <a:cubicBezTo>
                  <a:pt x="3329464" y="204311"/>
                  <a:pt x="3329464" y="203359"/>
                  <a:pt x="3329464" y="202406"/>
                </a:cubicBezTo>
                <a:close/>
                <a:moveTo>
                  <a:pt x="3326606" y="302419"/>
                </a:moveTo>
                <a:cubicBezTo>
                  <a:pt x="3327559" y="305276"/>
                  <a:pt x="3328511" y="307181"/>
                  <a:pt x="3329464" y="310039"/>
                </a:cubicBezTo>
                <a:cubicBezTo>
                  <a:pt x="3329464" y="310991"/>
                  <a:pt x="3329464" y="310991"/>
                  <a:pt x="3329464" y="311944"/>
                </a:cubicBezTo>
                <a:cubicBezTo>
                  <a:pt x="3328511" y="310039"/>
                  <a:pt x="3327559" y="308134"/>
                  <a:pt x="3326606" y="306229"/>
                </a:cubicBezTo>
                <a:cubicBezTo>
                  <a:pt x="3326606" y="304324"/>
                  <a:pt x="3326606" y="303371"/>
                  <a:pt x="3326606" y="302419"/>
                </a:cubicBezTo>
                <a:close/>
                <a:moveTo>
                  <a:pt x="3323749" y="227171"/>
                </a:moveTo>
                <a:cubicBezTo>
                  <a:pt x="3324701" y="224314"/>
                  <a:pt x="3324701" y="221456"/>
                  <a:pt x="3325654" y="219551"/>
                </a:cubicBezTo>
                <a:cubicBezTo>
                  <a:pt x="3325654" y="220504"/>
                  <a:pt x="3325654" y="220504"/>
                  <a:pt x="3325654" y="221456"/>
                </a:cubicBezTo>
                <a:cubicBezTo>
                  <a:pt x="3322796" y="232886"/>
                  <a:pt x="3320891" y="244316"/>
                  <a:pt x="3318034" y="256699"/>
                </a:cubicBezTo>
                <a:cubicBezTo>
                  <a:pt x="3318034" y="256699"/>
                  <a:pt x="3318034" y="255746"/>
                  <a:pt x="3317081" y="255746"/>
                </a:cubicBezTo>
                <a:cubicBezTo>
                  <a:pt x="3319939" y="245269"/>
                  <a:pt x="3321844" y="235744"/>
                  <a:pt x="3323749" y="227171"/>
                </a:cubicBezTo>
                <a:close/>
                <a:moveTo>
                  <a:pt x="3315176" y="269081"/>
                </a:moveTo>
                <a:cubicBezTo>
                  <a:pt x="3315176" y="270034"/>
                  <a:pt x="3316129" y="270986"/>
                  <a:pt x="3316129" y="270986"/>
                </a:cubicBezTo>
                <a:cubicBezTo>
                  <a:pt x="3315176" y="274796"/>
                  <a:pt x="3315176" y="278606"/>
                  <a:pt x="3314224" y="282416"/>
                </a:cubicBezTo>
                <a:cubicBezTo>
                  <a:pt x="3314224" y="281464"/>
                  <a:pt x="3313271" y="280511"/>
                  <a:pt x="3313271" y="280511"/>
                </a:cubicBezTo>
                <a:cubicBezTo>
                  <a:pt x="3313271" y="276701"/>
                  <a:pt x="3314224" y="272891"/>
                  <a:pt x="3315176" y="269081"/>
                </a:cubicBezTo>
                <a:close/>
                <a:moveTo>
                  <a:pt x="3305651" y="310991"/>
                </a:moveTo>
                <a:cubicBezTo>
                  <a:pt x="3306604" y="307181"/>
                  <a:pt x="3307556" y="302419"/>
                  <a:pt x="3308509" y="298609"/>
                </a:cubicBezTo>
                <a:cubicBezTo>
                  <a:pt x="3309461" y="299561"/>
                  <a:pt x="3309461" y="301466"/>
                  <a:pt x="3310414" y="302419"/>
                </a:cubicBezTo>
                <a:cubicBezTo>
                  <a:pt x="3309461" y="308134"/>
                  <a:pt x="3308509" y="314801"/>
                  <a:pt x="3307556" y="320516"/>
                </a:cubicBezTo>
                <a:cubicBezTo>
                  <a:pt x="3306604" y="318611"/>
                  <a:pt x="3305651" y="315754"/>
                  <a:pt x="3304699" y="313849"/>
                </a:cubicBezTo>
                <a:cubicBezTo>
                  <a:pt x="3305651" y="313849"/>
                  <a:pt x="3305651" y="312896"/>
                  <a:pt x="3305651" y="310991"/>
                </a:cubicBezTo>
                <a:close/>
                <a:moveTo>
                  <a:pt x="3302794" y="327184"/>
                </a:moveTo>
                <a:cubicBezTo>
                  <a:pt x="3303746" y="330041"/>
                  <a:pt x="3303746" y="332899"/>
                  <a:pt x="3304699" y="335756"/>
                </a:cubicBezTo>
                <a:cubicBezTo>
                  <a:pt x="3303746" y="339566"/>
                  <a:pt x="3302794" y="344329"/>
                  <a:pt x="3300889" y="349091"/>
                </a:cubicBezTo>
                <a:cubicBezTo>
                  <a:pt x="3299936" y="350996"/>
                  <a:pt x="3299936" y="353854"/>
                  <a:pt x="3298984" y="355759"/>
                </a:cubicBezTo>
                <a:cubicBezTo>
                  <a:pt x="3298031" y="354806"/>
                  <a:pt x="3298031" y="352901"/>
                  <a:pt x="3297079" y="351949"/>
                </a:cubicBezTo>
                <a:cubicBezTo>
                  <a:pt x="3298984" y="343376"/>
                  <a:pt x="3300889" y="334804"/>
                  <a:pt x="3302794" y="327184"/>
                </a:cubicBezTo>
                <a:close/>
                <a:moveTo>
                  <a:pt x="3279934" y="297656"/>
                </a:moveTo>
                <a:cubicBezTo>
                  <a:pt x="3279934" y="294799"/>
                  <a:pt x="3279934" y="291941"/>
                  <a:pt x="3280886" y="289084"/>
                </a:cubicBezTo>
                <a:cubicBezTo>
                  <a:pt x="3281839" y="280511"/>
                  <a:pt x="3282791" y="271939"/>
                  <a:pt x="3283744" y="263366"/>
                </a:cubicBezTo>
                <a:cubicBezTo>
                  <a:pt x="3283744" y="259556"/>
                  <a:pt x="3284696" y="255746"/>
                  <a:pt x="3284696" y="252889"/>
                </a:cubicBezTo>
                <a:cubicBezTo>
                  <a:pt x="3287554" y="258604"/>
                  <a:pt x="3290411" y="264319"/>
                  <a:pt x="3293269" y="270034"/>
                </a:cubicBezTo>
                <a:cubicBezTo>
                  <a:pt x="3292316" y="272891"/>
                  <a:pt x="3292316" y="274796"/>
                  <a:pt x="3291364" y="277654"/>
                </a:cubicBezTo>
                <a:cubicBezTo>
                  <a:pt x="3291364" y="279559"/>
                  <a:pt x="3290411" y="281464"/>
                  <a:pt x="3290411" y="283369"/>
                </a:cubicBezTo>
                <a:cubicBezTo>
                  <a:pt x="3289459" y="271939"/>
                  <a:pt x="3289459" y="264319"/>
                  <a:pt x="3289459" y="264319"/>
                </a:cubicBezTo>
                <a:cubicBezTo>
                  <a:pt x="3289459" y="264319"/>
                  <a:pt x="3285649" y="285274"/>
                  <a:pt x="3281839" y="317659"/>
                </a:cubicBezTo>
                <a:cubicBezTo>
                  <a:pt x="3281839" y="317659"/>
                  <a:pt x="3280886" y="317659"/>
                  <a:pt x="3280886" y="317659"/>
                </a:cubicBezTo>
                <a:cubicBezTo>
                  <a:pt x="3280886" y="317659"/>
                  <a:pt x="3280886" y="316706"/>
                  <a:pt x="3280886" y="316706"/>
                </a:cubicBezTo>
                <a:cubicBezTo>
                  <a:pt x="3280886" y="316706"/>
                  <a:pt x="3280886" y="315754"/>
                  <a:pt x="3279934" y="315754"/>
                </a:cubicBezTo>
                <a:cubicBezTo>
                  <a:pt x="3279934" y="314801"/>
                  <a:pt x="3278981" y="314801"/>
                  <a:pt x="3278981" y="313849"/>
                </a:cubicBezTo>
                <a:cubicBezTo>
                  <a:pt x="3278981" y="308134"/>
                  <a:pt x="3279934" y="302419"/>
                  <a:pt x="3279934" y="297656"/>
                </a:cubicBezTo>
                <a:close/>
                <a:moveTo>
                  <a:pt x="3263741" y="295751"/>
                </a:moveTo>
                <a:cubicBezTo>
                  <a:pt x="3263741" y="294799"/>
                  <a:pt x="3263741" y="293846"/>
                  <a:pt x="3263741" y="293846"/>
                </a:cubicBezTo>
                <a:cubicBezTo>
                  <a:pt x="3263741" y="293846"/>
                  <a:pt x="3263741" y="294799"/>
                  <a:pt x="3263741" y="295751"/>
                </a:cubicBezTo>
                <a:cubicBezTo>
                  <a:pt x="3264694" y="295751"/>
                  <a:pt x="3264694" y="295751"/>
                  <a:pt x="3264694" y="296704"/>
                </a:cubicBezTo>
                <a:cubicBezTo>
                  <a:pt x="3263741" y="299561"/>
                  <a:pt x="3262789" y="303371"/>
                  <a:pt x="3262789" y="306229"/>
                </a:cubicBezTo>
                <a:cubicBezTo>
                  <a:pt x="3262789" y="302419"/>
                  <a:pt x="3263741" y="298609"/>
                  <a:pt x="3263741" y="295751"/>
                </a:cubicBezTo>
                <a:close/>
                <a:moveTo>
                  <a:pt x="3232309" y="381476"/>
                </a:moveTo>
                <a:cubicBezTo>
                  <a:pt x="3232309" y="372904"/>
                  <a:pt x="3232309" y="365284"/>
                  <a:pt x="3232309" y="357664"/>
                </a:cubicBezTo>
                <a:cubicBezTo>
                  <a:pt x="3232309" y="357664"/>
                  <a:pt x="3232309" y="358616"/>
                  <a:pt x="3232309" y="358616"/>
                </a:cubicBezTo>
                <a:cubicBezTo>
                  <a:pt x="3232309" y="359569"/>
                  <a:pt x="3232309" y="360521"/>
                  <a:pt x="3233261" y="360521"/>
                </a:cubicBezTo>
                <a:cubicBezTo>
                  <a:pt x="3233261" y="367189"/>
                  <a:pt x="3233261" y="373856"/>
                  <a:pt x="3232309" y="381476"/>
                </a:cubicBezTo>
                <a:close/>
                <a:moveTo>
                  <a:pt x="3239929" y="327184"/>
                </a:moveTo>
                <a:cubicBezTo>
                  <a:pt x="3240881" y="330994"/>
                  <a:pt x="3240881" y="335756"/>
                  <a:pt x="3241834" y="339566"/>
                </a:cubicBezTo>
                <a:cubicBezTo>
                  <a:pt x="3240881" y="337661"/>
                  <a:pt x="3239929" y="335756"/>
                  <a:pt x="3239929" y="333851"/>
                </a:cubicBezTo>
                <a:cubicBezTo>
                  <a:pt x="3239929" y="331946"/>
                  <a:pt x="3239929" y="330994"/>
                  <a:pt x="3239929" y="329089"/>
                </a:cubicBezTo>
                <a:cubicBezTo>
                  <a:pt x="3238976" y="328136"/>
                  <a:pt x="3239929" y="328136"/>
                  <a:pt x="3239929" y="327184"/>
                </a:cubicBezTo>
                <a:close/>
                <a:moveTo>
                  <a:pt x="3234214" y="318611"/>
                </a:moveTo>
                <a:cubicBezTo>
                  <a:pt x="3235166" y="315754"/>
                  <a:pt x="3236119" y="312896"/>
                  <a:pt x="3237071" y="310039"/>
                </a:cubicBezTo>
                <a:cubicBezTo>
                  <a:pt x="3237071" y="311944"/>
                  <a:pt x="3238024" y="313849"/>
                  <a:pt x="3238024" y="314801"/>
                </a:cubicBezTo>
                <a:cubicBezTo>
                  <a:pt x="3238024" y="315754"/>
                  <a:pt x="3238024" y="315754"/>
                  <a:pt x="3238024" y="316706"/>
                </a:cubicBezTo>
                <a:cubicBezTo>
                  <a:pt x="3238024" y="316706"/>
                  <a:pt x="3238024" y="317659"/>
                  <a:pt x="3237071" y="317659"/>
                </a:cubicBezTo>
                <a:cubicBezTo>
                  <a:pt x="3237071" y="314801"/>
                  <a:pt x="3236119" y="311944"/>
                  <a:pt x="3237071" y="311944"/>
                </a:cubicBezTo>
                <a:cubicBezTo>
                  <a:pt x="3238024" y="311944"/>
                  <a:pt x="3237071" y="314801"/>
                  <a:pt x="3236119" y="319564"/>
                </a:cubicBezTo>
                <a:cubicBezTo>
                  <a:pt x="3235166" y="320516"/>
                  <a:pt x="3235166" y="321469"/>
                  <a:pt x="3234214" y="322421"/>
                </a:cubicBezTo>
                <a:cubicBezTo>
                  <a:pt x="3234214" y="321469"/>
                  <a:pt x="3233261" y="320516"/>
                  <a:pt x="3233261" y="319564"/>
                </a:cubicBezTo>
                <a:cubicBezTo>
                  <a:pt x="3234214" y="319564"/>
                  <a:pt x="3234214" y="319564"/>
                  <a:pt x="3234214" y="318611"/>
                </a:cubicBezTo>
                <a:close/>
                <a:moveTo>
                  <a:pt x="3233261" y="286226"/>
                </a:moveTo>
                <a:cubicBezTo>
                  <a:pt x="3233261" y="287179"/>
                  <a:pt x="3233261" y="287179"/>
                  <a:pt x="3233261" y="288131"/>
                </a:cubicBezTo>
                <a:cubicBezTo>
                  <a:pt x="3233261" y="289084"/>
                  <a:pt x="3232309" y="289084"/>
                  <a:pt x="3232309" y="290036"/>
                </a:cubicBezTo>
                <a:cubicBezTo>
                  <a:pt x="3232309" y="287179"/>
                  <a:pt x="3232309" y="285274"/>
                  <a:pt x="3232309" y="282416"/>
                </a:cubicBezTo>
                <a:cubicBezTo>
                  <a:pt x="3232309" y="284321"/>
                  <a:pt x="3233261" y="285274"/>
                  <a:pt x="3233261" y="286226"/>
                </a:cubicBezTo>
                <a:close/>
                <a:moveTo>
                  <a:pt x="3222784" y="285274"/>
                </a:moveTo>
                <a:cubicBezTo>
                  <a:pt x="3222784" y="281464"/>
                  <a:pt x="3222784" y="277654"/>
                  <a:pt x="3223736" y="273844"/>
                </a:cubicBezTo>
                <a:cubicBezTo>
                  <a:pt x="3224689" y="271939"/>
                  <a:pt x="3224689" y="270034"/>
                  <a:pt x="3224689" y="270034"/>
                </a:cubicBezTo>
                <a:cubicBezTo>
                  <a:pt x="3224689" y="270034"/>
                  <a:pt x="3224689" y="270034"/>
                  <a:pt x="3224689" y="270986"/>
                </a:cubicBezTo>
                <a:cubicBezTo>
                  <a:pt x="3225641" y="265271"/>
                  <a:pt x="3226594" y="259556"/>
                  <a:pt x="3227546" y="253841"/>
                </a:cubicBezTo>
                <a:cubicBezTo>
                  <a:pt x="3227546" y="253841"/>
                  <a:pt x="3227546" y="253841"/>
                  <a:pt x="3227546" y="253841"/>
                </a:cubicBezTo>
                <a:cubicBezTo>
                  <a:pt x="3226594" y="264319"/>
                  <a:pt x="3225641" y="277654"/>
                  <a:pt x="3223736" y="292894"/>
                </a:cubicBezTo>
                <a:cubicBezTo>
                  <a:pt x="3223736" y="292894"/>
                  <a:pt x="3223736" y="291941"/>
                  <a:pt x="3222784" y="291941"/>
                </a:cubicBezTo>
                <a:cubicBezTo>
                  <a:pt x="3222784" y="291941"/>
                  <a:pt x="3222784" y="291941"/>
                  <a:pt x="3222784" y="290989"/>
                </a:cubicBezTo>
                <a:cubicBezTo>
                  <a:pt x="3221831" y="289084"/>
                  <a:pt x="3221831" y="287179"/>
                  <a:pt x="3222784" y="285274"/>
                </a:cubicBezTo>
                <a:close/>
                <a:moveTo>
                  <a:pt x="3217069" y="207169"/>
                </a:moveTo>
                <a:cubicBezTo>
                  <a:pt x="3218021" y="210979"/>
                  <a:pt x="3218974" y="214789"/>
                  <a:pt x="3219926" y="219551"/>
                </a:cubicBezTo>
                <a:cubicBezTo>
                  <a:pt x="3218021" y="225266"/>
                  <a:pt x="3217069" y="231934"/>
                  <a:pt x="3215164" y="238601"/>
                </a:cubicBezTo>
                <a:cubicBezTo>
                  <a:pt x="3215164" y="226219"/>
                  <a:pt x="3217069" y="215741"/>
                  <a:pt x="3217069" y="207169"/>
                </a:cubicBezTo>
                <a:close/>
                <a:moveTo>
                  <a:pt x="3191351" y="249079"/>
                </a:moveTo>
                <a:cubicBezTo>
                  <a:pt x="3191351" y="242411"/>
                  <a:pt x="3192304" y="236696"/>
                  <a:pt x="3192304" y="232886"/>
                </a:cubicBezTo>
                <a:cubicBezTo>
                  <a:pt x="3193256" y="234791"/>
                  <a:pt x="3193256" y="235744"/>
                  <a:pt x="3194209" y="238601"/>
                </a:cubicBezTo>
                <a:cubicBezTo>
                  <a:pt x="3193256" y="247174"/>
                  <a:pt x="3192304" y="255746"/>
                  <a:pt x="3191351" y="265271"/>
                </a:cubicBezTo>
                <a:cubicBezTo>
                  <a:pt x="3191351" y="258604"/>
                  <a:pt x="3191351" y="253841"/>
                  <a:pt x="3191351" y="249079"/>
                </a:cubicBezTo>
                <a:close/>
                <a:moveTo>
                  <a:pt x="3155156" y="313849"/>
                </a:moveTo>
                <a:cubicBezTo>
                  <a:pt x="3155156" y="315754"/>
                  <a:pt x="3156109" y="317659"/>
                  <a:pt x="3156109" y="320516"/>
                </a:cubicBezTo>
                <a:cubicBezTo>
                  <a:pt x="3156109" y="325279"/>
                  <a:pt x="3157061" y="330041"/>
                  <a:pt x="3158014" y="334804"/>
                </a:cubicBezTo>
                <a:cubicBezTo>
                  <a:pt x="3157061" y="341471"/>
                  <a:pt x="3155156" y="348139"/>
                  <a:pt x="3154204" y="354806"/>
                </a:cubicBezTo>
                <a:cubicBezTo>
                  <a:pt x="3153251" y="353854"/>
                  <a:pt x="3153251" y="352901"/>
                  <a:pt x="3152299" y="351949"/>
                </a:cubicBezTo>
                <a:cubicBezTo>
                  <a:pt x="3152299" y="350996"/>
                  <a:pt x="3152299" y="350044"/>
                  <a:pt x="3152299" y="350044"/>
                </a:cubicBezTo>
                <a:cubicBezTo>
                  <a:pt x="3152299" y="348139"/>
                  <a:pt x="3151346" y="347186"/>
                  <a:pt x="3151346" y="345281"/>
                </a:cubicBezTo>
                <a:cubicBezTo>
                  <a:pt x="3151346" y="345281"/>
                  <a:pt x="3151346" y="344329"/>
                  <a:pt x="3151346" y="344329"/>
                </a:cubicBezTo>
                <a:lnTo>
                  <a:pt x="3151346" y="338614"/>
                </a:lnTo>
                <a:cubicBezTo>
                  <a:pt x="3151346" y="329089"/>
                  <a:pt x="3153251" y="321469"/>
                  <a:pt x="3155156" y="313849"/>
                </a:cubicBezTo>
                <a:close/>
                <a:moveTo>
                  <a:pt x="3139916" y="213836"/>
                </a:moveTo>
                <a:cubicBezTo>
                  <a:pt x="3140869" y="220504"/>
                  <a:pt x="3142774" y="228124"/>
                  <a:pt x="3143726" y="235744"/>
                </a:cubicBezTo>
                <a:cubicBezTo>
                  <a:pt x="3145631" y="246221"/>
                  <a:pt x="3147536" y="256699"/>
                  <a:pt x="3148489" y="267176"/>
                </a:cubicBezTo>
                <a:cubicBezTo>
                  <a:pt x="3146584" y="272891"/>
                  <a:pt x="3145631" y="278606"/>
                  <a:pt x="3143726" y="284321"/>
                </a:cubicBezTo>
                <a:cubicBezTo>
                  <a:pt x="3140869" y="251936"/>
                  <a:pt x="3138964" y="228124"/>
                  <a:pt x="3137059" y="216694"/>
                </a:cubicBezTo>
                <a:cubicBezTo>
                  <a:pt x="3138011" y="215741"/>
                  <a:pt x="3138964" y="214789"/>
                  <a:pt x="3139916" y="213836"/>
                </a:cubicBezTo>
                <a:close/>
                <a:moveTo>
                  <a:pt x="3130391" y="337661"/>
                </a:moveTo>
                <a:cubicBezTo>
                  <a:pt x="3130391" y="336709"/>
                  <a:pt x="3130391" y="336709"/>
                  <a:pt x="3130391" y="335756"/>
                </a:cubicBezTo>
                <a:cubicBezTo>
                  <a:pt x="3130391" y="335756"/>
                  <a:pt x="3130391" y="335756"/>
                  <a:pt x="3130391" y="335756"/>
                </a:cubicBezTo>
                <a:cubicBezTo>
                  <a:pt x="3130391" y="336709"/>
                  <a:pt x="3130391" y="336709"/>
                  <a:pt x="3130391" y="337661"/>
                </a:cubicBezTo>
                <a:close/>
                <a:moveTo>
                  <a:pt x="3130391" y="328136"/>
                </a:moveTo>
                <a:cubicBezTo>
                  <a:pt x="3130391" y="328136"/>
                  <a:pt x="3130391" y="327184"/>
                  <a:pt x="3130391" y="328136"/>
                </a:cubicBezTo>
                <a:cubicBezTo>
                  <a:pt x="3130391" y="327184"/>
                  <a:pt x="3130391" y="328136"/>
                  <a:pt x="3130391" y="328136"/>
                </a:cubicBezTo>
                <a:cubicBezTo>
                  <a:pt x="3130391" y="328136"/>
                  <a:pt x="3130391" y="328136"/>
                  <a:pt x="3130391" y="328136"/>
                </a:cubicBezTo>
                <a:close/>
                <a:moveTo>
                  <a:pt x="3133249" y="276701"/>
                </a:moveTo>
                <a:cubicBezTo>
                  <a:pt x="3133249" y="276701"/>
                  <a:pt x="3133249" y="275749"/>
                  <a:pt x="3133249" y="276701"/>
                </a:cubicBezTo>
                <a:cubicBezTo>
                  <a:pt x="3131344" y="270034"/>
                  <a:pt x="3129439" y="264319"/>
                  <a:pt x="3128486" y="259556"/>
                </a:cubicBezTo>
                <a:cubicBezTo>
                  <a:pt x="3128486" y="254794"/>
                  <a:pt x="3128486" y="250031"/>
                  <a:pt x="3127534" y="246221"/>
                </a:cubicBezTo>
                <a:cubicBezTo>
                  <a:pt x="3131344" y="235744"/>
                  <a:pt x="3134201" y="228124"/>
                  <a:pt x="3135154" y="223361"/>
                </a:cubicBezTo>
                <a:cubicBezTo>
                  <a:pt x="3135154" y="235744"/>
                  <a:pt x="3134201" y="253841"/>
                  <a:pt x="3133249" y="276701"/>
                </a:cubicBezTo>
                <a:close/>
                <a:moveTo>
                  <a:pt x="3130391" y="229076"/>
                </a:moveTo>
                <a:cubicBezTo>
                  <a:pt x="3132296" y="225266"/>
                  <a:pt x="3134201" y="222409"/>
                  <a:pt x="3136106" y="219551"/>
                </a:cubicBezTo>
                <a:cubicBezTo>
                  <a:pt x="3136106" y="220504"/>
                  <a:pt x="3136106" y="220504"/>
                  <a:pt x="3136106" y="221456"/>
                </a:cubicBezTo>
                <a:cubicBezTo>
                  <a:pt x="3134201" y="224314"/>
                  <a:pt x="3131344" y="229076"/>
                  <a:pt x="3127534" y="236696"/>
                </a:cubicBezTo>
                <a:cubicBezTo>
                  <a:pt x="3127534" y="235744"/>
                  <a:pt x="3127534" y="235744"/>
                  <a:pt x="3127534" y="234791"/>
                </a:cubicBezTo>
                <a:cubicBezTo>
                  <a:pt x="3128486" y="232886"/>
                  <a:pt x="3129439" y="230981"/>
                  <a:pt x="3130391" y="229076"/>
                </a:cubicBezTo>
                <a:close/>
                <a:moveTo>
                  <a:pt x="3114199" y="290036"/>
                </a:moveTo>
                <a:cubicBezTo>
                  <a:pt x="3114199" y="289084"/>
                  <a:pt x="3113246" y="288131"/>
                  <a:pt x="3113246" y="287179"/>
                </a:cubicBezTo>
                <a:cubicBezTo>
                  <a:pt x="3113246" y="287179"/>
                  <a:pt x="3113246" y="287179"/>
                  <a:pt x="3113246" y="286226"/>
                </a:cubicBezTo>
                <a:cubicBezTo>
                  <a:pt x="3114199" y="284321"/>
                  <a:pt x="3114199" y="283369"/>
                  <a:pt x="3115151" y="281464"/>
                </a:cubicBezTo>
                <a:cubicBezTo>
                  <a:pt x="3114199" y="284321"/>
                  <a:pt x="3114199" y="287179"/>
                  <a:pt x="3114199" y="290036"/>
                </a:cubicBezTo>
                <a:close/>
                <a:moveTo>
                  <a:pt x="3115151" y="257651"/>
                </a:moveTo>
                <a:cubicBezTo>
                  <a:pt x="3115151" y="256699"/>
                  <a:pt x="3116104" y="256699"/>
                  <a:pt x="3116104" y="255746"/>
                </a:cubicBezTo>
                <a:cubicBezTo>
                  <a:pt x="3116104" y="256699"/>
                  <a:pt x="3116104" y="257651"/>
                  <a:pt x="3115151" y="257651"/>
                </a:cubicBezTo>
                <a:cubicBezTo>
                  <a:pt x="3114199" y="261461"/>
                  <a:pt x="3111341" y="265271"/>
                  <a:pt x="3109436" y="270034"/>
                </a:cubicBezTo>
                <a:cubicBezTo>
                  <a:pt x="3111341" y="266224"/>
                  <a:pt x="3113246" y="261461"/>
                  <a:pt x="3115151" y="257651"/>
                </a:cubicBezTo>
                <a:close/>
                <a:moveTo>
                  <a:pt x="3110389" y="292894"/>
                </a:moveTo>
                <a:cubicBezTo>
                  <a:pt x="3111341" y="297656"/>
                  <a:pt x="3112294" y="302419"/>
                  <a:pt x="3113246" y="309086"/>
                </a:cubicBezTo>
                <a:cubicBezTo>
                  <a:pt x="3113246" y="310039"/>
                  <a:pt x="3113246" y="310991"/>
                  <a:pt x="3114199" y="311944"/>
                </a:cubicBezTo>
                <a:cubicBezTo>
                  <a:pt x="3114199" y="314801"/>
                  <a:pt x="3114199" y="317659"/>
                  <a:pt x="3114199" y="321469"/>
                </a:cubicBezTo>
                <a:cubicBezTo>
                  <a:pt x="3114199" y="321469"/>
                  <a:pt x="3114199" y="320516"/>
                  <a:pt x="3114199" y="319564"/>
                </a:cubicBezTo>
                <a:cubicBezTo>
                  <a:pt x="3113246" y="315754"/>
                  <a:pt x="3112294" y="312896"/>
                  <a:pt x="3110389" y="309086"/>
                </a:cubicBezTo>
                <a:cubicBezTo>
                  <a:pt x="3110389" y="306229"/>
                  <a:pt x="3109436" y="303371"/>
                  <a:pt x="3109436" y="300514"/>
                </a:cubicBezTo>
                <a:cubicBezTo>
                  <a:pt x="3109436" y="300514"/>
                  <a:pt x="3109436" y="299561"/>
                  <a:pt x="3109436" y="299561"/>
                </a:cubicBezTo>
                <a:cubicBezTo>
                  <a:pt x="3108484" y="297656"/>
                  <a:pt x="3109436" y="295751"/>
                  <a:pt x="3110389" y="292894"/>
                </a:cubicBezTo>
                <a:close/>
                <a:moveTo>
                  <a:pt x="3098006" y="350996"/>
                </a:moveTo>
                <a:cubicBezTo>
                  <a:pt x="3098006" y="350996"/>
                  <a:pt x="3098006" y="350996"/>
                  <a:pt x="3098006" y="350996"/>
                </a:cubicBezTo>
                <a:cubicBezTo>
                  <a:pt x="3098006" y="351949"/>
                  <a:pt x="3098006" y="352901"/>
                  <a:pt x="3098006" y="353854"/>
                </a:cubicBezTo>
                <a:cubicBezTo>
                  <a:pt x="3098006" y="353854"/>
                  <a:pt x="3098006" y="353854"/>
                  <a:pt x="3097054" y="354806"/>
                </a:cubicBezTo>
                <a:cubicBezTo>
                  <a:pt x="3097054" y="353854"/>
                  <a:pt x="3098006" y="351949"/>
                  <a:pt x="3098006" y="350996"/>
                </a:cubicBezTo>
                <a:close/>
                <a:moveTo>
                  <a:pt x="3093244" y="377666"/>
                </a:moveTo>
                <a:cubicBezTo>
                  <a:pt x="3095149" y="372904"/>
                  <a:pt x="3097054" y="370046"/>
                  <a:pt x="3097054" y="370046"/>
                </a:cubicBezTo>
                <a:cubicBezTo>
                  <a:pt x="3097054" y="370046"/>
                  <a:pt x="3096101" y="371951"/>
                  <a:pt x="3094196" y="373856"/>
                </a:cubicBezTo>
                <a:cubicBezTo>
                  <a:pt x="3095149" y="368141"/>
                  <a:pt x="3096101" y="361474"/>
                  <a:pt x="3097054" y="355759"/>
                </a:cubicBezTo>
                <a:cubicBezTo>
                  <a:pt x="3097054" y="354806"/>
                  <a:pt x="3098006" y="354806"/>
                  <a:pt x="3098006" y="353854"/>
                </a:cubicBezTo>
                <a:cubicBezTo>
                  <a:pt x="3098006" y="359569"/>
                  <a:pt x="3098006" y="366236"/>
                  <a:pt x="3098006" y="371951"/>
                </a:cubicBezTo>
                <a:cubicBezTo>
                  <a:pt x="3098006" y="375761"/>
                  <a:pt x="3098006" y="379571"/>
                  <a:pt x="3098006" y="383381"/>
                </a:cubicBezTo>
                <a:lnTo>
                  <a:pt x="3095149" y="383381"/>
                </a:lnTo>
                <a:cubicBezTo>
                  <a:pt x="3095149" y="383381"/>
                  <a:pt x="3095149" y="383381"/>
                  <a:pt x="3095149" y="383381"/>
                </a:cubicBezTo>
                <a:cubicBezTo>
                  <a:pt x="3094196" y="381476"/>
                  <a:pt x="3094196" y="379571"/>
                  <a:pt x="3093244" y="378619"/>
                </a:cubicBezTo>
                <a:cubicBezTo>
                  <a:pt x="3093244" y="379571"/>
                  <a:pt x="3093244" y="378619"/>
                  <a:pt x="3093244" y="377666"/>
                </a:cubicBezTo>
                <a:close/>
                <a:moveTo>
                  <a:pt x="3084671" y="293846"/>
                </a:moveTo>
                <a:cubicBezTo>
                  <a:pt x="3084671" y="288131"/>
                  <a:pt x="3085624" y="282416"/>
                  <a:pt x="3085624" y="276701"/>
                </a:cubicBezTo>
                <a:cubicBezTo>
                  <a:pt x="3085624" y="277654"/>
                  <a:pt x="3085624" y="277654"/>
                  <a:pt x="3085624" y="278606"/>
                </a:cubicBezTo>
                <a:cubicBezTo>
                  <a:pt x="3086576" y="281464"/>
                  <a:pt x="3087529" y="285274"/>
                  <a:pt x="3088481" y="289084"/>
                </a:cubicBezTo>
                <a:cubicBezTo>
                  <a:pt x="3087529" y="290036"/>
                  <a:pt x="3087529" y="290989"/>
                  <a:pt x="3086576" y="291941"/>
                </a:cubicBezTo>
                <a:cubicBezTo>
                  <a:pt x="3085624" y="292894"/>
                  <a:pt x="3084671" y="294799"/>
                  <a:pt x="3084671" y="296704"/>
                </a:cubicBezTo>
                <a:cubicBezTo>
                  <a:pt x="3084671" y="294799"/>
                  <a:pt x="3084671" y="294799"/>
                  <a:pt x="3084671" y="293846"/>
                </a:cubicBezTo>
                <a:close/>
                <a:moveTo>
                  <a:pt x="3086576" y="348139"/>
                </a:moveTo>
                <a:cubicBezTo>
                  <a:pt x="3086576" y="349091"/>
                  <a:pt x="3086576" y="349091"/>
                  <a:pt x="3086576" y="350044"/>
                </a:cubicBezTo>
                <a:cubicBezTo>
                  <a:pt x="3085624" y="353854"/>
                  <a:pt x="3084671" y="357664"/>
                  <a:pt x="3083719" y="361474"/>
                </a:cubicBezTo>
                <a:cubicBezTo>
                  <a:pt x="3083719" y="360521"/>
                  <a:pt x="3083719" y="358616"/>
                  <a:pt x="3083719" y="357664"/>
                </a:cubicBezTo>
                <a:cubicBezTo>
                  <a:pt x="3084671" y="353854"/>
                  <a:pt x="3085624" y="350996"/>
                  <a:pt x="3086576" y="348139"/>
                </a:cubicBezTo>
                <a:close/>
                <a:moveTo>
                  <a:pt x="3057049" y="235744"/>
                </a:moveTo>
                <a:cubicBezTo>
                  <a:pt x="3058001" y="227171"/>
                  <a:pt x="3058954" y="218599"/>
                  <a:pt x="3059906" y="210979"/>
                </a:cubicBezTo>
                <a:cubicBezTo>
                  <a:pt x="3060859" y="204311"/>
                  <a:pt x="3061811" y="197644"/>
                  <a:pt x="3062764" y="191929"/>
                </a:cubicBezTo>
                <a:cubicBezTo>
                  <a:pt x="3063716" y="195739"/>
                  <a:pt x="3065621" y="201454"/>
                  <a:pt x="3067526" y="209074"/>
                </a:cubicBezTo>
                <a:cubicBezTo>
                  <a:pt x="3067526" y="213836"/>
                  <a:pt x="3066574" y="217646"/>
                  <a:pt x="3066574" y="222409"/>
                </a:cubicBezTo>
                <a:cubicBezTo>
                  <a:pt x="3065621" y="231934"/>
                  <a:pt x="3064669" y="242411"/>
                  <a:pt x="3063716" y="253841"/>
                </a:cubicBezTo>
                <a:cubicBezTo>
                  <a:pt x="3062764" y="258604"/>
                  <a:pt x="3060859" y="263366"/>
                  <a:pt x="3059906" y="268129"/>
                </a:cubicBezTo>
                <a:cubicBezTo>
                  <a:pt x="3058954" y="262414"/>
                  <a:pt x="3058001" y="257651"/>
                  <a:pt x="3057049" y="252889"/>
                </a:cubicBezTo>
                <a:cubicBezTo>
                  <a:pt x="3057049" y="250984"/>
                  <a:pt x="3056096" y="250031"/>
                  <a:pt x="3056096" y="248126"/>
                </a:cubicBezTo>
                <a:cubicBezTo>
                  <a:pt x="3056096" y="244316"/>
                  <a:pt x="3056096" y="239554"/>
                  <a:pt x="3057049" y="235744"/>
                </a:cubicBezTo>
                <a:close/>
                <a:moveTo>
                  <a:pt x="3002756" y="307181"/>
                </a:moveTo>
                <a:cubicBezTo>
                  <a:pt x="3002756" y="308134"/>
                  <a:pt x="3001804" y="309086"/>
                  <a:pt x="3001804" y="310039"/>
                </a:cubicBezTo>
                <a:cubicBezTo>
                  <a:pt x="3001804" y="308134"/>
                  <a:pt x="3002756" y="307181"/>
                  <a:pt x="3002756" y="305276"/>
                </a:cubicBezTo>
                <a:cubicBezTo>
                  <a:pt x="3004661" y="298609"/>
                  <a:pt x="3005614" y="292894"/>
                  <a:pt x="3006566" y="286226"/>
                </a:cubicBezTo>
                <a:cubicBezTo>
                  <a:pt x="3007519" y="287179"/>
                  <a:pt x="3007519" y="289084"/>
                  <a:pt x="3008471" y="290036"/>
                </a:cubicBezTo>
                <a:cubicBezTo>
                  <a:pt x="3006566" y="295751"/>
                  <a:pt x="3004661" y="301466"/>
                  <a:pt x="3002756" y="307181"/>
                </a:cubicBezTo>
                <a:close/>
                <a:moveTo>
                  <a:pt x="3036094" y="249079"/>
                </a:moveTo>
                <a:cubicBezTo>
                  <a:pt x="3036094" y="254794"/>
                  <a:pt x="3036094" y="260509"/>
                  <a:pt x="3036094" y="266224"/>
                </a:cubicBezTo>
                <a:cubicBezTo>
                  <a:pt x="3035141" y="263366"/>
                  <a:pt x="3034189" y="260509"/>
                  <a:pt x="3033236" y="258604"/>
                </a:cubicBezTo>
                <a:cubicBezTo>
                  <a:pt x="3034189" y="255746"/>
                  <a:pt x="3035141" y="252889"/>
                  <a:pt x="3036094" y="249079"/>
                </a:cubicBezTo>
                <a:close/>
                <a:moveTo>
                  <a:pt x="3030379" y="269081"/>
                </a:moveTo>
                <a:cubicBezTo>
                  <a:pt x="3030379" y="269081"/>
                  <a:pt x="3030379" y="270034"/>
                  <a:pt x="3030379" y="269081"/>
                </a:cubicBezTo>
                <a:cubicBezTo>
                  <a:pt x="3030379" y="270034"/>
                  <a:pt x="3030379" y="270034"/>
                  <a:pt x="3030379" y="269081"/>
                </a:cubicBezTo>
                <a:cubicBezTo>
                  <a:pt x="3030379" y="269081"/>
                  <a:pt x="3030379" y="269081"/>
                  <a:pt x="3030379" y="269081"/>
                </a:cubicBezTo>
                <a:close/>
                <a:moveTo>
                  <a:pt x="3027521" y="353854"/>
                </a:moveTo>
                <a:cubicBezTo>
                  <a:pt x="3026569" y="356711"/>
                  <a:pt x="3024664" y="360521"/>
                  <a:pt x="3023711" y="364331"/>
                </a:cubicBezTo>
                <a:cubicBezTo>
                  <a:pt x="3021806" y="370046"/>
                  <a:pt x="3019901" y="376714"/>
                  <a:pt x="3017996" y="383381"/>
                </a:cubicBezTo>
                <a:cubicBezTo>
                  <a:pt x="3017996" y="384334"/>
                  <a:pt x="3017044" y="384334"/>
                  <a:pt x="3017044" y="385286"/>
                </a:cubicBezTo>
                <a:cubicBezTo>
                  <a:pt x="3016091" y="382429"/>
                  <a:pt x="3015139" y="379571"/>
                  <a:pt x="3015139" y="376714"/>
                </a:cubicBezTo>
                <a:cubicBezTo>
                  <a:pt x="3017044" y="372904"/>
                  <a:pt x="3018949" y="370046"/>
                  <a:pt x="3020854" y="366236"/>
                </a:cubicBezTo>
                <a:cubicBezTo>
                  <a:pt x="3023711" y="361474"/>
                  <a:pt x="3025616" y="357664"/>
                  <a:pt x="3028474" y="352901"/>
                </a:cubicBezTo>
                <a:cubicBezTo>
                  <a:pt x="3027521" y="352901"/>
                  <a:pt x="3027521" y="353854"/>
                  <a:pt x="3027521" y="353854"/>
                </a:cubicBezTo>
                <a:close/>
                <a:moveTo>
                  <a:pt x="3021806" y="230029"/>
                </a:moveTo>
                <a:cubicBezTo>
                  <a:pt x="3022759" y="231934"/>
                  <a:pt x="3022759" y="235744"/>
                  <a:pt x="3024664" y="241459"/>
                </a:cubicBezTo>
                <a:cubicBezTo>
                  <a:pt x="3024664" y="241459"/>
                  <a:pt x="3024664" y="241459"/>
                  <a:pt x="3024664" y="241459"/>
                </a:cubicBezTo>
                <a:cubicBezTo>
                  <a:pt x="3022759" y="237649"/>
                  <a:pt x="3022759" y="233839"/>
                  <a:pt x="3021806" y="230029"/>
                </a:cubicBezTo>
                <a:cubicBezTo>
                  <a:pt x="3021806" y="230029"/>
                  <a:pt x="3021806" y="230029"/>
                  <a:pt x="3021806" y="230029"/>
                </a:cubicBezTo>
                <a:close/>
                <a:moveTo>
                  <a:pt x="3020854" y="305276"/>
                </a:moveTo>
                <a:cubicBezTo>
                  <a:pt x="3020854" y="305276"/>
                  <a:pt x="3020854" y="305276"/>
                  <a:pt x="3020854" y="305276"/>
                </a:cubicBezTo>
                <a:cubicBezTo>
                  <a:pt x="3020854" y="306229"/>
                  <a:pt x="3020854" y="305276"/>
                  <a:pt x="3020854" y="305276"/>
                </a:cubicBezTo>
                <a:cubicBezTo>
                  <a:pt x="3020854" y="305276"/>
                  <a:pt x="3020854" y="305276"/>
                  <a:pt x="3020854" y="305276"/>
                </a:cubicBezTo>
                <a:close/>
                <a:moveTo>
                  <a:pt x="3017996" y="317659"/>
                </a:moveTo>
                <a:cubicBezTo>
                  <a:pt x="3018949" y="321469"/>
                  <a:pt x="3020854" y="325279"/>
                  <a:pt x="3021806" y="329089"/>
                </a:cubicBezTo>
                <a:cubicBezTo>
                  <a:pt x="3022759" y="332899"/>
                  <a:pt x="3023711" y="336709"/>
                  <a:pt x="3025616" y="339566"/>
                </a:cubicBezTo>
                <a:cubicBezTo>
                  <a:pt x="3020854" y="345281"/>
                  <a:pt x="3016091" y="351949"/>
                  <a:pt x="3011329" y="359569"/>
                </a:cubicBezTo>
                <a:cubicBezTo>
                  <a:pt x="3011329" y="359569"/>
                  <a:pt x="3011329" y="359569"/>
                  <a:pt x="3011329" y="360521"/>
                </a:cubicBezTo>
                <a:cubicBezTo>
                  <a:pt x="3010376" y="357664"/>
                  <a:pt x="3009424" y="354806"/>
                  <a:pt x="3009424" y="351949"/>
                </a:cubicBezTo>
                <a:cubicBezTo>
                  <a:pt x="3011329" y="340519"/>
                  <a:pt x="3015139" y="329089"/>
                  <a:pt x="3017996" y="317659"/>
                </a:cubicBezTo>
                <a:close/>
                <a:moveTo>
                  <a:pt x="3013234" y="257651"/>
                </a:moveTo>
                <a:cubicBezTo>
                  <a:pt x="3013234" y="258604"/>
                  <a:pt x="3013234" y="259556"/>
                  <a:pt x="3014186" y="261461"/>
                </a:cubicBezTo>
                <a:cubicBezTo>
                  <a:pt x="3014186" y="263366"/>
                  <a:pt x="3015139" y="266224"/>
                  <a:pt x="3015139" y="269081"/>
                </a:cubicBezTo>
                <a:cubicBezTo>
                  <a:pt x="3013234" y="273844"/>
                  <a:pt x="3012281" y="279559"/>
                  <a:pt x="3010376" y="284321"/>
                </a:cubicBezTo>
                <a:cubicBezTo>
                  <a:pt x="3010376" y="283369"/>
                  <a:pt x="3009424" y="283369"/>
                  <a:pt x="3009424" y="282416"/>
                </a:cubicBezTo>
                <a:cubicBezTo>
                  <a:pt x="3009424" y="281464"/>
                  <a:pt x="3008471" y="280511"/>
                  <a:pt x="3008471" y="279559"/>
                </a:cubicBezTo>
                <a:cubicBezTo>
                  <a:pt x="3008471" y="278606"/>
                  <a:pt x="3008471" y="277654"/>
                  <a:pt x="3009424" y="276701"/>
                </a:cubicBezTo>
                <a:cubicBezTo>
                  <a:pt x="3010376" y="270034"/>
                  <a:pt x="3011329" y="263366"/>
                  <a:pt x="3013234" y="257651"/>
                </a:cubicBezTo>
                <a:close/>
                <a:moveTo>
                  <a:pt x="3008471" y="230029"/>
                </a:moveTo>
                <a:cubicBezTo>
                  <a:pt x="3009424" y="234791"/>
                  <a:pt x="3010376" y="239554"/>
                  <a:pt x="3010376" y="244316"/>
                </a:cubicBezTo>
                <a:cubicBezTo>
                  <a:pt x="3009424" y="246221"/>
                  <a:pt x="3008471" y="249079"/>
                  <a:pt x="3007519" y="250984"/>
                </a:cubicBezTo>
                <a:cubicBezTo>
                  <a:pt x="3005614" y="254794"/>
                  <a:pt x="3003709" y="259556"/>
                  <a:pt x="3001804" y="264319"/>
                </a:cubicBezTo>
                <a:cubicBezTo>
                  <a:pt x="3003709" y="251936"/>
                  <a:pt x="3005614" y="240506"/>
                  <a:pt x="3008471" y="230029"/>
                </a:cubicBezTo>
                <a:close/>
                <a:moveTo>
                  <a:pt x="3003709" y="195739"/>
                </a:moveTo>
                <a:cubicBezTo>
                  <a:pt x="3003709" y="198596"/>
                  <a:pt x="3004661" y="202406"/>
                  <a:pt x="3004661" y="205264"/>
                </a:cubicBezTo>
                <a:cubicBezTo>
                  <a:pt x="3002756" y="210979"/>
                  <a:pt x="3000851" y="216694"/>
                  <a:pt x="2997994" y="223361"/>
                </a:cubicBezTo>
                <a:cubicBezTo>
                  <a:pt x="2993231" y="235744"/>
                  <a:pt x="2990374" y="248126"/>
                  <a:pt x="2986564" y="262414"/>
                </a:cubicBezTo>
                <a:cubicBezTo>
                  <a:pt x="2985611" y="265271"/>
                  <a:pt x="2985611" y="268129"/>
                  <a:pt x="2984659" y="270986"/>
                </a:cubicBezTo>
                <a:cubicBezTo>
                  <a:pt x="2984659" y="270986"/>
                  <a:pt x="2984659" y="270986"/>
                  <a:pt x="2984659" y="270986"/>
                </a:cubicBezTo>
                <a:cubicBezTo>
                  <a:pt x="2991326" y="243364"/>
                  <a:pt x="2997994" y="218599"/>
                  <a:pt x="3003709" y="195739"/>
                </a:cubicBezTo>
                <a:close/>
                <a:moveTo>
                  <a:pt x="2974181" y="311944"/>
                </a:moveTo>
                <a:cubicBezTo>
                  <a:pt x="2976086" y="302419"/>
                  <a:pt x="2978944" y="292894"/>
                  <a:pt x="2980849" y="284321"/>
                </a:cubicBezTo>
                <a:cubicBezTo>
                  <a:pt x="2980849" y="284321"/>
                  <a:pt x="2980849" y="285274"/>
                  <a:pt x="2980849" y="285274"/>
                </a:cubicBezTo>
                <a:cubicBezTo>
                  <a:pt x="2978944" y="291941"/>
                  <a:pt x="2977991" y="299561"/>
                  <a:pt x="2976086" y="307181"/>
                </a:cubicBezTo>
                <a:cubicBezTo>
                  <a:pt x="2975134" y="313849"/>
                  <a:pt x="2973229" y="320516"/>
                  <a:pt x="2972276" y="327184"/>
                </a:cubicBezTo>
                <a:cubicBezTo>
                  <a:pt x="2971324" y="325279"/>
                  <a:pt x="2971324" y="324326"/>
                  <a:pt x="2970371" y="322421"/>
                </a:cubicBezTo>
                <a:cubicBezTo>
                  <a:pt x="2972276" y="318611"/>
                  <a:pt x="2973229" y="314801"/>
                  <a:pt x="2974181" y="311944"/>
                </a:cubicBezTo>
                <a:close/>
                <a:moveTo>
                  <a:pt x="2964656" y="349091"/>
                </a:moveTo>
                <a:cubicBezTo>
                  <a:pt x="2965609" y="344329"/>
                  <a:pt x="2967514" y="339566"/>
                  <a:pt x="2968466" y="334804"/>
                </a:cubicBezTo>
                <a:cubicBezTo>
                  <a:pt x="2969419" y="337661"/>
                  <a:pt x="2970371" y="341471"/>
                  <a:pt x="2970371" y="344329"/>
                </a:cubicBezTo>
                <a:cubicBezTo>
                  <a:pt x="2970371" y="347186"/>
                  <a:pt x="2969419" y="350996"/>
                  <a:pt x="2969419" y="353854"/>
                </a:cubicBezTo>
                <a:cubicBezTo>
                  <a:pt x="2968466" y="361474"/>
                  <a:pt x="2967514" y="369094"/>
                  <a:pt x="2966561" y="377666"/>
                </a:cubicBezTo>
                <a:cubicBezTo>
                  <a:pt x="2965609" y="373856"/>
                  <a:pt x="2964656" y="369094"/>
                  <a:pt x="2963704" y="366236"/>
                </a:cubicBezTo>
                <a:cubicBezTo>
                  <a:pt x="2967514" y="350996"/>
                  <a:pt x="2969419" y="341471"/>
                  <a:pt x="2969419" y="341471"/>
                </a:cubicBezTo>
                <a:cubicBezTo>
                  <a:pt x="2969419" y="341471"/>
                  <a:pt x="2967514" y="344329"/>
                  <a:pt x="2964656" y="349091"/>
                </a:cubicBezTo>
                <a:close/>
                <a:moveTo>
                  <a:pt x="2958941" y="383381"/>
                </a:moveTo>
                <a:cubicBezTo>
                  <a:pt x="2958941" y="383381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4334"/>
                  <a:pt x="2958941" y="383381"/>
                </a:cubicBezTo>
                <a:cubicBezTo>
                  <a:pt x="2958941" y="384334"/>
                  <a:pt x="2958941" y="383381"/>
                  <a:pt x="2958941" y="383381"/>
                </a:cubicBezTo>
                <a:close/>
                <a:moveTo>
                  <a:pt x="2936081" y="284321"/>
                </a:moveTo>
                <a:cubicBezTo>
                  <a:pt x="2935129" y="280511"/>
                  <a:pt x="2935129" y="277654"/>
                  <a:pt x="2934176" y="273844"/>
                </a:cubicBezTo>
                <a:cubicBezTo>
                  <a:pt x="2935129" y="272891"/>
                  <a:pt x="2935129" y="271939"/>
                  <a:pt x="2936081" y="271939"/>
                </a:cubicBezTo>
                <a:cubicBezTo>
                  <a:pt x="2936081" y="276701"/>
                  <a:pt x="2936081" y="280511"/>
                  <a:pt x="2936081" y="284321"/>
                </a:cubicBezTo>
                <a:close/>
                <a:moveTo>
                  <a:pt x="2936081" y="267176"/>
                </a:moveTo>
                <a:cubicBezTo>
                  <a:pt x="2936081" y="267176"/>
                  <a:pt x="2936081" y="267176"/>
                  <a:pt x="2936081" y="267176"/>
                </a:cubicBezTo>
                <a:cubicBezTo>
                  <a:pt x="2935129" y="268129"/>
                  <a:pt x="2935129" y="268129"/>
                  <a:pt x="2934176" y="269081"/>
                </a:cubicBezTo>
                <a:cubicBezTo>
                  <a:pt x="2935129" y="268129"/>
                  <a:pt x="2935129" y="266224"/>
                  <a:pt x="2936081" y="265271"/>
                </a:cubicBezTo>
                <a:cubicBezTo>
                  <a:pt x="2935129" y="265271"/>
                  <a:pt x="2936081" y="266224"/>
                  <a:pt x="2936081" y="267176"/>
                </a:cubicBezTo>
                <a:close/>
                <a:moveTo>
                  <a:pt x="2929414" y="243364"/>
                </a:moveTo>
                <a:lnTo>
                  <a:pt x="2930366" y="243364"/>
                </a:lnTo>
                <a:lnTo>
                  <a:pt x="2933224" y="244316"/>
                </a:lnTo>
                <a:cubicBezTo>
                  <a:pt x="2933224" y="248126"/>
                  <a:pt x="2934176" y="251936"/>
                  <a:pt x="2934176" y="255746"/>
                </a:cubicBezTo>
                <a:cubicBezTo>
                  <a:pt x="2933224" y="257651"/>
                  <a:pt x="2932271" y="259556"/>
                  <a:pt x="2931319" y="261461"/>
                </a:cubicBezTo>
                <a:cubicBezTo>
                  <a:pt x="2930366" y="256699"/>
                  <a:pt x="2929414" y="251936"/>
                  <a:pt x="2927509" y="248126"/>
                </a:cubicBezTo>
                <a:cubicBezTo>
                  <a:pt x="2928461" y="246221"/>
                  <a:pt x="2929414" y="245269"/>
                  <a:pt x="2929414" y="243364"/>
                </a:cubicBezTo>
                <a:close/>
                <a:moveTo>
                  <a:pt x="2917984" y="351949"/>
                </a:moveTo>
                <a:cubicBezTo>
                  <a:pt x="2917984" y="352901"/>
                  <a:pt x="2917984" y="352901"/>
                  <a:pt x="2918936" y="353854"/>
                </a:cubicBezTo>
                <a:cubicBezTo>
                  <a:pt x="2918936" y="356711"/>
                  <a:pt x="2919889" y="360521"/>
                  <a:pt x="2919889" y="363379"/>
                </a:cubicBezTo>
                <a:cubicBezTo>
                  <a:pt x="2920841" y="369094"/>
                  <a:pt x="2921794" y="374809"/>
                  <a:pt x="2922746" y="380524"/>
                </a:cubicBezTo>
                <a:cubicBezTo>
                  <a:pt x="2921794" y="380524"/>
                  <a:pt x="2921794" y="380524"/>
                  <a:pt x="2920841" y="380524"/>
                </a:cubicBezTo>
                <a:cubicBezTo>
                  <a:pt x="2918936" y="374809"/>
                  <a:pt x="2916079" y="368141"/>
                  <a:pt x="2913221" y="362426"/>
                </a:cubicBezTo>
                <a:cubicBezTo>
                  <a:pt x="2914174" y="358616"/>
                  <a:pt x="2916079" y="355759"/>
                  <a:pt x="2917984" y="351949"/>
                </a:cubicBezTo>
                <a:close/>
                <a:moveTo>
                  <a:pt x="2904649" y="224314"/>
                </a:moveTo>
                <a:cubicBezTo>
                  <a:pt x="2904649" y="224314"/>
                  <a:pt x="2904649" y="224314"/>
                  <a:pt x="2904649" y="224314"/>
                </a:cubicBezTo>
                <a:cubicBezTo>
                  <a:pt x="2904649" y="228124"/>
                  <a:pt x="2903696" y="232886"/>
                  <a:pt x="2903696" y="237649"/>
                </a:cubicBezTo>
                <a:cubicBezTo>
                  <a:pt x="2903696" y="241459"/>
                  <a:pt x="2902744" y="245269"/>
                  <a:pt x="2902744" y="250031"/>
                </a:cubicBezTo>
                <a:cubicBezTo>
                  <a:pt x="2901791" y="245269"/>
                  <a:pt x="2901791" y="240506"/>
                  <a:pt x="2900839" y="235744"/>
                </a:cubicBezTo>
                <a:cubicBezTo>
                  <a:pt x="2901791" y="231934"/>
                  <a:pt x="2902744" y="228124"/>
                  <a:pt x="2904649" y="224314"/>
                </a:cubicBezTo>
                <a:close/>
                <a:moveTo>
                  <a:pt x="2885599" y="294799"/>
                </a:moveTo>
                <a:cubicBezTo>
                  <a:pt x="2886551" y="290036"/>
                  <a:pt x="2887504" y="285274"/>
                  <a:pt x="2888456" y="280511"/>
                </a:cubicBezTo>
                <a:cubicBezTo>
                  <a:pt x="2888456" y="289084"/>
                  <a:pt x="2889409" y="298609"/>
                  <a:pt x="2889409" y="308134"/>
                </a:cubicBezTo>
                <a:cubicBezTo>
                  <a:pt x="2887504" y="304324"/>
                  <a:pt x="2886551" y="301466"/>
                  <a:pt x="2884646" y="297656"/>
                </a:cubicBezTo>
                <a:cubicBezTo>
                  <a:pt x="2884646" y="296704"/>
                  <a:pt x="2885599" y="295751"/>
                  <a:pt x="2885599" y="294799"/>
                </a:cubicBezTo>
                <a:close/>
                <a:moveTo>
                  <a:pt x="2869406" y="301466"/>
                </a:moveTo>
                <a:cubicBezTo>
                  <a:pt x="2869406" y="302419"/>
                  <a:pt x="2869406" y="302419"/>
                  <a:pt x="2869406" y="301466"/>
                </a:cubicBezTo>
                <a:cubicBezTo>
                  <a:pt x="2869406" y="302419"/>
                  <a:pt x="2869406" y="302419"/>
                  <a:pt x="2869406" y="302419"/>
                </a:cubicBezTo>
                <a:cubicBezTo>
                  <a:pt x="2869406" y="303371"/>
                  <a:pt x="2868454" y="304324"/>
                  <a:pt x="2868454" y="305276"/>
                </a:cubicBezTo>
                <a:cubicBezTo>
                  <a:pt x="2864644" y="298609"/>
                  <a:pt x="2860834" y="290989"/>
                  <a:pt x="2856071" y="284321"/>
                </a:cubicBezTo>
                <a:cubicBezTo>
                  <a:pt x="2856071" y="283369"/>
                  <a:pt x="2855119" y="283369"/>
                  <a:pt x="2855119" y="282416"/>
                </a:cubicBezTo>
                <a:cubicBezTo>
                  <a:pt x="2856071" y="279559"/>
                  <a:pt x="2857024" y="276701"/>
                  <a:pt x="2857976" y="273844"/>
                </a:cubicBezTo>
                <a:cubicBezTo>
                  <a:pt x="2861786" y="283369"/>
                  <a:pt x="2865596" y="292894"/>
                  <a:pt x="2869406" y="301466"/>
                </a:cubicBezTo>
                <a:close/>
                <a:moveTo>
                  <a:pt x="2851309" y="262414"/>
                </a:moveTo>
                <a:cubicBezTo>
                  <a:pt x="2851309" y="261461"/>
                  <a:pt x="2851309" y="260509"/>
                  <a:pt x="2851309" y="259556"/>
                </a:cubicBezTo>
                <a:cubicBezTo>
                  <a:pt x="2852261" y="262414"/>
                  <a:pt x="2853214" y="264319"/>
                  <a:pt x="2855119" y="267176"/>
                </a:cubicBezTo>
                <a:cubicBezTo>
                  <a:pt x="2855119" y="268129"/>
                  <a:pt x="2856071" y="268129"/>
                  <a:pt x="2856071" y="269081"/>
                </a:cubicBezTo>
                <a:cubicBezTo>
                  <a:pt x="2855119" y="270986"/>
                  <a:pt x="2853214" y="273844"/>
                  <a:pt x="2851309" y="276701"/>
                </a:cubicBezTo>
                <a:cubicBezTo>
                  <a:pt x="2851309" y="275749"/>
                  <a:pt x="2850356" y="275749"/>
                  <a:pt x="2850356" y="274796"/>
                </a:cubicBezTo>
                <a:cubicBezTo>
                  <a:pt x="2850356" y="270986"/>
                  <a:pt x="2851309" y="267176"/>
                  <a:pt x="2851309" y="262414"/>
                </a:cubicBezTo>
                <a:close/>
                <a:moveTo>
                  <a:pt x="2848451" y="312896"/>
                </a:moveTo>
                <a:cubicBezTo>
                  <a:pt x="2848451" y="309086"/>
                  <a:pt x="2848451" y="306229"/>
                  <a:pt x="2848451" y="302419"/>
                </a:cubicBezTo>
                <a:cubicBezTo>
                  <a:pt x="2852261" y="310039"/>
                  <a:pt x="2857024" y="318611"/>
                  <a:pt x="2860834" y="327184"/>
                </a:cubicBezTo>
                <a:cubicBezTo>
                  <a:pt x="2858929" y="332899"/>
                  <a:pt x="2857024" y="338614"/>
                  <a:pt x="2856071" y="344329"/>
                </a:cubicBezTo>
                <a:cubicBezTo>
                  <a:pt x="2855119" y="348139"/>
                  <a:pt x="2854166" y="351949"/>
                  <a:pt x="2853214" y="355759"/>
                </a:cubicBezTo>
                <a:cubicBezTo>
                  <a:pt x="2852261" y="350996"/>
                  <a:pt x="2852261" y="346234"/>
                  <a:pt x="2851309" y="341471"/>
                </a:cubicBezTo>
                <a:cubicBezTo>
                  <a:pt x="2850356" y="332899"/>
                  <a:pt x="2849404" y="324326"/>
                  <a:pt x="2847499" y="316706"/>
                </a:cubicBezTo>
                <a:cubicBezTo>
                  <a:pt x="2848451" y="315754"/>
                  <a:pt x="2848451" y="313849"/>
                  <a:pt x="2848451" y="312896"/>
                </a:cubicBezTo>
                <a:close/>
                <a:moveTo>
                  <a:pt x="2836069" y="226219"/>
                </a:moveTo>
                <a:cubicBezTo>
                  <a:pt x="2839879" y="234791"/>
                  <a:pt x="2843689" y="243364"/>
                  <a:pt x="2847499" y="251936"/>
                </a:cubicBezTo>
                <a:cubicBezTo>
                  <a:pt x="2846546" y="254794"/>
                  <a:pt x="2845594" y="257651"/>
                  <a:pt x="2844641" y="261461"/>
                </a:cubicBezTo>
                <a:cubicBezTo>
                  <a:pt x="2844641" y="262414"/>
                  <a:pt x="2843689" y="264319"/>
                  <a:pt x="2843689" y="266224"/>
                </a:cubicBezTo>
                <a:cubicBezTo>
                  <a:pt x="2841784" y="263366"/>
                  <a:pt x="2840831" y="261461"/>
                  <a:pt x="2838926" y="258604"/>
                </a:cubicBezTo>
                <a:cubicBezTo>
                  <a:pt x="2837974" y="249079"/>
                  <a:pt x="2836069" y="238601"/>
                  <a:pt x="2834164" y="229076"/>
                </a:cubicBezTo>
                <a:cubicBezTo>
                  <a:pt x="2836069" y="228124"/>
                  <a:pt x="2836069" y="227171"/>
                  <a:pt x="2836069" y="226219"/>
                </a:cubicBezTo>
                <a:close/>
                <a:moveTo>
                  <a:pt x="2830354" y="305276"/>
                </a:moveTo>
                <a:cubicBezTo>
                  <a:pt x="2830354" y="308134"/>
                  <a:pt x="2830354" y="310039"/>
                  <a:pt x="2831306" y="312896"/>
                </a:cubicBezTo>
                <a:cubicBezTo>
                  <a:pt x="2831306" y="312896"/>
                  <a:pt x="2831306" y="312896"/>
                  <a:pt x="2831306" y="313849"/>
                </a:cubicBezTo>
                <a:cubicBezTo>
                  <a:pt x="2831306" y="311944"/>
                  <a:pt x="2831306" y="310039"/>
                  <a:pt x="2830354" y="308134"/>
                </a:cubicBezTo>
                <a:cubicBezTo>
                  <a:pt x="2830354" y="307181"/>
                  <a:pt x="2830354" y="306229"/>
                  <a:pt x="2830354" y="305276"/>
                </a:cubicBezTo>
                <a:close/>
                <a:moveTo>
                  <a:pt x="2829401" y="292894"/>
                </a:moveTo>
                <a:cubicBezTo>
                  <a:pt x="2829401" y="294799"/>
                  <a:pt x="2829401" y="296704"/>
                  <a:pt x="2830354" y="299561"/>
                </a:cubicBezTo>
                <a:cubicBezTo>
                  <a:pt x="2830354" y="300514"/>
                  <a:pt x="2830354" y="300514"/>
                  <a:pt x="2829401" y="301466"/>
                </a:cubicBezTo>
                <a:cubicBezTo>
                  <a:pt x="2829401" y="300514"/>
                  <a:pt x="2829401" y="300514"/>
                  <a:pt x="2829401" y="299561"/>
                </a:cubicBezTo>
                <a:cubicBezTo>
                  <a:pt x="2828449" y="296704"/>
                  <a:pt x="2828449" y="294799"/>
                  <a:pt x="2829401" y="292894"/>
                </a:cubicBezTo>
                <a:close/>
                <a:moveTo>
                  <a:pt x="2785586" y="268129"/>
                </a:moveTo>
                <a:cubicBezTo>
                  <a:pt x="2784634" y="269081"/>
                  <a:pt x="2783681" y="270034"/>
                  <a:pt x="2782729" y="271939"/>
                </a:cubicBezTo>
                <a:cubicBezTo>
                  <a:pt x="2782729" y="270986"/>
                  <a:pt x="2782729" y="270034"/>
                  <a:pt x="2782729" y="269081"/>
                </a:cubicBezTo>
                <a:cubicBezTo>
                  <a:pt x="2782729" y="268129"/>
                  <a:pt x="2782729" y="266224"/>
                  <a:pt x="2782729" y="265271"/>
                </a:cubicBezTo>
                <a:cubicBezTo>
                  <a:pt x="2783681" y="263366"/>
                  <a:pt x="2785586" y="260509"/>
                  <a:pt x="2786539" y="258604"/>
                </a:cubicBezTo>
                <a:cubicBezTo>
                  <a:pt x="2786539" y="259556"/>
                  <a:pt x="2786539" y="259556"/>
                  <a:pt x="2786539" y="260509"/>
                </a:cubicBezTo>
                <a:cubicBezTo>
                  <a:pt x="2785586" y="262414"/>
                  <a:pt x="2785586" y="265271"/>
                  <a:pt x="2785586" y="268129"/>
                </a:cubicBezTo>
                <a:close/>
                <a:moveTo>
                  <a:pt x="2796064" y="268129"/>
                </a:moveTo>
                <a:cubicBezTo>
                  <a:pt x="2796064" y="267176"/>
                  <a:pt x="2796064" y="267176"/>
                  <a:pt x="2796064" y="268129"/>
                </a:cubicBezTo>
                <a:cubicBezTo>
                  <a:pt x="2797016" y="266224"/>
                  <a:pt x="2797969" y="264319"/>
                  <a:pt x="2798921" y="263366"/>
                </a:cubicBezTo>
                <a:cubicBezTo>
                  <a:pt x="2797969" y="264319"/>
                  <a:pt x="2797016" y="266224"/>
                  <a:pt x="2796064" y="268129"/>
                </a:cubicBezTo>
                <a:close/>
                <a:moveTo>
                  <a:pt x="2803684" y="314801"/>
                </a:moveTo>
                <a:cubicBezTo>
                  <a:pt x="2803684" y="315754"/>
                  <a:pt x="2802731" y="317659"/>
                  <a:pt x="2802731" y="318611"/>
                </a:cubicBezTo>
                <a:cubicBezTo>
                  <a:pt x="2802731" y="320516"/>
                  <a:pt x="2801779" y="322421"/>
                  <a:pt x="2801779" y="325279"/>
                </a:cubicBezTo>
                <a:cubicBezTo>
                  <a:pt x="2800826" y="322421"/>
                  <a:pt x="2799874" y="320516"/>
                  <a:pt x="2798921" y="317659"/>
                </a:cubicBezTo>
                <a:cubicBezTo>
                  <a:pt x="2798921" y="316706"/>
                  <a:pt x="2798921" y="316706"/>
                  <a:pt x="2798921" y="315754"/>
                </a:cubicBezTo>
                <a:cubicBezTo>
                  <a:pt x="2798921" y="315754"/>
                  <a:pt x="2798921" y="315754"/>
                  <a:pt x="2798921" y="315754"/>
                </a:cubicBezTo>
                <a:cubicBezTo>
                  <a:pt x="2799874" y="311944"/>
                  <a:pt x="2800826" y="308134"/>
                  <a:pt x="2801779" y="304324"/>
                </a:cubicBezTo>
                <a:cubicBezTo>
                  <a:pt x="2802731" y="307181"/>
                  <a:pt x="2802731" y="310039"/>
                  <a:pt x="2803684" y="312896"/>
                </a:cubicBezTo>
                <a:cubicBezTo>
                  <a:pt x="2803684" y="313849"/>
                  <a:pt x="2803684" y="313849"/>
                  <a:pt x="2803684" y="314801"/>
                </a:cubicBezTo>
                <a:close/>
                <a:moveTo>
                  <a:pt x="2810351" y="280511"/>
                </a:moveTo>
                <a:cubicBezTo>
                  <a:pt x="2808446" y="287179"/>
                  <a:pt x="2807494" y="294799"/>
                  <a:pt x="2805589" y="302419"/>
                </a:cubicBezTo>
                <a:cubicBezTo>
                  <a:pt x="2804636" y="301466"/>
                  <a:pt x="2804636" y="299561"/>
                  <a:pt x="2803684" y="298609"/>
                </a:cubicBezTo>
                <a:cubicBezTo>
                  <a:pt x="2803684" y="297656"/>
                  <a:pt x="2803684" y="297656"/>
                  <a:pt x="2802731" y="296704"/>
                </a:cubicBezTo>
                <a:cubicBezTo>
                  <a:pt x="2803684" y="292894"/>
                  <a:pt x="2804636" y="290036"/>
                  <a:pt x="2805589" y="287179"/>
                </a:cubicBezTo>
                <a:cubicBezTo>
                  <a:pt x="2806541" y="284321"/>
                  <a:pt x="2808446" y="280511"/>
                  <a:pt x="2809399" y="277654"/>
                </a:cubicBezTo>
                <a:cubicBezTo>
                  <a:pt x="2809399" y="276701"/>
                  <a:pt x="2810351" y="275749"/>
                  <a:pt x="2810351" y="275749"/>
                </a:cubicBezTo>
                <a:cubicBezTo>
                  <a:pt x="2811304" y="276701"/>
                  <a:pt x="2810351" y="278606"/>
                  <a:pt x="2810351" y="280511"/>
                </a:cubicBezTo>
                <a:close/>
                <a:moveTo>
                  <a:pt x="2811304" y="276701"/>
                </a:moveTo>
                <a:cubicBezTo>
                  <a:pt x="2811304" y="275749"/>
                  <a:pt x="2811304" y="275749"/>
                  <a:pt x="2811304" y="274796"/>
                </a:cubicBezTo>
                <a:cubicBezTo>
                  <a:pt x="2812256" y="273844"/>
                  <a:pt x="2812256" y="271939"/>
                  <a:pt x="2813209" y="270986"/>
                </a:cubicBezTo>
                <a:cubicBezTo>
                  <a:pt x="2812256" y="272891"/>
                  <a:pt x="2812256" y="274796"/>
                  <a:pt x="2811304" y="276701"/>
                </a:cubicBezTo>
                <a:close/>
                <a:moveTo>
                  <a:pt x="2812256" y="236696"/>
                </a:moveTo>
                <a:cubicBezTo>
                  <a:pt x="2810351" y="239554"/>
                  <a:pt x="2808446" y="243364"/>
                  <a:pt x="2806541" y="246221"/>
                </a:cubicBezTo>
                <a:cubicBezTo>
                  <a:pt x="2804636" y="248126"/>
                  <a:pt x="2802731" y="250031"/>
                  <a:pt x="2799874" y="251936"/>
                </a:cubicBezTo>
                <a:cubicBezTo>
                  <a:pt x="2797969" y="253841"/>
                  <a:pt x="2796064" y="255746"/>
                  <a:pt x="2794159" y="257651"/>
                </a:cubicBezTo>
                <a:cubicBezTo>
                  <a:pt x="2793206" y="252889"/>
                  <a:pt x="2792254" y="249079"/>
                  <a:pt x="2792254" y="245269"/>
                </a:cubicBezTo>
                <a:cubicBezTo>
                  <a:pt x="2793206" y="242411"/>
                  <a:pt x="2795111" y="240506"/>
                  <a:pt x="2796064" y="238601"/>
                </a:cubicBezTo>
                <a:cubicBezTo>
                  <a:pt x="2799874" y="231934"/>
                  <a:pt x="2802731" y="227171"/>
                  <a:pt x="2804636" y="224314"/>
                </a:cubicBezTo>
                <a:cubicBezTo>
                  <a:pt x="2807494" y="228124"/>
                  <a:pt x="2809399" y="232886"/>
                  <a:pt x="2812256" y="236696"/>
                </a:cubicBezTo>
                <a:close/>
                <a:moveTo>
                  <a:pt x="2804636" y="223361"/>
                </a:moveTo>
                <a:cubicBezTo>
                  <a:pt x="2802731" y="225266"/>
                  <a:pt x="2798921" y="229076"/>
                  <a:pt x="2794159" y="235744"/>
                </a:cubicBezTo>
                <a:cubicBezTo>
                  <a:pt x="2793206" y="236696"/>
                  <a:pt x="2793206" y="237649"/>
                  <a:pt x="2792254" y="238601"/>
                </a:cubicBezTo>
                <a:cubicBezTo>
                  <a:pt x="2792254" y="238601"/>
                  <a:pt x="2792254" y="238601"/>
                  <a:pt x="2792254" y="238601"/>
                </a:cubicBezTo>
                <a:cubicBezTo>
                  <a:pt x="2794159" y="235744"/>
                  <a:pt x="2795111" y="232886"/>
                  <a:pt x="2796064" y="230981"/>
                </a:cubicBezTo>
                <a:cubicBezTo>
                  <a:pt x="2797969" y="226219"/>
                  <a:pt x="2800826" y="222409"/>
                  <a:pt x="2801779" y="219551"/>
                </a:cubicBezTo>
                <a:cubicBezTo>
                  <a:pt x="2802731" y="220504"/>
                  <a:pt x="2803684" y="222409"/>
                  <a:pt x="2804636" y="223361"/>
                </a:cubicBezTo>
                <a:close/>
                <a:moveTo>
                  <a:pt x="2787491" y="196691"/>
                </a:moveTo>
                <a:cubicBezTo>
                  <a:pt x="2792254" y="203359"/>
                  <a:pt x="2796064" y="210026"/>
                  <a:pt x="2800826" y="217646"/>
                </a:cubicBezTo>
                <a:cubicBezTo>
                  <a:pt x="2798921" y="220504"/>
                  <a:pt x="2796064" y="224314"/>
                  <a:pt x="2792254" y="228124"/>
                </a:cubicBezTo>
                <a:cubicBezTo>
                  <a:pt x="2791301" y="229076"/>
                  <a:pt x="2790349" y="230029"/>
                  <a:pt x="2790349" y="230981"/>
                </a:cubicBezTo>
                <a:cubicBezTo>
                  <a:pt x="2789396" y="226219"/>
                  <a:pt x="2788444" y="222409"/>
                  <a:pt x="2787491" y="218599"/>
                </a:cubicBezTo>
                <a:cubicBezTo>
                  <a:pt x="2783681" y="205264"/>
                  <a:pt x="2781776" y="196691"/>
                  <a:pt x="2781776" y="196691"/>
                </a:cubicBezTo>
                <a:cubicBezTo>
                  <a:pt x="2781776" y="196691"/>
                  <a:pt x="2782729" y="204311"/>
                  <a:pt x="2783681" y="218599"/>
                </a:cubicBezTo>
                <a:cubicBezTo>
                  <a:pt x="2784634" y="224314"/>
                  <a:pt x="2784634" y="230981"/>
                  <a:pt x="2784634" y="237649"/>
                </a:cubicBezTo>
                <a:cubicBezTo>
                  <a:pt x="2783681" y="239554"/>
                  <a:pt x="2781776" y="241459"/>
                  <a:pt x="2780824" y="243364"/>
                </a:cubicBezTo>
                <a:cubicBezTo>
                  <a:pt x="2779871" y="227171"/>
                  <a:pt x="2779871" y="213836"/>
                  <a:pt x="2778919" y="204311"/>
                </a:cubicBezTo>
                <a:cubicBezTo>
                  <a:pt x="2777966" y="192881"/>
                  <a:pt x="2777966" y="186214"/>
                  <a:pt x="2777966" y="186214"/>
                </a:cubicBezTo>
                <a:cubicBezTo>
                  <a:pt x="2777966" y="186214"/>
                  <a:pt x="2777014" y="192881"/>
                  <a:pt x="2775109" y="204311"/>
                </a:cubicBezTo>
                <a:cubicBezTo>
                  <a:pt x="2775109" y="207169"/>
                  <a:pt x="2774156" y="210979"/>
                  <a:pt x="2774156" y="214789"/>
                </a:cubicBezTo>
                <a:cubicBezTo>
                  <a:pt x="2773204" y="206216"/>
                  <a:pt x="2772251" y="198596"/>
                  <a:pt x="2770346" y="190976"/>
                </a:cubicBezTo>
                <a:cubicBezTo>
                  <a:pt x="2770346" y="190024"/>
                  <a:pt x="2770346" y="190024"/>
                  <a:pt x="2770346" y="189071"/>
                </a:cubicBezTo>
                <a:cubicBezTo>
                  <a:pt x="2770346" y="188119"/>
                  <a:pt x="2770346" y="186214"/>
                  <a:pt x="2770346" y="185261"/>
                </a:cubicBezTo>
                <a:cubicBezTo>
                  <a:pt x="2769394" y="174784"/>
                  <a:pt x="2768441" y="168116"/>
                  <a:pt x="2768441" y="166211"/>
                </a:cubicBezTo>
                <a:cubicBezTo>
                  <a:pt x="2774156" y="174784"/>
                  <a:pt x="2779871" y="185261"/>
                  <a:pt x="2787491" y="196691"/>
                </a:cubicBezTo>
                <a:close/>
                <a:moveTo>
                  <a:pt x="2767489" y="167164"/>
                </a:moveTo>
                <a:cubicBezTo>
                  <a:pt x="2767489" y="168116"/>
                  <a:pt x="2767489" y="169069"/>
                  <a:pt x="2767489" y="170974"/>
                </a:cubicBezTo>
                <a:cubicBezTo>
                  <a:pt x="2767489" y="169069"/>
                  <a:pt x="2767489" y="168116"/>
                  <a:pt x="2766536" y="166211"/>
                </a:cubicBezTo>
                <a:cubicBezTo>
                  <a:pt x="2767489" y="166211"/>
                  <a:pt x="2767489" y="166211"/>
                  <a:pt x="2767489" y="167164"/>
                </a:cubicBezTo>
                <a:close/>
                <a:moveTo>
                  <a:pt x="2757964" y="342424"/>
                </a:moveTo>
                <a:cubicBezTo>
                  <a:pt x="2757011" y="340519"/>
                  <a:pt x="2756059" y="338614"/>
                  <a:pt x="2755106" y="336709"/>
                </a:cubicBezTo>
                <a:cubicBezTo>
                  <a:pt x="2756059" y="333851"/>
                  <a:pt x="2757964" y="331946"/>
                  <a:pt x="2758916" y="329089"/>
                </a:cubicBezTo>
                <a:cubicBezTo>
                  <a:pt x="2759869" y="330041"/>
                  <a:pt x="2759869" y="331946"/>
                  <a:pt x="2760821" y="332899"/>
                </a:cubicBezTo>
                <a:cubicBezTo>
                  <a:pt x="2759869" y="336709"/>
                  <a:pt x="2758916" y="339566"/>
                  <a:pt x="2757964" y="342424"/>
                </a:cubicBezTo>
                <a:close/>
                <a:moveTo>
                  <a:pt x="2762726" y="327184"/>
                </a:moveTo>
                <a:cubicBezTo>
                  <a:pt x="2762726" y="328136"/>
                  <a:pt x="2761774" y="329089"/>
                  <a:pt x="2761774" y="330994"/>
                </a:cubicBezTo>
                <a:cubicBezTo>
                  <a:pt x="2760821" y="330041"/>
                  <a:pt x="2760821" y="329089"/>
                  <a:pt x="2759869" y="328136"/>
                </a:cubicBezTo>
                <a:cubicBezTo>
                  <a:pt x="2760821" y="327184"/>
                  <a:pt x="2760821" y="325279"/>
                  <a:pt x="2761774" y="324326"/>
                </a:cubicBezTo>
                <a:cubicBezTo>
                  <a:pt x="2762726" y="325279"/>
                  <a:pt x="2762726" y="326231"/>
                  <a:pt x="2762726" y="327184"/>
                </a:cubicBezTo>
                <a:cubicBezTo>
                  <a:pt x="2762726" y="327184"/>
                  <a:pt x="2762726" y="327184"/>
                  <a:pt x="2762726" y="327184"/>
                </a:cubicBezTo>
                <a:close/>
                <a:moveTo>
                  <a:pt x="2762726" y="250031"/>
                </a:moveTo>
                <a:cubicBezTo>
                  <a:pt x="2762726" y="256699"/>
                  <a:pt x="2762726" y="263366"/>
                  <a:pt x="2762726" y="270034"/>
                </a:cubicBezTo>
                <a:cubicBezTo>
                  <a:pt x="2759869" y="273844"/>
                  <a:pt x="2757011" y="278606"/>
                  <a:pt x="2754154" y="282416"/>
                </a:cubicBezTo>
                <a:cubicBezTo>
                  <a:pt x="2754154" y="283369"/>
                  <a:pt x="2753201" y="283369"/>
                  <a:pt x="2753201" y="284321"/>
                </a:cubicBezTo>
                <a:cubicBezTo>
                  <a:pt x="2753201" y="283369"/>
                  <a:pt x="2752249" y="283369"/>
                  <a:pt x="2752249" y="282416"/>
                </a:cubicBezTo>
                <a:cubicBezTo>
                  <a:pt x="2752249" y="281464"/>
                  <a:pt x="2753201" y="280511"/>
                  <a:pt x="2753201" y="278606"/>
                </a:cubicBezTo>
                <a:cubicBezTo>
                  <a:pt x="2754154" y="274796"/>
                  <a:pt x="2755106" y="270986"/>
                  <a:pt x="2756059" y="267176"/>
                </a:cubicBezTo>
                <a:cubicBezTo>
                  <a:pt x="2757964" y="260509"/>
                  <a:pt x="2759869" y="255746"/>
                  <a:pt x="2761774" y="251936"/>
                </a:cubicBezTo>
                <a:cubicBezTo>
                  <a:pt x="2761774" y="251936"/>
                  <a:pt x="2761774" y="250031"/>
                  <a:pt x="2762726" y="250031"/>
                </a:cubicBezTo>
                <a:cubicBezTo>
                  <a:pt x="2762726" y="250031"/>
                  <a:pt x="2762726" y="250031"/>
                  <a:pt x="2762726" y="250031"/>
                </a:cubicBezTo>
                <a:close/>
                <a:moveTo>
                  <a:pt x="2753201" y="250031"/>
                </a:moveTo>
                <a:cubicBezTo>
                  <a:pt x="2755106" y="242411"/>
                  <a:pt x="2756059" y="236696"/>
                  <a:pt x="2757011" y="230981"/>
                </a:cubicBezTo>
                <a:cubicBezTo>
                  <a:pt x="2758916" y="236696"/>
                  <a:pt x="2760821" y="242411"/>
                  <a:pt x="2762726" y="249079"/>
                </a:cubicBezTo>
                <a:cubicBezTo>
                  <a:pt x="2761774" y="250031"/>
                  <a:pt x="2761774" y="250984"/>
                  <a:pt x="2760821" y="252889"/>
                </a:cubicBezTo>
                <a:cubicBezTo>
                  <a:pt x="2758916" y="255746"/>
                  <a:pt x="2756059" y="260509"/>
                  <a:pt x="2752249" y="267176"/>
                </a:cubicBezTo>
                <a:cubicBezTo>
                  <a:pt x="2750344" y="270034"/>
                  <a:pt x="2749391" y="272891"/>
                  <a:pt x="2748439" y="275749"/>
                </a:cubicBezTo>
                <a:cubicBezTo>
                  <a:pt x="2748439" y="275749"/>
                  <a:pt x="2748439" y="274796"/>
                  <a:pt x="2747486" y="274796"/>
                </a:cubicBezTo>
                <a:cubicBezTo>
                  <a:pt x="2749391" y="265271"/>
                  <a:pt x="2751296" y="256699"/>
                  <a:pt x="2753201" y="250031"/>
                </a:cubicBezTo>
                <a:close/>
                <a:moveTo>
                  <a:pt x="2749391" y="362426"/>
                </a:moveTo>
                <a:cubicBezTo>
                  <a:pt x="2748439" y="360521"/>
                  <a:pt x="2747486" y="359569"/>
                  <a:pt x="2746534" y="357664"/>
                </a:cubicBezTo>
                <a:cubicBezTo>
                  <a:pt x="2746534" y="356711"/>
                  <a:pt x="2746534" y="355759"/>
                  <a:pt x="2746534" y="354806"/>
                </a:cubicBezTo>
                <a:cubicBezTo>
                  <a:pt x="2747486" y="356711"/>
                  <a:pt x="2748439" y="359569"/>
                  <a:pt x="2749391" y="362426"/>
                </a:cubicBezTo>
                <a:close/>
                <a:moveTo>
                  <a:pt x="2734151" y="258604"/>
                </a:moveTo>
                <a:cubicBezTo>
                  <a:pt x="2736056" y="262414"/>
                  <a:pt x="2737961" y="268129"/>
                  <a:pt x="2740819" y="273844"/>
                </a:cubicBezTo>
                <a:cubicBezTo>
                  <a:pt x="2738914" y="278606"/>
                  <a:pt x="2737009" y="284321"/>
                  <a:pt x="2735104" y="290036"/>
                </a:cubicBezTo>
                <a:cubicBezTo>
                  <a:pt x="2735104" y="288131"/>
                  <a:pt x="2734151" y="287179"/>
                  <a:pt x="2734151" y="287179"/>
                </a:cubicBezTo>
                <a:cubicBezTo>
                  <a:pt x="2734151" y="287179"/>
                  <a:pt x="2734151" y="289084"/>
                  <a:pt x="2734151" y="291941"/>
                </a:cubicBezTo>
                <a:cubicBezTo>
                  <a:pt x="2734151" y="291941"/>
                  <a:pt x="2734151" y="291941"/>
                  <a:pt x="2734151" y="291941"/>
                </a:cubicBezTo>
                <a:cubicBezTo>
                  <a:pt x="2733199" y="290989"/>
                  <a:pt x="2733199" y="290036"/>
                  <a:pt x="2732246" y="289084"/>
                </a:cubicBezTo>
                <a:cubicBezTo>
                  <a:pt x="2732246" y="288131"/>
                  <a:pt x="2731294" y="287179"/>
                  <a:pt x="2731294" y="286226"/>
                </a:cubicBezTo>
                <a:cubicBezTo>
                  <a:pt x="2733199" y="275749"/>
                  <a:pt x="2734151" y="266224"/>
                  <a:pt x="2734151" y="258604"/>
                </a:cubicBezTo>
                <a:close/>
                <a:moveTo>
                  <a:pt x="2715101" y="290989"/>
                </a:moveTo>
                <a:cubicBezTo>
                  <a:pt x="2715101" y="284321"/>
                  <a:pt x="2715101" y="278606"/>
                  <a:pt x="2716054" y="273844"/>
                </a:cubicBezTo>
                <a:cubicBezTo>
                  <a:pt x="2717006" y="274796"/>
                  <a:pt x="2717006" y="276701"/>
                  <a:pt x="2717959" y="278606"/>
                </a:cubicBezTo>
                <a:cubicBezTo>
                  <a:pt x="2717006" y="287179"/>
                  <a:pt x="2717006" y="295751"/>
                  <a:pt x="2716054" y="304324"/>
                </a:cubicBezTo>
                <a:cubicBezTo>
                  <a:pt x="2716054" y="304324"/>
                  <a:pt x="2715101" y="303371"/>
                  <a:pt x="2715101" y="303371"/>
                </a:cubicBezTo>
                <a:cubicBezTo>
                  <a:pt x="2714149" y="298609"/>
                  <a:pt x="2715101" y="294799"/>
                  <a:pt x="2715101" y="290989"/>
                </a:cubicBezTo>
                <a:close/>
                <a:moveTo>
                  <a:pt x="2705576" y="243364"/>
                </a:moveTo>
                <a:cubicBezTo>
                  <a:pt x="2705576" y="244316"/>
                  <a:pt x="2705576" y="246221"/>
                  <a:pt x="2704624" y="247174"/>
                </a:cubicBezTo>
                <a:lnTo>
                  <a:pt x="2703671" y="238601"/>
                </a:lnTo>
                <a:cubicBezTo>
                  <a:pt x="2704624" y="239554"/>
                  <a:pt x="2705576" y="241459"/>
                  <a:pt x="2705576" y="243364"/>
                </a:cubicBezTo>
                <a:close/>
                <a:moveTo>
                  <a:pt x="2697956" y="312896"/>
                </a:moveTo>
                <a:cubicBezTo>
                  <a:pt x="2697956" y="312896"/>
                  <a:pt x="2697956" y="313849"/>
                  <a:pt x="2697956" y="313849"/>
                </a:cubicBezTo>
                <a:cubicBezTo>
                  <a:pt x="2697956" y="312896"/>
                  <a:pt x="2697956" y="311944"/>
                  <a:pt x="2697956" y="310991"/>
                </a:cubicBezTo>
                <a:lnTo>
                  <a:pt x="2697956" y="312896"/>
                </a:lnTo>
                <a:close/>
                <a:moveTo>
                  <a:pt x="2664619" y="234791"/>
                </a:moveTo>
                <a:cubicBezTo>
                  <a:pt x="2665571" y="235744"/>
                  <a:pt x="2665571" y="237649"/>
                  <a:pt x="2666524" y="238601"/>
                </a:cubicBezTo>
                <a:cubicBezTo>
                  <a:pt x="2668429" y="253841"/>
                  <a:pt x="2670334" y="270034"/>
                  <a:pt x="2673191" y="287179"/>
                </a:cubicBezTo>
                <a:cubicBezTo>
                  <a:pt x="2672239" y="284321"/>
                  <a:pt x="2671286" y="282416"/>
                  <a:pt x="2670334" y="279559"/>
                </a:cubicBezTo>
                <a:cubicBezTo>
                  <a:pt x="2670334" y="279559"/>
                  <a:pt x="2670334" y="278606"/>
                  <a:pt x="2670334" y="278606"/>
                </a:cubicBezTo>
                <a:cubicBezTo>
                  <a:pt x="2670334" y="276701"/>
                  <a:pt x="2671286" y="276701"/>
                  <a:pt x="2671286" y="276701"/>
                </a:cubicBezTo>
                <a:cubicBezTo>
                  <a:pt x="2671286" y="276701"/>
                  <a:pt x="2671286" y="277654"/>
                  <a:pt x="2670334" y="278606"/>
                </a:cubicBezTo>
                <a:cubicBezTo>
                  <a:pt x="2669381" y="266224"/>
                  <a:pt x="2667476" y="255746"/>
                  <a:pt x="2664619" y="246221"/>
                </a:cubicBezTo>
                <a:cubicBezTo>
                  <a:pt x="2664619" y="244316"/>
                  <a:pt x="2663666" y="242411"/>
                  <a:pt x="2663666" y="240506"/>
                </a:cubicBezTo>
                <a:cubicBezTo>
                  <a:pt x="2663666" y="238601"/>
                  <a:pt x="2663666" y="236696"/>
                  <a:pt x="2664619" y="234791"/>
                </a:cubicBezTo>
                <a:close/>
                <a:moveTo>
                  <a:pt x="2657951" y="339566"/>
                </a:moveTo>
                <a:cubicBezTo>
                  <a:pt x="2656999" y="338614"/>
                  <a:pt x="2656999" y="337661"/>
                  <a:pt x="2656046" y="336709"/>
                </a:cubicBezTo>
                <a:cubicBezTo>
                  <a:pt x="2656999" y="332899"/>
                  <a:pt x="2656999" y="329089"/>
                  <a:pt x="2657951" y="325279"/>
                </a:cubicBezTo>
                <a:cubicBezTo>
                  <a:pt x="2658904" y="330041"/>
                  <a:pt x="2657951" y="334804"/>
                  <a:pt x="2657951" y="339566"/>
                </a:cubicBezTo>
                <a:close/>
                <a:moveTo>
                  <a:pt x="2654141" y="277654"/>
                </a:moveTo>
                <a:cubicBezTo>
                  <a:pt x="2656046" y="284321"/>
                  <a:pt x="2657951" y="291941"/>
                  <a:pt x="2659856" y="298609"/>
                </a:cubicBezTo>
                <a:cubicBezTo>
                  <a:pt x="2659856" y="298609"/>
                  <a:pt x="2659856" y="299561"/>
                  <a:pt x="2659856" y="299561"/>
                </a:cubicBezTo>
                <a:cubicBezTo>
                  <a:pt x="2657951" y="304324"/>
                  <a:pt x="2656046" y="310039"/>
                  <a:pt x="2653189" y="316706"/>
                </a:cubicBezTo>
                <a:cubicBezTo>
                  <a:pt x="2653189" y="317659"/>
                  <a:pt x="2652236" y="318611"/>
                  <a:pt x="2652236" y="319564"/>
                </a:cubicBezTo>
                <a:cubicBezTo>
                  <a:pt x="2651284" y="316706"/>
                  <a:pt x="2651284" y="313849"/>
                  <a:pt x="2650331" y="311944"/>
                </a:cubicBezTo>
                <a:cubicBezTo>
                  <a:pt x="2649379" y="308134"/>
                  <a:pt x="2648426" y="305276"/>
                  <a:pt x="2647474" y="301466"/>
                </a:cubicBezTo>
                <a:cubicBezTo>
                  <a:pt x="2649379" y="293846"/>
                  <a:pt x="2651284" y="286226"/>
                  <a:pt x="2654141" y="277654"/>
                </a:cubicBezTo>
                <a:close/>
                <a:moveTo>
                  <a:pt x="2633186" y="283369"/>
                </a:moveTo>
                <a:cubicBezTo>
                  <a:pt x="2633186" y="284321"/>
                  <a:pt x="2633186" y="284321"/>
                  <a:pt x="2633186" y="285274"/>
                </a:cubicBezTo>
                <a:cubicBezTo>
                  <a:pt x="2633186" y="285274"/>
                  <a:pt x="2633186" y="286226"/>
                  <a:pt x="2633186" y="286226"/>
                </a:cubicBezTo>
                <a:cubicBezTo>
                  <a:pt x="2633186" y="287179"/>
                  <a:pt x="2632234" y="288131"/>
                  <a:pt x="2632234" y="290036"/>
                </a:cubicBezTo>
                <a:cubicBezTo>
                  <a:pt x="2633186" y="287179"/>
                  <a:pt x="2633186" y="285274"/>
                  <a:pt x="2633186" y="283369"/>
                </a:cubicBezTo>
                <a:close/>
                <a:moveTo>
                  <a:pt x="2578894" y="242411"/>
                </a:moveTo>
                <a:cubicBezTo>
                  <a:pt x="2578894" y="242411"/>
                  <a:pt x="2578894" y="241459"/>
                  <a:pt x="2577941" y="241459"/>
                </a:cubicBezTo>
                <a:cubicBezTo>
                  <a:pt x="2578894" y="239554"/>
                  <a:pt x="2579846" y="237649"/>
                  <a:pt x="2580799" y="235744"/>
                </a:cubicBezTo>
                <a:cubicBezTo>
                  <a:pt x="2580799" y="235744"/>
                  <a:pt x="2580799" y="235744"/>
                  <a:pt x="2580799" y="235744"/>
                </a:cubicBezTo>
                <a:cubicBezTo>
                  <a:pt x="2580799" y="238601"/>
                  <a:pt x="2579846" y="240506"/>
                  <a:pt x="2578894" y="242411"/>
                </a:cubicBezTo>
                <a:close/>
                <a:moveTo>
                  <a:pt x="2597944" y="275749"/>
                </a:moveTo>
                <a:cubicBezTo>
                  <a:pt x="2597944" y="275749"/>
                  <a:pt x="2597944" y="274796"/>
                  <a:pt x="2597944" y="274796"/>
                </a:cubicBezTo>
                <a:cubicBezTo>
                  <a:pt x="2597944" y="274796"/>
                  <a:pt x="2598896" y="275749"/>
                  <a:pt x="2597944" y="275749"/>
                </a:cubicBezTo>
                <a:cubicBezTo>
                  <a:pt x="2598896" y="275749"/>
                  <a:pt x="2597944" y="275749"/>
                  <a:pt x="2597944" y="275749"/>
                </a:cubicBezTo>
                <a:close/>
                <a:moveTo>
                  <a:pt x="2616041" y="309086"/>
                </a:moveTo>
                <a:cubicBezTo>
                  <a:pt x="2615089" y="312896"/>
                  <a:pt x="2614136" y="315754"/>
                  <a:pt x="2613184" y="319564"/>
                </a:cubicBezTo>
                <a:cubicBezTo>
                  <a:pt x="2613184" y="318611"/>
                  <a:pt x="2613184" y="318611"/>
                  <a:pt x="2613184" y="318611"/>
                </a:cubicBezTo>
                <a:cubicBezTo>
                  <a:pt x="2613184" y="318611"/>
                  <a:pt x="2613184" y="319564"/>
                  <a:pt x="2613184" y="319564"/>
                </a:cubicBezTo>
                <a:cubicBezTo>
                  <a:pt x="2613184" y="319564"/>
                  <a:pt x="2613184" y="319564"/>
                  <a:pt x="2613184" y="319564"/>
                </a:cubicBezTo>
                <a:cubicBezTo>
                  <a:pt x="2609374" y="309086"/>
                  <a:pt x="2604611" y="298609"/>
                  <a:pt x="2600801" y="289084"/>
                </a:cubicBezTo>
                <a:cubicBezTo>
                  <a:pt x="2601754" y="287179"/>
                  <a:pt x="2602706" y="284321"/>
                  <a:pt x="2602706" y="282416"/>
                </a:cubicBezTo>
                <a:cubicBezTo>
                  <a:pt x="2605564" y="287179"/>
                  <a:pt x="2609374" y="292894"/>
                  <a:pt x="2612231" y="299561"/>
                </a:cubicBezTo>
                <a:cubicBezTo>
                  <a:pt x="2613184" y="302419"/>
                  <a:pt x="2615089" y="305276"/>
                  <a:pt x="2616041" y="308134"/>
                </a:cubicBezTo>
                <a:lnTo>
                  <a:pt x="2616041" y="309086"/>
                </a:lnTo>
                <a:lnTo>
                  <a:pt x="2616041" y="309086"/>
                </a:lnTo>
                <a:close/>
                <a:moveTo>
                  <a:pt x="2604611" y="276701"/>
                </a:moveTo>
                <a:cubicBezTo>
                  <a:pt x="2605564" y="272891"/>
                  <a:pt x="2607469" y="270034"/>
                  <a:pt x="2608421" y="267176"/>
                </a:cubicBezTo>
                <a:cubicBezTo>
                  <a:pt x="2609374" y="271939"/>
                  <a:pt x="2612231" y="279559"/>
                  <a:pt x="2615089" y="290036"/>
                </a:cubicBezTo>
                <a:cubicBezTo>
                  <a:pt x="2611279" y="285274"/>
                  <a:pt x="2608421" y="280511"/>
                  <a:pt x="2604611" y="276701"/>
                </a:cubicBezTo>
                <a:close/>
                <a:moveTo>
                  <a:pt x="2614136" y="276701"/>
                </a:moveTo>
                <a:cubicBezTo>
                  <a:pt x="2612231" y="271939"/>
                  <a:pt x="2610326" y="268129"/>
                  <a:pt x="2609374" y="266224"/>
                </a:cubicBezTo>
                <a:cubicBezTo>
                  <a:pt x="2610326" y="263366"/>
                  <a:pt x="2611279" y="260509"/>
                  <a:pt x="2612231" y="257651"/>
                </a:cubicBezTo>
                <a:cubicBezTo>
                  <a:pt x="2612231" y="263366"/>
                  <a:pt x="2613184" y="270034"/>
                  <a:pt x="2614136" y="276701"/>
                </a:cubicBezTo>
                <a:close/>
                <a:moveTo>
                  <a:pt x="2606516" y="208121"/>
                </a:moveTo>
                <a:cubicBezTo>
                  <a:pt x="2607469" y="221456"/>
                  <a:pt x="2609374" y="235744"/>
                  <a:pt x="2611279" y="250984"/>
                </a:cubicBezTo>
                <a:cubicBezTo>
                  <a:pt x="2611279" y="250984"/>
                  <a:pt x="2611279" y="251936"/>
                  <a:pt x="2611279" y="251936"/>
                </a:cubicBezTo>
                <a:cubicBezTo>
                  <a:pt x="2608421" y="256699"/>
                  <a:pt x="2604611" y="263366"/>
                  <a:pt x="2600801" y="271939"/>
                </a:cubicBezTo>
                <a:cubicBezTo>
                  <a:pt x="2599849" y="270034"/>
                  <a:pt x="2598896" y="269081"/>
                  <a:pt x="2597944" y="268129"/>
                </a:cubicBezTo>
                <a:cubicBezTo>
                  <a:pt x="2596991" y="257651"/>
                  <a:pt x="2596039" y="247174"/>
                  <a:pt x="2595086" y="237649"/>
                </a:cubicBezTo>
                <a:cubicBezTo>
                  <a:pt x="2595086" y="234791"/>
                  <a:pt x="2594134" y="230981"/>
                  <a:pt x="2594134" y="228124"/>
                </a:cubicBezTo>
                <a:cubicBezTo>
                  <a:pt x="2598896" y="207169"/>
                  <a:pt x="2602706" y="190976"/>
                  <a:pt x="2605564" y="179546"/>
                </a:cubicBezTo>
                <a:cubicBezTo>
                  <a:pt x="2604611" y="188119"/>
                  <a:pt x="2605564" y="197644"/>
                  <a:pt x="2606516" y="208121"/>
                </a:cubicBezTo>
                <a:close/>
                <a:moveTo>
                  <a:pt x="2586514" y="186214"/>
                </a:moveTo>
                <a:cubicBezTo>
                  <a:pt x="2591276" y="175736"/>
                  <a:pt x="2595086" y="167164"/>
                  <a:pt x="2598896" y="159544"/>
                </a:cubicBezTo>
                <a:cubicBezTo>
                  <a:pt x="2599849" y="157639"/>
                  <a:pt x="2600801" y="155734"/>
                  <a:pt x="2601754" y="153829"/>
                </a:cubicBezTo>
                <a:cubicBezTo>
                  <a:pt x="2602706" y="159544"/>
                  <a:pt x="2602706" y="166211"/>
                  <a:pt x="2603659" y="173831"/>
                </a:cubicBezTo>
                <a:cubicBezTo>
                  <a:pt x="2600801" y="182404"/>
                  <a:pt x="2596039" y="194786"/>
                  <a:pt x="2590324" y="210979"/>
                </a:cubicBezTo>
                <a:cubicBezTo>
                  <a:pt x="2589371" y="202406"/>
                  <a:pt x="2587466" y="194786"/>
                  <a:pt x="2586514" y="187166"/>
                </a:cubicBezTo>
                <a:cubicBezTo>
                  <a:pt x="2586514" y="187166"/>
                  <a:pt x="2586514" y="187166"/>
                  <a:pt x="2586514" y="186214"/>
                </a:cubicBezTo>
                <a:close/>
                <a:moveTo>
                  <a:pt x="2584609" y="408146"/>
                </a:moveTo>
                <a:cubicBezTo>
                  <a:pt x="2584609" y="408146"/>
                  <a:pt x="2584609" y="409099"/>
                  <a:pt x="2584609" y="408146"/>
                </a:cubicBezTo>
                <a:cubicBezTo>
                  <a:pt x="2583656" y="403384"/>
                  <a:pt x="2582704" y="398621"/>
                  <a:pt x="2581751" y="393859"/>
                </a:cubicBezTo>
                <a:cubicBezTo>
                  <a:pt x="2582704" y="398621"/>
                  <a:pt x="2583656" y="403384"/>
                  <a:pt x="2584609" y="408146"/>
                </a:cubicBezTo>
                <a:close/>
                <a:moveTo>
                  <a:pt x="2580799" y="199549"/>
                </a:moveTo>
                <a:cubicBezTo>
                  <a:pt x="2580799" y="208121"/>
                  <a:pt x="2581751" y="217646"/>
                  <a:pt x="2581751" y="228124"/>
                </a:cubicBezTo>
                <a:cubicBezTo>
                  <a:pt x="2580799" y="229076"/>
                  <a:pt x="2579846" y="230029"/>
                  <a:pt x="2578894" y="231934"/>
                </a:cubicBezTo>
                <a:cubicBezTo>
                  <a:pt x="2577941" y="232886"/>
                  <a:pt x="2576989" y="234791"/>
                  <a:pt x="2575084" y="236696"/>
                </a:cubicBezTo>
                <a:cubicBezTo>
                  <a:pt x="2574131" y="235744"/>
                  <a:pt x="2574131" y="234791"/>
                  <a:pt x="2573179" y="233839"/>
                </a:cubicBezTo>
                <a:cubicBezTo>
                  <a:pt x="2573179" y="231934"/>
                  <a:pt x="2573179" y="230981"/>
                  <a:pt x="2572226" y="229076"/>
                </a:cubicBezTo>
                <a:cubicBezTo>
                  <a:pt x="2572226" y="226219"/>
                  <a:pt x="2571274" y="222409"/>
                  <a:pt x="2571274" y="219551"/>
                </a:cubicBezTo>
                <a:cubicBezTo>
                  <a:pt x="2575084" y="211931"/>
                  <a:pt x="2577941" y="206216"/>
                  <a:pt x="2580799" y="199549"/>
                </a:cubicBezTo>
                <a:close/>
                <a:moveTo>
                  <a:pt x="2569369" y="320516"/>
                </a:moveTo>
                <a:cubicBezTo>
                  <a:pt x="2569369" y="322421"/>
                  <a:pt x="2570321" y="325279"/>
                  <a:pt x="2570321" y="327184"/>
                </a:cubicBezTo>
                <a:cubicBezTo>
                  <a:pt x="2570321" y="328136"/>
                  <a:pt x="2570321" y="329089"/>
                  <a:pt x="2571274" y="330041"/>
                </a:cubicBezTo>
                <a:cubicBezTo>
                  <a:pt x="2568416" y="334804"/>
                  <a:pt x="2566511" y="339566"/>
                  <a:pt x="2563654" y="345281"/>
                </a:cubicBezTo>
                <a:cubicBezTo>
                  <a:pt x="2563654" y="344329"/>
                  <a:pt x="2562701" y="343376"/>
                  <a:pt x="2562701" y="342424"/>
                </a:cubicBezTo>
                <a:cubicBezTo>
                  <a:pt x="2565559" y="334804"/>
                  <a:pt x="2567464" y="328136"/>
                  <a:pt x="2569369" y="320516"/>
                </a:cubicBezTo>
                <a:close/>
                <a:moveTo>
                  <a:pt x="2556034" y="262414"/>
                </a:moveTo>
                <a:cubicBezTo>
                  <a:pt x="2556986" y="258604"/>
                  <a:pt x="2558891" y="255746"/>
                  <a:pt x="2559844" y="251936"/>
                </a:cubicBezTo>
                <a:cubicBezTo>
                  <a:pt x="2559844" y="253841"/>
                  <a:pt x="2559844" y="255746"/>
                  <a:pt x="2560796" y="257651"/>
                </a:cubicBezTo>
                <a:cubicBezTo>
                  <a:pt x="2560796" y="258604"/>
                  <a:pt x="2559844" y="258604"/>
                  <a:pt x="2559844" y="259556"/>
                </a:cubicBezTo>
                <a:cubicBezTo>
                  <a:pt x="2557939" y="262414"/>
                  <a:pt x="2556034" y="266224"/>
                  <a:pt x="2554129" y="269081"/>
                </a:cubicBezTo>
                <a:cubicBezTo>
                  <a:pt x="2554129" y="266224"/>
                  <a:pt x="2555081" y="264319"/>
                  <a:pt x="2556034" y="262414"/>
                </a:cubicBezTo>
                <a:close/>
                <a:moveTo>
                  <a:pt x="2561749" y="276701"/>
                </a:moveTo>
                <a:cubicBezTo>
                  <a:pt x="2561749" y="275749"/>
                  <a:pt x="2561749" y="275749"/>
                  <a:pt x="2562701" y="274796"/>
                </a:cubicBezTo>
                <a:cubicBezTo>
                  <a:pt x="2563654" y="278606"/>
                  <a:pt x="2563654" y="283369"/>
                  <a:pt x="2564606" y="287179"/>
                </a:cubicBezTo>
                <a:cubicBezTo>
                  <a:pt x="2562701" y="293846"/>
                  <a:pt x="2559844" y="301466"/>
                  <a:pt x="2557939" y="309086"/>
                </a:cubicBezTo>
                <a:cubicBezTo>
                  <a:pt x="2556986" y="310991"/>
                  <a:pt x="2556986" y="312896"/>
                  <a:pt x="2556034" y="313849"/>
                </a:cubicBezTo>
                <a:cubicBezTo>
                  <a:pt x="2555081" y="308134"/>
                  <a:pt x="2554129" y="302419"/>
                  <a:pt x="2553176" y="296704"/>
                </a:cubicBezTo>
                <a:cubicBezTo>
                  <a:pt x="2556034" y="290036"/>
                  <a:pt x="2558891" y="282416"/>
                  <a:pt x="2561749" y="276701"/>
                </a:cubicBezTo>
                <a:close/>
                <a:moveTo>
                  <a:pt x="2538889" y="252889"/>
                </a:moveTo>
                <a:cubicBezTo>
                  <a:pt x="2539841" y="249079"/>
                  <a:pt x="2539841" y="245269"/>
                  <a:pt x="2540794" y="242411"/>
                </a:cubicBezTo>
                <a:cubicBezTo>
                  <a:pt x="2540794" y="241459"/>
                  <a:pt x="2541746" y="239554"/>
                  <a:pt x="2542699" y="238601"/>
                </a:cubicBezTo>
                <a:cubicBezTo>
                  <a:pt x="2543651" y="236696"/>
                  <a:pt x="2543651" y="234791"/>
                  <a:pt x="2544604" y="233839"/>
                </a:cubicBezTo>
                <a:cubicBezTo>
                  <a:pt x="2544604" y="237649"/>
                  <a:pt x="2543651" y="242411"/>
                  <a:pt x="2543651" y="248126"/>
                </a:cubicBezTo>
                <a:cubicBezTo>
                  <a:pt x="2543651" y="250984"/>
                  <a:pt x="2543651" y="253841"/>
                  <a:pt x="2542699" y="257651"/>
                </a:cubicBezTo>
                <a:cubicBezTo>
                  <a:pt x="2540794" y="261461"/>
                  <a:pt x="2539841" y="264319"/>
                  <a:pt x="2537936" y="268129"/>
                </a:cubicBezTo>
                <a:cubicBezTo>
                  <a:pt x="2537936" y="263366"/>
                  <a:pt x="2537936" y="257651"/>
                  <a:pt x="2538889" y="252889"/>
                </a:cubicBezTo>
                <a:close/>
                <a:moveTo>
                  <a:pt x="2521744" y="475774"/>
                </a:moveTo>
                <a:cubicBezTo>
                  <a:pt x="2521744" y="478631"/>
                  <a:pt x="2522696" y="481489"/>
                  <a:pt x="2522696" y="484346"/>
                </a:cubicBezTo>
                <a:cubicBezTo>
                  <a:pt x="2521744" y="482441"/>
                  <a:pt x="2521744" y="481489"/>
                  <a:pt x="2520791" y="479584"/>
                </a:cubicBezTo>
                <a:cubicBezTo>
                  <a:pt x="2521744" y="478631"/>
                  <a:pt x="2521744" y="477679"/>
                  <a:pt x="2521744" y="475774"/>
                </a:cubicBezTo>
                <a:close/>
                <a:moveTo>
                  <a:pt x="2514124" y="323374"/>
                </a:moveTo>
                <a:cubicBezTo>
                  <a:pt x="2514124" y="323374"/>
                  <a:pt x="2515076" y="323374"/>
                  <a:pt x="2514124" y="323374"/>
                </a:cubicBezTo>
                <a:cubicBezTo>
                  <a:pt x="2514124" y="325279"/>
                  <a:pt x="2513171" y="326231"/>
                  <a:pt x="2513171" y="328136"/>
                </a:cubicBezTo>
                <a:cubicBezTo>
                  <a:pt x="2513171" y="328136"/>
                  <a:pt x="2513171" y="328136"/>
                  <a:pt x="2513171" y="329089"/>
                </a:cubicBezTo>
                <a:cubicBezTo>
                  <a:pt x="2513171" y="326231"/>
                  <a:pt x="2514124" y="324326"/>
                  <a:pt x="2514124" y="323374"/>
                </a:cubicBezTo>
                <a:close/>
                <a:moveTo>
                  <a:pt x="2509361" y="300514"/>
                </a:moveTo>
                <a:cubicBezTo>
                  <a:pt x="2509361" y="301466"/>
                  <a:pt x="2509361" y="301466"/>
                  <a:pt x="2508409" y="302419"/>
                </a:cubicBezTo>
                <a:cubicBezTo>
                  <a:pt x="2508409" y="302419"/>
                  <a:pt x="2508409" y="302419"/>
                  <a:pt x="2508409" y="302419"/>
                </a:cubicBezTo>
                <a:cubicBezTo>
                  <a:pt x="2508409" y="299561"/>
                  <a:pt x="2507456" y="297656"/>
                  <a:pt x="2507456" y="294799"/>
                </a:cubicBezTo>
                <a:cubicBezTo>
                  <a:pt x="2508409" y="296704"/>
                  <a:pt x="2509361" y="298609"/>
                  <a:pt x="2509361" y="300514"/>
                </a:cubicBezTo>
                <a:close/>
                <a:moveTo>
                  <a:pt x="2496979" y="292894"/>
                </a:moveTo>
                <a:cubicBezTo>
                  <a:pt x="2497931" y="290989"/>
                  <a:pt x="2497931" y="290036"/>
                  <a:pt x="2497931" y="290036"/>
                </a:cubicBezTo>
                <a:cubicBezTo>
                  <a:pt x="2497931" y="290036"/>
                  <a:pt x="2497931" y="290989"/>
                  <a:pt x="2496979" y="290989"/>
                </a:cubicBezTo>
                <a:cubicBezTo>
                  <a:pt x="2496979" y="289084"/>
                  <a:pt x="2496979" y="286226"/>
                  <a:pt x="2497931" y="284321"/>
                </a:cubicBezTo>
                <a:cubicBezTo>
                  <a:pt x="2497931" y="278606"/>
                  <a:pt x="2498884" y="272891"/>
                  <a:pt x="2498884" y="269081"/>
                </a:cubicBezTo>
                <a:cubicBezTo>
                  <a:pt x="2498884" y="268129"/>
                  <a:pt x="2498884" y="267176"/>
                  <a:pt x="2498884" y="266224"/>
                </a:cubicBezTo>
                <a:cubicBezTo>
                  <a:pt x="2499836" y="270034"/>
                  <a:pt x="2500789" y="273844"/>
                  <a:pt x="2502694" y="277654"/>
                </a:cubicBezTo>
                <a:cubicBezTo>
                  <a:pt x="2502694" y="279559"/>
                  <a:pt x="2502694" y="281464"/>
                  <a:pt x="2502694" y="283369"/>
                </a:cubicBezTo>
                <a:cubicBezTo>
                  <a:pt x="2502694" y="288131"/>
                  <a:pt x="2501741" y="294799"/>
                  <a:pt x="2501741" y="302419"/>
                </a:cubicBezTo>
                <a:cubicBezTo>
                  <a:pt x="2501741" y="306229"/>
                  <a:pt x="2501741" y="310039"/>
                  <a:pt x="2501741" y="313849"/>
                </a:cubicBezTo>
                <a:cubicBezTo>
                  <a:pt x="2501741" y="317659"/>
                  <a:pt x="2500789" y="321469"/>
                  <a:pt x="2500789" y="325279"/>
                </a:cubicBezTo>
                <a:cubicBezTo>
                  <a:pt x="2500789" y="325279"/>
                  <a:pt x="2500789" y="326231"/>
                  <a:pt x="2500789" y="326231"/>
                </a:cubicBezTo>
                <a:cubicBezTo>
                  <a:pt x="2500789" y="322421"/>
                  <a:pt x="2499836" y="319564"/>
                  <a:pt x="2499836" y="315754"/>
                </a:cubicBezTo>
                <a:cubicBezTo>
                  <a:pt x="2499836" y="313849"/>
                  <a:pt x="2499836" y="311944"/>
                  <a:pt x="2499836" y="310039"/>
                </a:cubicBezTo>
                <a:cubicBezTo>
                  <a:pt x="2499836" y="305276"/>
                  <a:pt x="2500789" y="300514"/>
                  <a:pt x="2500789" y="297656"/>
                </a:cubicBezTo>
                <a:cubicBezTo>
                  <a:pt x="2500789" y="290989"/>
                  <a:pt x="2500789" y="286226"/>
                  <a:pt x="2500789" y="286226"/>
                </a:cubicBezTo>
                <a:cubicBezTo>
                  <a:pt x="2500789" y="286226"/>
                  <a:pt x="2498884" y="289084"/>
                  <a:pt x="2496979" y="292894"/>
                </a:cubicBezTo>
                <a:cubicBezTo>
                  <a:pt x="2496979" y="293846"/>
                  <a:pt x="2496979" y="293846"/>
                  <a:pt x="2496979" y="292894"/>
                </a:cubicBezTo>
                <a:close/>
                <a:moveTo>
                  <a:pt x="2449354" y="334804"/>
                </a:moveTo>
                <a:cubicBezTo>
                  <a:pt x="2448401" y="332899"/>
                  <a:pt x="2448401" y="330041"/>
                  <a:pt x="2447449" y="328136"/>
                </a:cubicBezTo>
                <a:cubicBezTo>
                  <a:pt x="2448401" y="326231"/>
                  <a:pt x="2449354" y="323374"/>
                  <a:pt x="2450306" y="321469"/>
                </a:cubicBezTo>
                <a:cubicBezTo>
                  <a:pt x="2450306" y="321469"/>
                  <a:pt x="2450306" y="322421"/>
                  <a:pt x="2450306" y="322421"/>
                </a:cubicBezTo>
                <a:cubicBezTo>
                  <a:pt x="2450306" y="323374"/>
                  <a:pt x="2450306" y="323374"/>
                  <a:pt x="2451259" y="324326"/>
                </a:cubicBezTo>
                <a:cubicBezTo>
                  <a:pt x="2450306" y="327184"/>
                  <a:pt x="2449354" y="330994"/>
                  <a:pt x="2449354" y="334804"/>
                </a:cubicBezTo>
                <a:close/>
                <a:moveTo>
                  <a:pt x="2450306" y="254794"/>
                </a:moveTo>
                <a:cubicBezTo>
                  <a:pt x="2450306" y="253841"/>
                  <a:pt x="2451259" y="252889"/>
                  <a:pt x="2451259" y="251936"/>
                </a:cubicBezTo>
                <a:cubicBezTo>
                  <a:pt x="2451259" y="251936"/>
                  <a:pt x="2451259" y="251936"/>
                  <a:pt x="2451259" y="250984"/>
                </a:cubicBezTo>
                <a:cubicBezTo>
                  <a:pt x="2451259" y="250984"/>
                  <a:pt x="2451259" y="251936"/>
                  <a:pt x="2451259" y="251936"/>
                </a:cubicBezTo>
                <a:cubicBezTo>
                  <a:pt x="2451259" y="252889"/>
                  <a:pt x="2451259" y="253841"/>
                  <a:pt x="2450306" y="254794"/>
                </a:cubicBezTo>
                <a:close/>
                <a:moveTo>
                  <a:pt x="2452211" y="251936"/>
                </a:moveTo>
                <a:cubicBezTo>
                  <a:pt x="2452211" y="251936"/>
                  <a:pt x="2452211" y="250984"/>
                  <a:pt x="2451259" y="250984"/>
                </a:cubicBezTo>
                <a:cubicBezTo>
                  <a:pt x="2453164" y="246221"/>
                  <a:pt x="2454116" y="242411"/>
                  <a:pt x="2456021" y="238601"/>
                </a:cubicBezTo>
                <a:cubicBezTo>
                  <a:pt x="2457926" y="236696"/>
                  <a:pt x="2458879" y="233839"/>
                  <a:pt x="2460784" y="231934"/>
                </a:cubicBezTo>
                <a:cubicBezTo>
                  <a:pt x="2460784" y="232886"/>
                  <a:pt x="2459831" y="234791"/>
                  <a:pt x="2459831" y="235744"/>
                </a:cubicBezTo>
                <a:cubicBezTo>
                  <a:pt x="2458879" y="239554"/>
                  <a:pt x="2456974" y="243364"/>
                  <a:pt x="2456021" y="248126"/>
                </a:cubicBezTo>
                <a:cubicBezTo>
                  <a:pt x="2455069" y="248126"/>
                  <a:pt x="2454116" y="250031"/>
                  <a:pt x="2452211" y="251936"/>
                </a:cubicBezTo>
                <a:close/>
                <a:moveTo>
                  <a:pt x="2457926" y="266224"/>
                </a:moveTo>
                <a:cubicBezTo>
                  <a:pt x="2457926" y="267176"/>
                  <a:pt x="2456974" y="267176"/>
                  <a:pt x="2456974" y="268129"/>
                </a:cubicBezTo>
                <a:cubicBezTo>
                  <a:pt x="2457926" y="267176"/>
                  <a:pt x="2457926" y="266224"/>
                  <a:pt x="2457926" y="266224"/>
                </a:cubicBezTo>
                <a:cubicBezTo>
                  <a:pt x="2457926" y="265271"/>
                  <a:pt x="2457926" y="266224"/>
                  <a:pt x="2457926" y="266224"/>
                </a:cubicBezTo>
                <a:close/>
                <a:moveTo>
                  <a:pt x="2457926" y="374809"/>
                </a:moveTo>
                <a:cubicBezTo>
                  <a:pt x="2456974" y="371951"/>
                  <a:pt x="2456974" y="369094"/>
                  <a:pt x="2456021" y="367189"/>
                </a:cubicBezTo>
                <a:cubicBezTo>
                  <a:pt x="2456021" y="365284"/>
                  <a:pt x="2456021" y="364331"/>
                  <a:pt x="2456021" y="362426"/>
                </a:cubicBezTo>
                <a:cubicBezTo>
                  <a:pt x="2456021" y="355759"/>
                  <a:pt x="2456021" y="350044"/>
                  <a:pt x="2456021" y="344329"/>
                </a:cubicBezTo>
                <a:cubicBezTo>
                  <a:pt x="2456974" y="347186"/>
                  <a:pt x="2457926" y="350996"/>
                  <a:pt x="2458879" y="354806"/>
                </a:cubicBezTo>
                <a:cubicBezTo>
                  <a:pt x="2459831" y="361474"/>
                  <a:pt x="2458879" y="368141"/>
                  <a:pt x="2457926" y="374809"/>
                </a:cubicBezTo>
                <a:close/>
                <a:moveTo>
                  <a:pt x="2456974" y="308134"/>
                </a:moveTo>
                <a:cubicBezTo>
                  <a:pt x="2456974" y="307181"/>
                  <a:pt x="2456974" y="306229"/>
                  <a:pt x="2456974" y="305276"/>
                </a:cubicBezTo>
                <a:cubicBezTo>
                  <a:pt x="2456974" y="304324"/>
                  <a:pt x="2457926" y="303371"/>
                  <a:pt x="2457926" y="302419"/>
                </a:cubicBezTo>
                <a:cubicBezTo>
                  <a:pt x="2458879" y="306229"/>
                  <a:pt x="2458879" y="310039"/>
                  <a:pt x="2459831" y="313849"/>
                </a:cubicBezTo>
                <a:cubicBezTo>
                  <a:pt x="2459831" y="314801"/>
                  <a:pt x="2459831" y="315754"/>
                  <a:pt x="2460784" y="317659"/>
                </a:cubicBezTo>
                <a:cubicBezTo>
                  <a:pt x="2458879" y="313849"/>
                  <a:pt x="2457926" y="310991"/>
                  <a:pt x="2456974" y="308134"/>
                </a:cubicBezTo>
                <a:close/>
                <a:moveTo>
                  <a:pt x="2458879" y="290036"/>
                </a:moveTo>
                <a:cubicBezTo>
                  <a:pt x="2458879" y="289084"/>
                  <a:pt x="2459831" y="288131"/>
                  <a:pt x="2459831" y="287179"/>
                </a:cubicBezTo>
                <a:cubicBezTo>
                  <a:pt x="2460784" y="284321"/>
                  <a:pt x="2461736" y="280511"/>
                  <a:pt x="2463641" y="277654"/>
                </a:cubicBezTo>
                <a:cubicBezTo>
                  <a:pt x="2464594" y="278606"/>
                  <a:pt x="2464594" y="280511"/>
                  <a:pt x="2465546" y="281464"/>
                </a:cubicBezTo>
                <a:cubicBezTo>
                  <a:pt x="2463641" y="284321"/>
                  <a:pt x="2461736" y="287179"/>
                  <a:pt x="2458879" y="290036"/>
                </a:cubicBezTo>
                <a:close/>
                <a:moveTo>
                  <a:pt x="2464594" y="305276"/>
                </a:moveTo>
                <a:cubicBezTo>
                  <a:pt x="2463641" y="301466"/>
                  <a:pt x="2462689" y="298609"/>
                  <a:pt x="2460784" y="295751"/>
                </a:cubicBezTo>
                <a:cubicBezTo>
                  <a:pt x="2460784" y="294799"/>
                  <a:pt x="2461736" y="293846"/>
                  <a:pt x="2462689" y="292894"/>
                </a:cubicBezTo>
                <a:cubicBezTo>
                  <a:pt x="2464594" y="290036"/>
                  <a:pt x="2465546" y="287179"/>
                  <a:pt x="2466499" y="285274"/>
                </a:cubicBezTo>
                <a:cubicBezTo>
                  <a:pt x="2465546" y="290989"/>
                  <a:pt x="2465546" y="297656"/>
                  <a:pt x="2464594" y="305276"/>
                </a:cubicBezTo>
                <a:close/>
                <a:moveTo>
                  <a:pt x="2467451" y="274796"/>
                </a:moveTo>
                <a:cubicBezTo>
                  <a:pt x="2467451" y="273844"/>
                  <a:pt x="2466499" y="272891"/>
                  <a:pt x="2466499" y="272891"/>
                </a:cubicBezTo>
                <a:cubicBezTo>
                  <a:pt x="2467451" y="270986"/>
                  <a:pt x="2467451" y="270034"/>
                  <a:pt x="2468404" y="268129"/>
                </a:cubicBezTo>
                <a:cubicBezTo>
                  <a:pt x="2468404" y="270034"/>
                  <a:pt x="2467451" y="272891"/>
                  <a:pt x="2467451" y="274796"/>
                </a:cubicBezTo>
                <a:close/>
                <a:moveTo>
                  <a:pt x="2471261" y="233839"/>
                </a:moveTo>
                <a:cubicBezTo>
                  <a:pt x="2471261" y="233839"/>
                  <a:pt x="2471261" y="237649"/>
                  <a:pt x="2470309" y="245269"/>
                </a:cubicBezTo>
                <a:cubicBezTo>
                  <a:pt x="2470309" y="245269"/>
                  <a:pt x="2470309" y="246221"/>
                  <a:pt x="2469356" y="246221"/>
                </a:cubicBezTo>
                <a:cubicBezTo>
                  <a:pt x="2466499" y="251936"/>
                  <a:pt x="2462689" y="256699"/>
                  <a:pt x="2459831" y="263366"/>
                </a:cubicBezTo>
                <a:cubicBezTo>
                  <a:pt x="2459831" y="262414"/>
                  <a:pt x="2458879" y="262414"/>
                  <a:pt x="2458879" y="261461"/>
                </a:cubicBezTo>
                <a:cubicBezTo>
                  <a:pt x="2459831" y="256699"/>
                  <a:pt x="2460784" y="250984"/>
                  <a:pt x="2461736" y="247174"/>
                </a:cubicBezTo>
                <a:cubicBezTo>
                  <a:pt x="2461736" y="246221"/>
                  <a:pt x="2462689" y="246221"/>
                  <a:pt x="2462689" y="245269"/>
                </a:cubicBezTo>
                <a:cubicBezTo>
                  <a:pt x="2466499" y="239554"/>
                  <a:pt x="2469356" y="234791"/>
                  <a:pt x="2472214" y="231934"/>
                </a:cubicBezTo>
                <a:cubicBezTo>
                  <a:pt x="2472214" y="231934"/>
                  <a:pt x="2472214" y="231934"/>
                  <a:pt x="2472214" y="231934"/>
                </a:cubicBezTo>
                <a:cubicBezTo>
                  <a:pt x="2472214" y="234791"/>
                  <a:pt x="2473166" y="237649"/>
                  <a:pt x="2473166" y="240506"/>
                </a:cubicBezTo>
                <a:cubicBezTo>
                  <a:pt x="2473166" y="241459"/>
                  <a:pt x="2472214" y="241459"/>
                  <a:pt x="2472214" y="242411"/>
                </a:cubicBezTo>
                <a:cubicBezTo>
                  <a:pt x="2472214" y="236696"/>
                  <a:pt x="2471261" y="233839"/>
                  <a:pt x="2471261" y="233839"/>
                </a:cubicBezTo>
                <a:close/>
                <a:moveTo>
                  <a:pt x="2467451" y="211931"/>
                </a:moveTo>
                <a:cubicBezTo>
                  <a:pt x="2466499" y="212884"/>
                  <a:pt x="2466499" y="212884"/>
                  <a:pt x="2465546" y="213836"/>
                </a:cubicBezTo>
                <a:cubicBezTo>
                  <a:pt x="2465546" y="212884"/>
                  <a:pt x="2465546" y="212884"/>
                  <a:pt x="2466499" y="211931"/>
                </a:cubicBezTo>
                <a:cubicBezTo>
                  <a:pt x="2467451" y="210026"/>
                  <a:pt x="2467451" y="209074"/>
                  <a:pt x="2468404" y="208121"/>
                </a:cubicBezTo>
                <a:cubicBezTo>
                  <a:pt x="2468404" y="209074"/>
                  <a:pt x="2468404" y="210026"/>
                  <a:pt x="2468404" y="210979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8404" y="210979"/>
                  <a:pt x="2467451" y="211931"/>
                </a:cubicBezTo>
                <a:cubicBezTo>
                  <a:pt x="2468404" y="210979"/>
                  <a:pt x="2467451" y="210979"/>
                  <a:pt x="2467451" y="211931"/>
                </a:cubicBezTo>
                <a:close/>
                <a:moveTo>
                  <a:pt x="2470309" y="218599"/>
                </a:moveTo>
                <a:cubicBezTo>
                  <a:pt x="2471261" y="222409"/>
                  <a:pt x="2471261" y="226219"/>
                  <a:pt x="2472214" y="230029"/>
                </a:cubicBezTo>
                <a:cubicBezTo>
                  <a:pt x="2472214" y="230029"/>
                  <a:pt x="2472214" y="230029"/>
                  <a:pt x="2472214" y="230029"/>
                </a:cubicBezTo>
                <a:cubicBezTo>
                  <a:pt x="2470309" y="231934"/>
                  <a:pt x="2467451" y="234791"/>
                  <a:pt x="2463641" y="237649"/>
                </a:cubicBezTo>
                <a:cubicBezTo>
                  <a:pt x="2463641" y="236696"/>
                  <a:pt x="2463641" y="235744"/>
                  <a:pt x="2464594" y="234791"/>
                </a:cubicBezTo>
                <a:cubicBezTo>
                  <a:pt x="2465546" y="230981"/>
                  <a:pt x="2465546" y="227171"/>
                  <a:pt x="2466499" y="224314"/>
                </a:cubicBezTo>
                <a:cubicBezTo>
                  <a:pt x="2466499" y="224314"/>
                  <a:pt x="2466499" y="224314"/>
                  <a:pt x="2466499" y="224314"/>
                </a:cubicBezTo>
                <a:cubicBezTo>
                  <a:pt x="2467451" y="223361"/>
                  <a:pt x="2468404" y="220504"/>
                  <a:pt x="2470309" y="218599"/>
                </a:cubicBezTo>
                <a:close/>
                <a:moveTo>
                  <a:pt x="2477929" y="223361"/>
                </a:moveTo>
                <a:cubicBezTo>
                  <a:pt x="2476976" y="219551"/>
                  <a:pt x="2476024" y="215741"/>
                  <a:pt x="2475071" y="212884"/>
                </a:cubicBezTo>
                <a:cubicBezTo>
                  <a:pt x="2476024" y="211931"/>
                  <a:pt x="2476976" y="210026"/>
                  <a:pt x="2477929" y="209074"/>
                </a:cubicBezTo>
                <a:cubicBezTo>
                  <a:pt x="2477929" y="211931"/>
                  <a:pt x="2477929" y="214789"/>
                  <a:pt x="2477929" y="217646"/>
                </a:cubicBezTo>
                <a:cubicBezTo>
                  <a:pt x="2477929" y="219551"/>
                  <a:pt x="2477929" y="221456"/>
                  <a:pt x="2477929" y="223361"/>
                </a:cubicBezTo>
                <a:close/>
                <a:moveTo>
                  <a:pt x="2473166" y="206216"/>
                </a:moveTo>
                <a:cubicBezTo>
                  <a:pt x="2473166" y="205264"/>
                  <a:pt x="2472214" y="204311"/>
                  <a:pt x="2472214" y="203359"/>
                </a:cubicBezTo>
                <a:cubicBezTo>
                  <a:pt x="2472214" y="202406"/>
                  <a:pt x="2472214" y="202406"/>
                  <a:pt x="2471261" y="201454"/>
                </a:cubicBezTo>
                <a:cubicBezTo>
                  <a:pt x="2472214" y="199549"/>
                  <a:pt x="2473166" y="197644"/>
                  <a:pt x="2474119" y="195739"/>
                </a:cubicBezTo>
                <a:cubicBezTo>
                  <a:pt x="2475071" y="193834"/>
                  <a:pt x="2476976" y="190976"/>
                  <a:pt x="2477929" y="189071"/>
                </a:cubicBezTo>
                <a:cubicBezTo>
                  <a:pt x="2477929" y="192881"/>
                  <a:pt x="2477929" y="197644"/>
                  <a:pt x="2477929" y="201454"/>
                </a:cubicBezTo>
                <a:cubicBezTo>
                  <a:pt x="2476024" y="203359"/>
                  <a:pt x="2474119" y="205264"/>
                  <a:pt x="2473166" y="206216"/>
                </a:cubicBezTo>
                <a:close/>
                <a:moveTo>
                  <a:pt x="2473166" y="255746"/>
                </a:moveTo>
                <a:cubicBezTo>
                  <a:pt x="2474119" y="254794"/>
                  <a:pt x="2474119" y="252889"/>
                  <a:pt x="2475071" y="251936"/>
                </a:cubicBezTo>
                <a:cubicBezTo>
                  <a:pt x="2476024" y="256699"/>
                  <a:pt x="2476024" y="261461"/>
                  <a:pt x="2476976" y="266224"/>
                </a:cubicBezTo>
                <a:cubicBezTo>
                  <a:pt x="2477929" y="274796"/>
                  <a:pt x="2478881" y="283369"/>
                  <a:pt x="2479834" y="292894"/>
                </a:cubicBezTo>
                <a:cubicBezTo>
                  <a:pt x="2479834" y="293846"/>
                  <a:pt x="2479834" y="295751"/>
                  <a:pt x="2479834" y="296704"/>
                </a:cubicBezTo>
                <a:cubicBezTo>
                  <a:pt x="2479834" y="296704"/>
                  <a:pt x="2479834" y="295751"/>
                  <a:pt x="2479834" y="295751"/>
                </a:cubicBezTo>
                <a:cubicBezTo>
                  <a:pt x="2477929" y="292894"/>
                  <a:pt x="2476976" y="290036"/>
                  <a:pt x="2475071" y="288131"/>
                </a:cubicBezTo>
                <a:cubicBezTo>
                  <a:pt x="2475071" y="275749"/>
                  <a:pt x="2474119" y="264319"/>
                  <a:pt x="2473166" y="255746"/>
                </a:cubicBezTo>
                <a:close/>
                <a:moveTo>
                  <a:pt x="2481739" y="324326"/>
                </a:moveTo>
                <a:cubicBezTo>
                  <a:pt x="2481739" y="325279"/>
                  <a:pt x="2480786" y="325279"/>
                  <a:pt x="2480786" y="326231"/>
                </a:cubicBezTo>
                <a:cubicBezTo>
                  <a:pt x="2479834" y="330041"/>
                  <a:pt x="2477929" y="334804"/>
                  <a:pt x="2476024" y="340519"/>
                </a:cubicBezTo>
                <a:cubicBezTo>
                  <a:pt x="2476024" y="329089"/>
                  <a:pt x="2476024" y="317659"/>
                  <a:pt x="2476024" y="308134"/>
                </a:cubicBezTo>
                <a:cubicBezTo>
                  <a:pt x="2476024" y="308134"/>
                  <a:pt x="2476024" y="308134"/>
                  <a:pt x="2476024" y="308134"/>
                </a:cubicBezTo>
                <a:cubicBezTo>
                  <a:pt x="2476976" y="311944"/>
                  <a:pt x="2478881" y="314801"/>
                  <a:pt x="2479834" y="318611"/>
                </a:cubicBezTo>
                <a:cubicBezTo>
                  <a:pt x="2479834" y="319564"/>
                  <a:pt x="2480786" y="321469"/>
                  <a:pt x="2480786" y="322421"/>
                </a:cubicBezTo>
                <a:cubicBezTo>
                  <a:pt x="2480786" y="322421"/>
                  <a:pt x="2481739" y="323374"/>
                  <a:pt x="2481739" y="324326"/>
                </a:cubicBezTo>
                <a:cubicBezTo>
                  <a:pt x="2481739" y="324326"/>
                  <a:pt x="2481739" y="324326"/>
                  <a:pt x="2481739" y="324326"/>
                </a:cubicBezTo>
                <a:close/>
                <a:moveTo>
                  <a:pt x="2436971" y="215741"/>
                </a:moveTo>
                <a:cubicBezTo>
                  <a:pt x="2440781" y="209074"/>
                  <a:pt x="2444591" y="202406"/>
                  <a:pt x="2447449" y="195739"/>
                </a:cubicBezTo>
                <a:cubicBezTo>
                  <a:pt x="2451259" y="190024"/>
                  <a:pt x="2454116" y="184309"/>
                  <a:pt x="2457926" y="178594"/>
                </a:cubicBezTo>
                <a:cubicBezTo>
                  <a:pt x="2464594" y="168116"/>
                  <a:pt x="2469356" y="157639"/>
                  <a:pt x="2475071" y="150971"/>
                </a:cubicBezTo>
                <a:cubicBezTo>
                  <a:pt x="2477929" y="146209"/>
                  <a:pt x="2480786" y="142399"/>
                  <a:pt x="2482691" y="138589"/>
                </a:cubicBezTo>
                <a:cubicBezTo>
                  <a:pt x="2481739" y="142399"/>
                  <a:pt x="2481739" y="148114"/>
                  <a:pt x="2480786" y="154781"/>
                </a:cubicBezTo>
                <a:cubicBezTo>
                  <a:pt x="2479834" y="162401"/>
                  <a:pt x="2479834" y="170974"/>
                  <a:pt x="2478881" y="181451"/>
                </a:cubicBezTo>
                <a:cubicBezTo>
                  <a:pt x="2476024" y="185261"/>
                  <a:pt x="2473166" y="189071"/>
                  <a:pt x="2470309" y="193834"/>
                </a:cubicBezTo>
                <a:cubicBezTo>
                  <a:pt x="2470309" y="193834"/>
                  <a:pt x="2470309" y="194786"/>
                  <a:pt x="2469356" y="194786"/>
                </a:cubicBezTo>
                <a:cubicBezTo>
                  <a:pt x="2466499" y="186214"/>
                  <a:pt x="2465546" y="181451"/>
                  <a:pt x="2465546" y="181451"/>
                </a:cubicBezTo>
                <a:cubicBezTo>
                  <a:pt x="2465546" y="181451"/>
                  <a:pt x="2466499" y="187166"/>
                  <a:pt x="2467451" y="197644"/>
                </a:cubicBezTo>
                <a:cubicBezTo>
                  <a:pt x="2465546" y="201454"/>
                  <a:pt x="2462689" y="205264"/>
                  <a:pt x="2460784" y="209074"/>
                </a:cubicBezTo>
                <a:cubicBezTo>
                  <a:pt x="2456021" y="216694"/>
                  <a:pt x="2452211" y="225266"/>
                  <a:pt x="2447449" y="234791"/>
                </a:cubicBezTo>
                <a:cubicBezTo>
                  <a:pt x="2443639" y="238601"/>
                  <a:pt x="2440781" y="243364"/>
                  <a:pt x="2436971" y="247174"/>
                </a:cubicBezTo>
                <a:cubicBezTo>
                  <a:pt x="2436971" y="248126"/>
                  <a:pt x="2436019" y="248126"/>
                  <a:pt x="2436019" y="249079"/>
                </a:cubicBezTo>
                <a:cubicBezTo>
                  <a:pt x="2436019" y="249079"/>
                  <a:pt x="2436019" y="249079"/>
                  <a:pt x="2436019" y="249079"/>
                </a:cubicBezTo>
                <a:cubicBezTo>
                  <a:pt x="2435066" y="240506"/>
                  <a:pt x="2434114" y="232886"/>
                  <a:pt x="2433161" y="225266"/>
                </a:cubicBezTo>
                <a:cubicBezTo>
                  <a:pt x="2433161" y="221456"/>
                  <a:pt x="2435066" y="218599"/>
                  <a:pt x="2436971" y="215741"/>
                </a:cubicBezTo>
                <a:close/>
                <a:moveTo>
                  <a:pt x="2416016" y="313849"/>
                </a:moveTo>
                <a:cubicBezTo>
                  <a:pt x="2416016" y="313849"/>
                  <a:pt x="2416016" y="313849"/>
                  <a:pt x="2416016" y="313849"/>
                </a:cubicBezTo>
                <a:cubicBezTo>
                  <a:pt x="2415064" y="310039"/>
                  <a:pt x="2414111" y="307181"/>
                  <a:pt x="2413159" y="304324"/>
                </a:cubicBezTo>
                <a:cubicBezTo>
                  <a:pt x="2414111" y="303371"/>
                  <a:pt x="2414111" y="302419"/>
                  <a:pt x="2415064" y="301466"/>
                </a:cubicBezTo>
                <a:cubicBezTo>
                  <a:pt x="2415064" y="302419"/>
                  <a:pt x="2415064" y="302419"/>
                  <a:pt x="2415064" y="303371"/>
                </a:cubicBezTo>
                <a:cubicBezTo>
                  <a:pt x="2415064" y="306229"/>
                  <a:pt x="2416016" y="310039"/>
                  <a:pt x="2416016" y="313849"/>
                </a:cubicBezTo>
                <a:cubicBezTo>
                  <a:pt x="2416016" y="313849"/>
                  <a:pt x="2416016" y="313849"/>
                  <a:pt x="2416016" y="313849"/>
                </a:cubicBezTo>
                <a:close/>
                <a:moveTo>
                  <a:pt x="2422684" y="288131"/>
                </a:moveTo>
                <a:cubicBezTo>
                  <a:pt x="2422684" y="290036"/>
                  <a:pt x="2422684" y="291941"/>
                  <a:pt x="2422684" y="293846"/>
                </a:cubicBezTo>
                <a:cubicBezTo>
                  <a:pt x="2421731" y="295751"/>
                  <a:pt x="2421731" y="297656"/>
                  <a:pt x="2420779" y="299561"/>
                </a:cubicBezTo>
                <a:cubicBezTo>
                  <a:pt x="2419826" y="297656"/>
                  <a:pt x="2419826" y="295751"/>
                  <a:pt x="2418874" y="293846"/>
                </a:cubicBezTo>
                <a:cubicBezTo>
                  <a:pt x="2419826" y="292894"/>
                  <a:pt x="2419826" y="291941"/>
                  <a:pt x="2420779" y="290989"/>
                </a:cubicBezTo>
                <a:cubicBezTo>
                  <a:pt x="2421731" y="290036"/>
                  <a:pt x="2421731" y="289084"/>
                  <a:pt x="2422684" y="288131"/>
                </a:cubicBezTo>
                <a:close/>
                <a:moveTo>
                  <a:pt x="2414111" y="259556"/>
                </a:moveTo>
                <a:cubicBezTo>
                  <a:pt x="2416016" y="255746"/>
                  <a:pt x="2417921" y="251936"/>
                  <a:pt x="2419826" y="248126"/>
                </a:cubicBezTo>
                <a:cubicBezTo>
                  <a:pt x="2419826" y="253841"/>
                  <a:pt x="2420779" y="259556"/>
                  <a:pt x="2420779" y="266224"/>
                </a:cubicBezTo>
                <a:cubicBezTo>
                  <a:pt x="2417921" y="270034"/>
                  <a:pt x="2415064" y="273844"/>
                  <a:pt x="2412206" y="277654"/>
                </a:cubicBezTo>
                <a:cubicBezTo>
                  <a:pt x="2411254" y="276701"/>
                  <a:pt x="2411254" y="275749"/>
                  <a:pt x="2410301" y="273844"/>
                </a:cubicBezTo>
                <a:cubicBezTo>
                  <a:pt x="2409349" y="272891"/>
                  <a:pt x="2409349" y="271939"/>
                  <a:pt x="2408396" y="270986"/>
                </a:cubicBezTo>
                <a:cubicBezTo>
                  <a:pt x="2410301" y="268129"/>
                  <a:pt x="2412206" y="263366"/>
                  <a:pt x="2414111" y="259556"/>
                </a:cubicBezTo>
                <a:close/>
                <a:moveTo>
                  <a:pt x="2406491" y="275749"/>
                </a:moveTo>
                <a:cubicBezTo>
                  <a:pt x="2406491" y="275749"/>
                  <a:pt x="2406491" y="275749"/>
                  <a:pt x="2406491" y="275749"/>
                </a:cubicBezTo>
                <a:cubicBezTo>
                  <a:pt x="2407444" y="277654"/>
                  <a:pt x="2408396" y="279559"/>
                  <a:pt x="2409349" y="282416"/>
                </a:cubicBezTo>
                <a:cubicBezTo>
                  <a:pt x="2408396" y="283369"/>
                  <a:pt x="2407444" y="285274"/>
                  <a:pt x="2406491" y="286226"/>
                </a:cubicBezTo>
                <a:cubicBezTo>
                  <a:pt x="2405539" y="284321"/>
                  <a:pt x="2405539" y="282416"/>
                  <a:pt x="2404586" y="280511"/>
                </a:cubicBezTo>
                <a:cubicBezTo>
                  <a:pt x="2405539" y="278606"/>
                  <a:pt x="2405539" y="276701"/>
                  <a:pt x="2406491" y="275749"/>
                </a:cubicBezTo>
                <a:close/>
                <a:moveTo>
                  <a:pt x="2405539" y="317659"/>
                </a:moveTo>
                <a:cubicBezTo>
                  <a:pt x="2406491" y="321469"/>
                  <a:pt x="2407444" y="324326"/>
                  <a:pt x="2408396" y="328136"/>
                </a:cubicBezTo>
                <a:cubicBezTo>
                  <a:pt x="2408396" y="330041"/>
                  <a:pt x="2408396" y="331946"/>
                  <a:pt x="2408396" y="334804"/>
                </a:cubicBezTo>
                <a:cubicBezTo>
                  <a:pt x="2408396" y="333851"/>
                  <a:pt x="2407444" y="332899"/>
                  <a:pt x="2407444" y="332899"/>
                </a:cubicBezTo>
                <a:cubicBezTo>
                  <a:pt x="2407444" y="332899"/>
                  <a:pt x="2407444" y="335756"/>
                  <a:pt x="2407444" y="340519"/>
                </a:cubicBezTo>
                <a:cubicBezTo>
                  <a:pt x="2406491" y="344329"/>
                  <a:pt x="2405539" y="347186"/>
                  <a:pt x="2404586" y="350996"/>
                </a:cubicBezTo>
                <a:cubicBezTo>
                  <a:pt x="2403634" y="355759"/>
                  <a:pt x="2401729" y="359569"/>
                  <a:pt x="2400776" y="364331"/>
                </a:cubicBezTo>
                <a:cubicBezTo>
                  <a:pt x="2399824" y="357664"/>
                  <a:pt x="2398871" y="350044"/>
                  <a:pt x="2398871" y="343376"/>
                </a:cubicBezTo>
                <a:cubicBezTo>
                  <a:pt x="2398871" y="340519"/>
                  <a:pt x="2397919" y="336709"/>
                  <a:pt x="2397919" y="333851"/>
                </a:cubicBezTo>
                <a:cubicBezTo>
                  <a:pt x="2397919" y="332899"/>
                  <a:pt x="2397919" y="331946"/>
                  <a:pt x="2398871" y="330994"/>
                </a:cubicBezTo>
                <a:cubicBezTo>
                  <a:pt x="2399824" y="325279"/>
                  <a:pt x="2402681" y="321469"/>
                  <a:pt x="2405539" y="317659"/>
                </a:cubicBezTo>
                <a:close/>
                <a:moveTo>
                  <a:pt x="2398871" y="291941"/>
                </a:moveTo>
                <a:cubicBezTo>
                  <a:pt x="2398871" y="292894"/>
                  <a:pt x="2399824" y="293846"/>
                  <a:pt x="2399824" y="295751"/>
                </a:cubicBezTo>
                <a:cubicBezTo>
                  <a:pt x="2397919" y="298609"/>
                  <a:pt x="2396014" y="300514"/>
                  <a:pt x="2394109" y="303371"/>
                </a:cubicBezTo>
                <a:cubicBezTo>
                  <a:pt x="2394109" y="303371"/>
                  <a:pt x="2394109" y="302419"/>
                  <a:pt x="2394109" y="302419"/>
                </a:cubicBezTo>
                <a:cubicBezTo>
                  <a:pt x="2396014" y="298609"/>
                  <a:pt x="2397919" y="295751"/>
                  <a:pt x="2398871" y="291941"/>
                </a:cubicBezTo>
                <a:close/>
                <a:moveTo>
                  <a:pt x="2393156" y="267176"/>
                </a:moveTo>
                <a:cubicBezTo>
                  <a:pt x="2392204" y="268129"/>
                  <a:pt x="2392204" y="269081"/>
                  <a:pt x="2391251" y="270034"/>
                </a:cubicBezTo>
                <a:cubicBezTo>
                  <a:pt x="2390299" y="264319"/>
                  <a:pt x="2390299" y="259556"/>
                  <a:pt x="2389346" y="254794"/>
                </a:cubicBezTo>
                <a:cubicBezTo>
                  <a:pt x="2391251" y="258604"/>
                  <a:pt x="2392204" y="263366"/>
                  <a:pt x="2393156" y="267176"/>
                </a:cubicBezTo>
                <a:close/>
                <a:moveTo>
                  <a:pt x="2351246" y="278606"/>
                </a:moveTo>
                <a:cubicBezTo>
                  <a:pt x="2351246" y="277654"/>
                  <a:pt x="2351246" y="277654"/>
                  <a:pt x="2351246" y="278606"/>
                </a:cubicBezTo>
                <a:lnTo>
                  <a:pt x="2351246" y="275749"/>
                </a:lnTo>
                <a:cubicBezTo>
                  <a:pt x="2351246" y="276701"/>
                  <a:pt x="2351246" y="277654"/>
                  <a:pt x="2351246" y="278606"/>
                </a:cubicBezTo>
                <a:close/>
                <a:moveTo>
                  <a:pt x="2378869" y="295751"/>
                </a:moveTo>
                <a:cubicBezTo>
                  <a:pt x="2377916" y="298609"/>
                  <a:pt x="2376011" y="300514"/>
                  <a:pt x="2375059" y="303371"/>
                </a:cubicBezTo>
                <a:cubicBezTo>
                  <a:pt x="2375059" y="304324"/>
                  <a:pt x="2374106" y="304324"/>
                  <a:pt x="2374106" y="305276"/>
                </a:cubicBezTo>
                <a:cubicBezTo>
                  <a:pt x="2374106" y="305276"/>
                  <a:pt x="2374106" y="304324"/>
                  <a:pt x="2374106" y="304324"/>
                </a:cubicBezTo>
                <a:cubicBezTo>
                  <a:pt x="2376964" y="261461"/>
                  <a:pt x="2376011" y="231934"/>
                  <a:pt x="2376011" y="231934"/>
                </a:cubicBezTo>
                <a:cubicBezTo>
                  <a:pt x="2376011" y="231934"/>
                  <a:pt x="2372201" y="249079"/>
                  <a:pt x="2366486" y="277654"/>
                </a:cubicBezTo>
                <a:cubicBezTo>
                  <a:pt x="2365534" y="275749"/>
                  <a:pt x="2365534" y="273844"/>
                  <a:pt x="2364581" y="272891"/>
                </a:cubicBezTo>
                <a:cubicBezTo>
                  <a:pt x="2363629" y="270034"/>
                  <a:pt x="2362676" y="267176"/>
                  <a:pt x="2361724" y="264319"/>
                </a:cubicBezTo>
                <a:cubicBezTo>
                  <a:pt x="2361724" y="257651"/>
                  <a:pt x="2361724" y="250984"/>
                  <a:pt x="2361724" y="245269"/>
                </a:cubicBezTo>
                <a:lnTo>
                  <a:pt x="2365534" y="234791"/>
                </a:lnTo>
                <a:lnTo>
                  <a:pt x="2376011" y="211931"/>
                </a:lnTo>
                <a:cubicBezTo>
                  <a:pt x="2376011" y="221456"/>
                  <a:pt x="2376011" y="232886"/>
                  <a:pt x="2376011" y="244316"/>
                </a:cubicBezTo>
                <a:cubicBezTo>
                  <a:pt x="2376011" y="258604"/>
                  <a:pt x="2376011" y="274796"/>
                  <a:pt x="2376964" y="290989"/>
                </a:cubicBezTo>
                <a:cubicBezTo>
                  <a:pt x="2378869" y="292894"/>
                  <a:pt x="2378869" y="293846"/>
                  <a:pt x="2378869" y="295751"/>
                </a:cubicBezTo>
                <a:close/>
                <a:moveTo>
                  <a:pt x="2362676" y="180499"/>
                </a:moveTo>
                <a:cubicBezTo>
                  <a:pt x="2364581" y="175736"/>
                  <a:pt x="2366486" y="170974"/>
                  <a:pt x="2368391" y="166211"/>
                </a:cubicBezTo>
                <a:cubicBezTo>
                  <a:pt x="2372201" y="157639"/>
                  <a:pt x="2375059" y="149066"/>
                  <a:pt x="2377916" y="140494"/>
                </a:cubicBezTo>
                <a:cubicBezTo>
                  <a:pt x="2377916" y="141446"/>
                  <a:pt x="2378869" y="142399"/>
                  <a:pt x="2378869" y="143351"/>
                </a:cubicBezTo>
                <a:cubicBezTo>
                  <a:pt x="2379821" y="146209"/>
                  <a:pt x="2379821" y="149066"/>
                  <a:pt x="2378869" y="152876"/>
                </a:cubicBezTo>
                <a:cubicBezTo>
                  <a:pt x="2377916" y="149066"/>
                  <a:pt x="2377916" y="147161"/>
                  <a:pt x="2377916" y="147161"/>
                </a:cubicBezTo>
                <a:cubicBezTo>
                  <a:pt x="2377916" y="147161"/>
                  <a:pt x="2377916" y="156686"/>
                  <a:pt x="2377916" y="173831"/>
                </a:cubicBezTo>
                <a:cubicBezTo>
                  <a:pt x="2377916" y="182404"/>
                  <a:pt x="2377916" y="191929"/>
                  <a:pt x="2377916" y="203359"/>
                </a:cubicBezTo>
                <a:cubicBezTo>
                  <a:pt x="2373154" y="210979"/>
                  <a:pt x="2368391" y="219551"/>
                  <a:pt x="2362676" y="227171"/>
                </a:cubicBezTo>
                <a:cubicBezTo>
                  <a:pt x="2361724" y="206216"/>
                  <a:pt x="2361724" y="190976"/>
                  <a:pt x="2360771" y="185261"/>
                </a:cubicBezTo>
                <a:cubicBezTo>
                  <a:pt x="2361724" y="183356"/>
                  <a:pt x="2361724" y="182404"/>
                  <a:pt x="2362676" y="180499"/>
                </a:cubicBezTo>
                <a:close/>
                <a:moveTo>
                  <a:pt x="2340769" y="241459"/>
                </a:moveTo>
                <a:cubicBezTo>
                  <a:pt x="2341721" y="239554"/>
                  <a:pt x="2341721" y="237649"/>
                  <a:pt x="2342674" y="235744"/>
                </a:cubicBezTo>
                <a:cubicBezTo>
                  <a:pt x="2344579" y="230981"/>
                  <a:pt x="2345531" y="226219"/>
                  <a:pt x="2347436" y="221456"/>
                </a:cubicBezTo>
                <a:cubicBezTo>
                  <a:pt x="2352199" y="210026"/>
                  <a:pt x="2356009" y="198596"/>
                  <a:pt x="2359819" y="187166"/>
                </a:cubicBezTo>
                <a:cubicBezTo>
                  <a:pt x="2358866" y="194786"/>
                  <a:pt x="2356961" y="212884"/>
                  <a:pt x="2355056" y="236696"/>
                </a:cubicBezTo>
                <a:cubicBezTo>
                  <a:pt x="2354104" y="232886"/>
                  <a:pt x="2353151" y="230029"/>
                  <a:pt x="2353151" y="230029"/>
                </a:cubicBezTo>
                <a:cubicBezTo>
                  <a:pt x="2353151" y="230029"/>
                  <a:pt x="2354104" y="233839"/>
                  <a:pt x="2354104" y="241459"/>
                </a:cubicBezTo>
                <a:cubicBezTo>
                  <a:pt x="2351246" y="247174"/>
                  <a:pt x="2347436" y="253841"/>
                  <a:pt x="2344579" y="259556"/>
                </a:cubicBezTo>
                <a:cubicBezTo>
                  <a:pt x="2344579" y="259556"/>
                  <a:pt x="2344579" y="259556"/>
                  <a:pt x="2344579" y="259556"/>
                </a:cubicBezTo>
                <a:cubicBezTo>
                  <a:pt x="2342674" y="254794"/>
                  <a:pt x="2340769" y="250031"/>
                  <a:pt x="2339816" y="245269"/>
                </a:cubicBezTo>
                <a:lnTo>
                  <a:pt x="2340769" y="241459"/>
                </a:lnTo>
                <a:close/>
                <a:moveTo>
                  <a:pt x="2344579" y="320516"/>
                </a:moveTo>
                <a:cubicBezTo>
                  <a:pt x="2342674" y="316706"/>
                  <a:pt x="2340769" y="313849"/>
                  <a:pt x="2339816" y="310991"/>
                </a:cubicBezTo>
                <a:lnTo>
                  <a:pt x="2339816" y="310039"/>
                </a:lnTo>
                <a:cubicBezTo>
                  <a:pt x="2341721" y="313849"/>
                  <a:pt x="2343626" y="317659"/>
                  <a:pt x="2344579" y="320516"/>
                </a:cubicBezTo>
                <a:close/>
                <a:moveTo>
                  <a:pt x="2337911" y="317659"/>
                </a:moveTo>
                <a:cubicBezTo>
                  <a:pt x="2338864" y="320516"/>
                  <a:pt x="2339816" y="324326"/>
                  <a:pt x="2341721" y="327184"/>
                </a:cubicBezTo>
                <a:lnTo>
                  <a:pt x="2336959" y="321469"/>
                </a:lnTo>
                <a:lnTo>
                  <a:pt x="2337911" y="317659"/>
                </a:lnTo>
                <a:close/>
                <a:moveTo>
                  <a:pt x="2332196" y="280511"/>
                </a:moveTo>
                <a:cubicBezTo>
                  <a:pt x="2332196" y="281464"/>
                  <a:pt x="2333149" y="282416"/>
                  <a:pt x="2333149" y="283369"/>
                </a:cubicBezTo>
                <a:cubicBezTo>
                  <a:pt x="2333149" y="282416"/>
                  <a:pt x="2332196" y="282416"/>
                  <a:pt x="2332196" y="281464"/>
                </a:cubicBezTo>
                <a:lnTo>
                  <a:pt x="2332196" y="280511"/>
                </a:lnTo>
                <a:close/>
                <a:moveTo>
                  <a:pt x="2330291" y="289084"/>
                </a:moveTo>
                <a:cubicBezTo>
                  <a:pt x="2330291" y="290036"/>
                  <a:pt x="2331244" y="290989"/>
                  <a:pt x="2331244" y="290989"/>
                </a:cubicBezTo>
                <a:lnTo>
                  <a:pt x="2330291" y="292894"/>
                </a:lnTo>
                <a:cubicBezTo>
                  <a:pt x="2330291" y="291941"/>
                  <a:pt x="2329339" y="291941"/>
                  <a:pt x="2329339" y="290989"/>
                </a:cubicBezTo>
                <a:lnTo>
                  <a:pt x="2330291" y="289084"/>
                </a:lnTo>
                <a:close/>
                <a:moveTo>
                  <a:pt x="2329339" y="293846"/>
                </a:moveTo>
                <a:lnTo>
                  <a:pt x="2329339" y="292894"/>
                </a:lnTo>
                <a:cubicBezTo>
                  <a:pt x="2329339" y="293846"/>
                  <a:pt x="2329339" y="293846"/>
                  <a:pt x="2330291" y="294799"/>
                </a:cubicBezTo>
                <a:lnTo>
                  <a:pt x="2328386" y="299561"/>
                </a:lnTo>
                <a:cubicBezTo>
                  <a:pt x="2328386" y="299561"/>
                  <a:pt x="2328386" y="299561"/>
                  <a:pt x="2328386" y="298609"/>
                </a:cubicBezTo>
                <a:lnTo>
                  <a:pt x="2329339" y="293846"/>
                </a:lnTo>
                <a:close/>
                <a:moveTo>
                  <a:pt x="2313146" y="194786"/>
                </a:moveTo>
                <a:cubicBezTo>
                  <a:pt x="2314099" y="196691"/>
                  <a:pt x="2314099" y="199549"/>
                  <a:pt x="2315051" y="201454"/>
                </a:cubicBezTo>
                <a:cubicBezTo>
                  <a:pt x="2315051" y="202406"/>
                  <a:pt x="2316004" y="203359"/>
                  <a:pt x="2316004" y="205264"/>
                </a:cubicBezTo>
                <a:cubicBezTo>
                  <a:pt x="2315051" y="208121"/>
                  <a:pt x="2314099" y="211931"/>
                  <a:pt x="2314099" y="214789"/>
                </a:cubicBezTo>
                <a:cubicBezTo>
                  <a:pt x="2314099" y="214789"/>
                  <a:pt x="2314099" y="214789"/>
                  <a:pt x="2314099" y="214789"/>
                </a:cubicBezTo>
                <a:cubicBezTo>
                  <a:pt x="2313146" y="211931"/>
                  <a:pt x="2311241" y="210026"/>
                  <a:pt x="2310289" y="207169"/>
                </a:cubicBezTo>
                <a:cubicBezTo>
                  <a:pt x="2311241" y="202406"/>
                  <a:pt x="2312194" y="198596"/>
                  <a:pt x="2313146" y="194786"/>
                </a:cubicBezTo>
                <a:close/>
                <a:moveTo>
                  <a:pt x="2304574" y="197644"/>
                </a:moveTo>
                <a:cubicBezTo>
                  <a:pt x="2304574" y="198596"/>
                  <a:pt x="2305526" y="199549"/>
                  <a:pt x="2305526" y="200501"/>
                </a:cubicBezTo>
                <a:cubicBezTo>
                  <a:pt x="2304574" y="202406"/>
                  <a:pt x="2304574" y="204311"/>
                  <a:pt x="2303621" y="205264"/>
                </a:cubicBezTo>
                <a:cubicBezTo>
                  <a:pt x="2304574" y="203359"/>
                  <a:pt x="2304574" y="200501"/>
                  <a:pt x="2304574" y="197644"/>
                </a:cubicBezTo>
                <a:close/>
                <a:moveTo>
                  <a:pt x="2297906" y="272891"/>
                </a:moveTo>
                <a:cubicBezTo>
                  <a:pt x="2298859" y="267176"/>
                  <a:pt x="2298859" y="262414"/>
                  <a:pt x="2298859" y="256699"/>
                </a:cubicBezTo>
                <a:cubicBezTo>
                  <a:pt x="2298859" y="254794"/>
                  <a:pt x="2299811" y="252889"/>
                  <a:pt x="2299811" y="250984"/>
                </a:cubicBezTo>
                <a:cubicBezTo>
                  <a:pt x="2303621" y="236696"/>
                  <a:pt x="2306479" y="223361"/>
                  <a:pt x="2308384" y="211931"/>
                </a:cubicBezTo>
                <a:cubicBezTo>
                  <a:pt x="2308384" y="212884"/>
                  <a:pt x="2309336" y="214789"/>
                  <a:pt x="2309336" y="215741"/>
                </a:cubicBezTo>
                <a:cubicBezTo>
                  <a:pt x="2310289" y="217646"/>
                  <a:pt x="2310289" y="219551"/>
                  <a:pt x="2311241" y="221456"/>
                </a:cubicBezTo>
                <a:cubicBezTo>
                  <a:pt x="2311241" y="221456"/>
                  <a:pt x="2311241" y="221456"/>
                  <a:pt x="2311241" y="221456"/>
                </a:cubicBezTo>
                <a:cubicBezTo>
                  <a:pt x="2309336" y="231934"/>
                  <a:pt x="2306479" y="242411"/>
                  <a:pt x="2304574" y="253841"/>
                </a:cubicBezTo>
                <a:cubicBezTo>
                  <a:pt x="2302669" y="252889"/>
                  <a:pt x="2302669" y="251936"/>
                  <a:pt x="2302669" y="251936"/>
                </a:cubicBezTo>
                <a:cubicBezTo>
                  <a:pt x="2302669" y="251936"/>
                  <a:pt x="2303621" y="252889"/>
                  <a:pt x="2304574" y="253841"/>
                </a:cubicBezTo>
                <a:cubicBezTo>
                  <a:pt x="2302669" y="260509"/>
                  <a:pt x="2301716" y="268129"/>
                  <a:pt x="2299811" y="274796"/>
                </a:cubicBezTo>
                <a:cubicBezTo>
                  <a:pt x="2297906" y="283369"/>
                  <a:pt x="2296001" y="291941"/>
                  <a:pt x="2294096" y="300514"/>
                </a:cubicBezTo>
                <a:cubicBezTo>
                  <a:pt x="2296954" y="291941"/>
                  <a:pt x="2297906" y="282416"/>
                  <a:pt x="2297906" y="272891"/>
                </a:cubicBezTo>
                <a:close/>
                <a:moveTo>
                  <a:pt x="2271236" y="369094"/>
                </a:moveTo>
                <a:cubicBezTo>
                  <a:pt x="2271236" y="371951"/>
                  <a:pt x="2271236" y="374809"/>
                  <a:pt x="2270284" y="376714"/>
                </a:cubicBezTo>
                <a:lnTo>
                  <a:pt x="2270284" y="376714"/>
                </a:lnTo>
                <a:cubicBezTo>
                  <a:pt x="2270284" y="375761"/>
                  <a:pt x="2270284" y="373856"/>
                  <a:pt x="2270284" y="372904"/>
                </a:cubicBezTo>
                <a:cubicBezTo>
                  <a:pt x="2270284" y="371951"/>
                  <a:pt x="2270284" y="370046"/>
                  <a:pt x="2271236" y="369094"/>
                </a:cubicBezTo>
                <a:close/>
                <a:moveTo>
                  <a:pt x="2252186" y="297656"/>
                </a:moveTo>
                <a:cubicBezTo>
                  <a:pt x="2252186" y="302419"/>
                  <a:pt x="2251234" y="307181"/>
                  <a:pt x="2251234" y="311944"/>
                </a:cubicBezTo>
                <a:cubicBezTo>
                  <a:pt x="2251234" y="310991"/>
                  <a:pt x="2250281" y="310039"/>
                  <a:pt x="2250281" y="308134"/>
                </a:cubicBezTo>
                <a:cubicBezTo>
                  <a:pt x="2251234" y="305276"/>
                  <a:pt x="2252186" y="301466"/>
                  <a:pt x="2252186" y="297656"/>
                </a:cubicBezTo>
                <a:close/>
                <a:moveTo>
                  <a:pt x="2215991" y="252889"/>
                </a:moveTo>
                <a:lnTo>
                  <a:pt x="2215991" y="256699"/>
                </a:lnTo>
                <a:cubicBezTo>
                  <a:pt x="2215991" y="256699"/>
                  <a:pt x="2215991" y="256699"/>
                  <a:pt x="2215991" y="256699"/>
                </a:cubicBezTo>
                <a:cubicBezTo>
                  <a:pt x="2215039" y="255746"/>
                  <a:pt x="2215991" y="254794"/>
                  <a:pt x="2215991" y="252889"/>
                </a:cubicBezTo>
                <a:close/>
                <a:moveTo>
                  <a:pt x="2211229" y="281464"/>
                </a:moveTo>
                <a:cubicBezTo>
                  <a:pt x="2212181" y="273844"/>
                  <a:pt x="2213134" y="267176"/>
                  <a:pt x="2214086" y="260509"/>
                </a:cubicBezTo>
                <a:cubicBezTo>
                  <a:pt x="2214086" y="260509"/>
                  <a:pt x="2215039" y="261461"/>
                  <a:pt x="2215039" y="261461"/>
                </a:cubicBezTo>
                <a:lnTo>
                  <a:pt x="2215039" y="267176"/>
                </a:lnTo>
                <a:cubicBezTo>
                  <a:pt x="2214086" y="277654"/>
                  <a:pt x="2213134" y="289084"/>
                  <a:pt x="2212181" y="299561"/>
                </a:cubicBezTo>
                <a:cubicBezTo>
                  <a:pt x="2210276" y="302419"/>
                  <a:pt x="2208371" y="306229"/>
                  <a:pt x="2206466" y="309086"/>
                </a:cubicBezTo>
                <a:cubicBezTo>
                  <a:pt x="2208371" y="299561"/>
                  <a:pt x="2210276" y="290036"/>
                  <a:pt x="2211229" y="281464"/>
                </a:cubicBezTo>
                <a:close/>
                <a:moveTo>
                  <a:pt x="2205514" y="337661"/>
                </a:moveTo>
                <a:cubicBezTo>
                  <a:pt x="2205514" y="338614"/>
                  <a:pt x="2204561" y="338614"/>
                  <a:pt x="2204561" y="339566"/>
                </a:cubicBezTo>
                <a:cubicBezTo>
                  <a:pt x="2204561" y="339566"/>
                  <a:pt x="2204561" y="339566"/>
                  <a:pt x="2204561" y="340519"/>
                </a:cubicBezTo>
                <a:cubicBezTo>
                  <a:pt x="2204561" y="339566"/>
                  <a:pt x="2204561" y="338614"/>
                  <a:pt x="2205514" y="337661"/>
                </a:cubicBezTo>
                <a:close/>
                <a:moveTo>
                  <a:pt x="2183606" y="336709"/>
                </a:moveTo>
                <a:cubicBezTo>
                  <a:pt x="2183606" y="338614"/>
                  <a:pt x="2184559" y="341471"/>
                  <a:pt x="2185511" y="345281"/>
                </a:cubicBezTo>
                <a:cubicBezTo>
                  <a:pt x="2185511" y="347186"/>
                  <a:pt x="2184559" y="349091"/>
                  <a:pt x="2184559" y="350044"/>
                </a:cubicBezTo>
                <a:cubicBezTo>
                  <a:pt x="2184559" y="347186"/>
                  <a:pt x="2183606" y="343376"/>
                  <a:pt x="2183606" y="340519"/>
                </a:cubicBezTo>
                <a:cubicBezTo>
                  <a:pt x="2183606" y="339566"/>
                  <a:pt x="2183606" y="338614"/>
                  <a:pt x="2183606" y="337661"/>
                </a:cubicBezTo>
                <a:cubicBezTo>
                  <a:pt x="2182654" y="337661"/>
                  <a:pt x="2182654" y="337661"/>
                  <a:pt x="2183606" y="336709"/>
                </a:cubicBezTo>
                <a:close/>
                <a:moveTo>
                  <a:pt x="2178844" y="345281"/>
                </a:moveTo>
                <a:cubicBezTo>
                  <a:pt x="2178844" y="349091"/>
                  <a:pt x="2178844" y="352901"/>
                  <a:pt x="2178844" y="357664"/>
                </a:cubicBezTo>
                <a:cubicBezTo>
                  <a:pt x="2177891" y="355759"/>
                  <a:pt x="2176939" y="352901"/>
                  <a:pt x="2175986" y="350996"/>
                </a:cubicBezTo>
                <a:cubicBezTo>
                  <a:pt x="2176939" y="348139"/>
                  <a:pt x="2177891" y="346234"/>
                  <a:pt x="2178844" y="345281"/>
                </a:cubicBezTo>
                <a:close/>
                <a:moveTo>
                  <a:pt x="2150269" y="278606"/>
                </a:moveTo>
                <a:cubicBezTo>
                  <a:pt x="2155031" y="261461"/>
                  <a:pt x="2159794" y="246221"/>
                  <a:pt x="2162651" y="232886"/>
                </a:cubicBezTo>
                <a:cubicBezTo>
                  <a:pt x="2162651" y="233839"/>
                  <a:pt x="2162651" y="234791"/>
                  <a:pt x="2161699" y="235744"/>
                </a:cubicBezTo>
                <a:cubicBezTo>
                  <a:pt x="2160746" y="241459"/>
                  <a:pt x="2158841" y="248126"/>
                  <a:pt x="2157889" y="253841"/>
                </a:cubicBezTo>
                <a:cubicBezTo>
                  <a:pt x="2156936" y="260509"/>
                  <a:pt x="2155984" y="267176"/>
                  <a:pt x="2154079" y="274796"/>
                </a:cubicBezTo>
                <a:cubicBezTo>
                  <a:pt x="2153126" y="280511"/>
                  <a:pt x="2152174" y="287179"/>
                  <a:pt x="2151221" y="293846"/>
                </a:cubicBezTo>
                <a:cubicBezTo>
                  <a:pt x="2149316" y="290036"/>
                  <a:pt x="2148364" y="288131"/>
                  <a:pt x="2148364" y="288131"/>
                </a:cubicBezTo>
                <a:cubicBezTo>
                  <a:pt x="2148364" y="288131"/>
                  <a:pt x="2149316" y="290989"/>
                  <a:pt x="2150269" y="296704"/>
                </a:cubicBezTo>
                <a:cubicBezTo>
                  <a:pt x="2149316" y="302419"/>
                  <a:pt x="2148364" y="309086"/>
                  <a:pt x="2147411" y="314801"/>
                </a:cubicBezTo>
                <a:cubicBezTo>
                  <a:pt x="2143601" y="309086"/>
                  <a:pt x="2140744" y="305276"/>
                  <a:pt x="2140744" y="305276"/>
                </a:cubicBezTo>
                <a:cubicBezTo>
                  <a:pt x="2145506" y="296704"/>
                  <a:pt x="2147411" y="287179"/>
                  <a:pt x="2150269" y="278606"/>
                </a:cubicBezTo>
                <a:close/>
                <a:moveTo>
                  <a:pt x="2142649" y="305276"/>
                </a:moveTo>
                <a:cubicBezTo>
                  <a:pt x="2142649" y="306229"/>
                  <a:pt x="2144554" y="310991"/>
                  <a:pt x="2148364" y="319564"/>
                </a:cubicBezTo>
                <a:cubicBezTo>
                  <a:pt x="2148364" y="319564"/>
                  <a:pt x="2148364" y="320516"/>
                  <a:pt x="2148364" y="320516"/>
                </a:cubicBezTo>
                <a:cubicBezTo>
                  <a:pt x="2148364" y="320516"/>
                  <a:pt x="2148364" y="321469"/>
                  <a:pt x="2148364" y="321469"/>
                </a:cubicBezTo>
                <a:cubicBezTo>
                  <a:pt x="2147411" y="328136"/>
                  <a:pt x="2146459" y="335756"/>
                  <a:pt x="2145506" y="343376"/>
                </a:cubicBezTo>
                <a:cubicBezTo>
                  <a:pt x="2143601" y="336709"/>
                  <a:pt x="2141696" y="330994"/>
                  <a:pt x="2139791" y="324326"/>
                </a:cubicBezTo>
                <a:cubicBezTo>
                  <a:pt x="2139791" y="323374"/>
                  <a:pt x="2138839" y="321469"/>
                  <a:pt x="2138839" y="320516"/>
                </a:cubicBezTo>
                <a:cubicBezTo>
                  <a:pt x="2138839" y="315754"/>
                  <a:pt x="2140744" y="310991"/>
                  <a:pt x="2142649" y="305276"/>
                </a:cubicBezTo>
                <a:close/>
                <a:moveTo>
                  <a:pt x="2058829" y="353854"/>
                </a:moveTo>
                <a:cubicBezTo>
                  <a:pt x="2057876" y="357664"/>
                  <a:pt x="2056924" y="362426"/>
                  <a:pt x="2056924" y="366236"/>
                </a:cubicBezTo>
                <a:cubicBezTo>
                  <a:pt x="2056924" y="364331"/>
                  <a:pt x="2055971" y="363379"/>
                  <a:pt x="2055971" y="361474"/>
                </a:cubicBezTo>
                <a:cubicBezTo>
                  <a:pt x="2055019" y="358616"/>
                  <a:pt x="2055019" y="355759"/>
                  <a:pt x="2054066" y="352901"/>
                </a:cubicBezTo>
                <a:cubicBezTo>
                  <a:pt x="2054066" y="352901"/>
                  <a:pt x="2054066" y="352901"/>
                  <a:pt x="2054066" y="351949"/>
                </a:cubicBezTo>
                <a:cubicBezTo>
                  <a:pt x="2055971" y="347186"/>
                  <a:pt x="2057876" y="343376"/>
                  <a:pt x="2059781" y="338614"/>
                </a:cubicBezTo>
                <a:cubicBezTo>
                  <a:pt x="2059781" y="340519"/>
                  <a:pt x="2060734" y="341471"/>
                  <a:pt x="2060734" y="343376"/>
                </a:cubicBezTo>
                <a:cubicBezTo>
                  <a:pt x="2060734" y="347186"/>
                  <a:pt x="2059781" y="350044"/>
                  <a:pt x="2058829" y="353854"/>
                </a:cubicBezTo>
                <a:close/>
                <a:moveTo>
                  <a:pt x="2081689" y="350044"/>
                </a:moveTo>
                <a:cubicBezTo>
                  <a:pt x="2080736" y="351949"/>
                  <a:pt x="2080736" y="352901"/>
                  <a:pt x="2079784" y="354806"/>
                </a:cubicBezTo>
                <a:cubicBezTo>
                  <a:pt x="2078831" y="351949"/>
                  <a:pt x="2078831" y="350044"/>
                  <a:pt x="2077879" y="347186"/>
                </a:cubicBezTo>
                <a:cubicBezTo>
                  <a:pt x="2077879" y="346234"/>
                  <a:pt x="2077879" y="345281"/>
                  <a:pt x="2077879" y="344329"/>
                </a:cubicBezTo>
                <a:cubicBezTo>
                  <a:pt x="2078831" y="345281"/>
                  <a:pt x="2079784" y="346234"/>
                  <a:pt x="2080736" y="348139"/>
                </a:cubicBezTo>
                <a:cubicBezTo>
                  <a:pt x="2080736" y="348139"/>
                  <a:pt x="2080736" y="349091"/>
                  <a:pt x="2081689" y="350044"/>
                </a:cubicBezTo>
                <a:cubicBezTo>
                  <a:pt x="2081689" y="350044"/>
                  <a:pt x="2081689" y="350044"/>
                  <a:pt x="2081689" y="350044"/>
                </a:cubicBezTo>
                <a:close/>
                <a:moveTo>
                  <a:pt x="2081689" y="339566"/>
                </a:moveTo>
                <a:cubicBezTo>
                  <a:pt x="2081689" y="340519"/>
                  <a:pt x="2081689" y="341471"/>
                  <a:pt x="2081689" y="341471"/>
                </a:cubicBezTo>
                <a:cubicBezTo>
                  <a:pt x="2080736" y="340519"/>
                  <a:pt x="2079784" y="338614"/>
                  <a:pt x="2078831" y="337661"/>
                </a:cubicBezTo>
                <a:cubicBezTo>
                  <a:pt x="2078831" y="334804"/>
                  <a:pt x="2079784" y="331946"/>
                  <a:pt x="2079784" y="330041"/>
                </a:cubicBezTo>
                <a:cubicBezTo>
                  <a:pt x="2080736" y="332899"/>
                  <a:pt x="2081689" y="335756"/>
                  <a:pt x="2081689" y="339566"/>
                </a:cubicBezTo>
                <a:cubicBezTo>
                  <a:pt x="2081689" y="338614"/>
                  <a:pt x="2081689" y="338614"/>
                  <a:pt x="2081689" y="339566"/>
                </a:cubicBezTo>
                <a:close/>
                <a:moveTo>
                  <a:pt x="2085499" y="290036"/>
                </a:moveTo>
                <a:cubicBezTo>
                  <a:pt x="2085499" y="295751"/>
                  <a:pt x="2084546" y="301466"/>
                  <a:pt x="2084546" y="307181"/>
                </a:cubicBezTo>
                <a:cubicBezTo>
                  <a:pt x="2084546" y="306229"/>
                  <a:pt x="2083594" y="305276"/>
                  <a:pt x="2083594" y="303371"/>
                </a:cubicBezTo>
                <a:cubicBezTo>
                  <a:pt x="2084546" y="292894"/>
                  <a:pt x="2085499" y="282416"/>
                  <a:pt x="2086451" y="273844"/>
                </a:cubicBezTo>
                <a:cubicBezTo>
                  <a:pt x="2086451" y="271939"/>
                  <a:pt x="2086451" y="269081"/>
                  <a:pt x="2087404" y="267176"/>
                </a:cubicBezTo>
                <a:cubicBezTo>
                  <a:pt x="2086451" y="274796"/>
                  <a:pt x="2085499" y="282416"/>
                  <a:pt x="2085499" y="290036"/>
                </a:cubicBezTo>
                <a:close/>
                <a:moveTo>
                  <a:pt x="2089309" y="180499"/>
                </a:moveTo>
                <a:cubicBezTo>
                  <a:pt x="2089309" y="186214"/>
                  <a:pt x="2089309" y="192881"/>
                  <a:pt x="2089309" y="200501"/>
                </a:cubicBezTo>
                <a:cubicBezTo>
                  <a:pt x="2088356" y="197644"/>
                  <a:pt x="2086451" y="194786"/>
                  <a:pt x="2086451" y="192881"/>
                </a:cubicBezTo>
                <a:cubicBezTo>
                  <a:pt x="2087404" y="188119"/>
                  <a:pt x="2088356" y="184309"/>
                  <a:pt x="2089309" y="180499"/>
                </a:cubicBezTo>
                <a:close/>
                <a:moveTo>
                  <a:pt x="2072164" y="241459"/>
                </a:moveTo>
                <a:cubicBezTo>
                  <a:pt x="2077879" y="223361"/>
                  <a:pt x="2082641" y="207169"/>
                  <a:pt x="2086451" y="193834"/>
                </a:cubicBezTo>
                <a:cubicBezTo>
                  <a:pt x="2087404" y="197644"/>
                  <a:pt x="2088356" y="201454"/>
                  <a:pt x="2090261" y="207169"/>
                </a:cubicBezTo>
                <a:cubicBezTo>
                  <a:pt x="2090261" y="207169"/>
                  <a:pt x="2090261" y="207169"/>
                  <a:pt x="2090261" y="208121"/>
                </a:cubicBezTo>
                <a:cubicBezTo>
                  <a:pt x="2087404" y="221456"/>
                  <a:pt x="2081689" y="244316"/>
                  <a:pt x="2075974" y="271939"/>
                </a:cubicBezTo>
                <a:cubicBezTo>
                  <a:pt x="2075021" y="274796"/>
                  <a:pt x="2075021" y="278606"/>
                  <a:pt x="2074069" y="282416"/>
                </a:cubicBezTo>
                <a:cubicBezTo>
                  <a:pt x="2072164" y="278606"/>
                  <a:pt x="2070259" y="274796"/>
                  <a:pt x="2068354" y="271939"/>
                </a:cubicBezTo>
                <a:cubicBezTo>
                  <a:pt x="2067401" y="270034"/>
                  <a:pt x="2066449" y="268129"/>
                  <a:pt x="2065496" y="266224"/>
                </a:cubicBezTo>
                <a:cubicBezTo>
                  <a:pt x="2067401" y="257651"/>
                  <a:pt x="2069306" y="249079"/>
                  <a:pt x="2072164" y="241459"/>
                </a:cubicBezTo>
                <a:close/>
                <a:moveTo>
                  <a:pt x="2062639" y="270034"/>
                </a:moveTo>
                <a:cubicBezTo>
                  <a:pt x="2062639" y="270986"/>
                  <a:pt x="2063591" y="271939"/>
                  <a:pt x="2063591" y="272891"/>
                </a:cubicBezTo>
                <a:cubicBezTo>
                  <a:pt x="2065496" y="278606"/>
                  <a:pt x="2067401" y="285274"/>
                  <a:pt x="2069306" y="292894"/>
                </a:cubicBezTo>
                <a:cubicBezTo>
                  <a:pt x="2069306" y="293846"/>
                  <a:pt x="2069306" y="293846"/>
                  <a:pt x="2070259" y="294799"/>
                </a:cubicBezTo>
                <a:cubicBezTo>
                  <a:pt x="2069306" y="299561"/>
                  <a:pt x="2068354" y="305276"/>
                  <a:pt x="2067401" y="310039"/>
                </a:cubicBezTo>
                <a:cubicBezTo>
                  <a:pt x="2066449" y="308134"/>
                  <a:pt x="2066449" y="305276"/>
                  <a:pt x="2065496" y="303371"/>
                </a:cubicBezTo>
                <a:cubicBezTo>
                  <a:pt x="2063591" y="296704"/>
                  <a:pt x="2060734" y="290036"/>
                  <a:pt x="2058829" y="284321"/>
                </a:cubicBezTo>
                <a:cubicBezTo>
                  <a:pt x="2059781" y="279559"/>
                  <a:pt x="2061686" y="274796"/>
                  <a:pt x="2062639" y="270034"/>
                </a:cubicBezTo>
                <a:close/>
                <a:moveTo>
                  <a:pt x="2053114" y="301466"/>
                </a:moveTo>
                <a:cubicBezTo>
                  <a:pt x="2053114" y="303371"/>
                  <a:pt x="2054066" y="304324"/>
                  <a:pt x="2054066" y="306229"/>
                </a:cubicBezTo>
                <a:cubicBezTo>
                  <a:pt x="2055019" y="310991"/>
                  <a:pt x="2055971" y="315754"/>
                  <a:pt x="2056924" y="320516"/>
                </a:cubicBezTo>
                <a:cubicBezTo>
                  <a:pt x="2056924" y="320516"/>
                  <a:pt x="2055971" y="320516"/>
                  <a:pt x="2055971" y="320516"/>
                </a:cubicBezTo>
                <a:cubicBezTo>
                  <a:pt x="2051209" y="318611"/>
                  <a:pt x="2049304" y="317659"/>
                  <a:pt x="2049304" y="317659"/>
                </a:cubicBezTo>
                <a:cubicBezTo>
                  <a:pt x="2049304" y="317659"/>
                  <a:pt x="2051209" y="319564"/>
                  <a:pt x="2055971" y="321469"/>
                </a:cubicBezTo>
                <a:cubicBezTo>
                  <a:pt x="2056924" y="321469"/>
                  <a:pt x="2056924" y="322421"/>
                  <a:pt x="2057876" y="322421"/>
                </a:cubicBezTo>
                <a:cubicBezTo>
                  <a:pt x="2058829" y="326231"/>
                  <a:pt x="2058829" y="329089"/>
                  <a:pt x="2059781" y="332899"/>
                </a:cubicBezTo>
                <a:cubicBezTo>
                  <a:pt x="2057876" y="335756"/>
                  <a:pt x="2055971" y="338614"/>
                  <a:pt x="2053114" y="342424"/>
                </a:cubicBezTo>
                <a:cubicBezTo>
                  <a:pt x="2052161" y="335756"/>
                  <a:pt x="2050256" y="328136"/>
                  <a:pt x="2049304" y="321469"/>
                </a:cubicBezTo>
                <a:cubicBezTo>
                  <a:pt x="2049304" y="319564"/>
                  <a:pt x="2049304" y="317659"/>
                  <a:pt x="2049304" y="315754"/>
                </a:cubicBezTo>
                <a:cubicBezTo>
                  <a:pt x="2050256" y="310991"/>
                  <a:pt x="2052161" y="305276"/>
                  <a:pt x="2053114" y="301466"/>
                </a:cubicBezTo>
                <a:close/>
                <a:moveTo>
                  <a:pt x="2044541" y="260509"/>
                </a:moveTo>
                <a:cubicBezTo>
                  <a:pt x="2044541" y="260509"/>
                  <a:pt x="2044541" y="260509"/>
                  <a:pt x="2044541" y="260509"/>
                </a:cubicBezTo>
                <a:cubicBezTo>
                  <a:pt x="2044541" y="260509"/>
                  <a:pt x="2044541" y="259556"/>
                  <a:pt x="2044541" y="259556"/>
                </a:cubicBezTo>
                <a:cubicBezTo>
                  <a:pt x="2044541" y="259556"/>
                  <a:pt x="2044541" y="259556"/>
                  <a:pt x="2044541" y="260509"/>
                </a:cubicBezTo>
                <a:close/>
                <a:moveTo>
                  <a:pt x="2019776" y="188119"/>
                </a:moveTo>
                <a:cubicBezTo>
                  <a:pt x="2019776" y="187166"/>
                  <a:pt x="2019776" y="186214"/>
                  <a:pt x="2019776" y="185261"/>
                </a:cubicBezTo>
                <a:cubicBezTo>
                  <a:pt x="2019776" y="182404"/>
                  <a:pt x="2020729" y="179546"/>
                  <a:pt x="2020729" y="177641"/>
                </a:cubicBezTo>
                <a:cubicBezTo>
                  <a:pt x="2020729" y="180499"/>
                  <a:pt x="2020729" y="184309"/>
                  <a:pt x="2020729" y="189071"/>
                </a:cubicBezTo>
                <a:cubicBezTo>
                  <a:pt x="2020729" y="197644"/>
                  <a:pt x="2021681" y="208121"/>
                  <a:pt x="2021681" y="220504"/>
                </a:cubicBezTo>
                <a:cubicBezTo>
                  <a:pt x="2021681" y="228124"/>
                  <a:pt x="2022634" y="235744"/>
                  <a:pt x="2023586" y="244316"/>
                </a:cubicBezTo>
                <a:cubicBezTo>
                  <a:pt x="2023586" y="245269"/>
                  <a:pt x="2022634" y="246221"/>
                  <a:pt x="2022634" y="247174"/>
                </a:cubicBezTo>
                <a:cubicBezTo>
                  <a:pt x="2020729" y="238601"/>
                  <a:pt x="2018824" y="230029"/>
                  <a:pt x="2016919" y="222409"/>
                </a:cubicBezTo>
                <a:cubicBezTo>
                  <a:pt x="2018824" y="209074"/>
                  <a:pt x="2018824" y="197644"/>
                  <a:pt x="2019776" y="188119"/>
                </a:cubicBezTo>
                <a:close/>
                <a:moveTo>
                  <a:pt x="1999774" y="298609"/>
                </a:moveTo>
                <a:cubicBezTo>
                  <a:pt x="1999774" y="300514"/>
                  <a:pt x="1999774" y="302419"/>
                  <a:pt x="1999774" y="304324"/>
                </a:cubicBezTo>
                <a:cubicBezTo>
                  <a:pt x="1998821" y="306229"/>
                  <a:pt x="1998821" y="308134"/>
                  <a:pt x="1997869" y="310039"/>
                </a:cubicBezTo>
                <a:cubicBezTo>
                  <a:pt x="1998821" y="306229"/>
                  <a:pt x="1999774" y="302419"/>
                  <a:pt x="1999774" y="298609"/>
                </a:cubicBezTo>
                <a:close/>
                <a:moveTo>
                  <a:pt x="1992154" y="349091"/>
                </a:moveTo>
                <a:cubicBezTo>
                  <a:pt x="1992154" y="351949"/>
                  <a:pt x="1992154" y="355759"/>
                  <a:pt x="1992154" y="359569"/>
                </a:cubicBezTo>
                <a:cubicBezTo>
                  <a:pt x="1992154" y="362426"/>
                  <a:pt x="1992154" y="366236"/>
                  <a:pt x="1992154" y="369094"/>
                </a:cubicBezTo>
                <a:cubicBezTo>
                  <a:pt x="1991201" y="370046"/>
                  <a:pt x="1990249" y="371951"/>
                  <a:pt x="1988344" y="373856"/>
                </a:cubicBezTo>
                <a:cubicBezTo>
                  <a:pt x="1990249" y="365284"/>
                  <a:pt x="1991201" y="356711"/>
                  <a:pt x="1992154" y="349091"/>
                </a:cubicBezTo>
                <a:close/>
                <a:moveTo>
                  <a:pt x="1987391" y="381476"/>
                </a:moveTo>
                <a:cubicBezTo>
                  <a:pt x="1987391" y="381476"/>
                  <a:pt x="1987391" y="381476"/>
                  <a:pt x="1987391" y="381476"/>
                </a:cubicBezTo>
                <a:cubicBezTo>
                  <a:pt x="1989296" y="377666"/>
                  <a:pt x="1991201" y="374809"/>
                  <a:pt x="1992154" y="372904"/>
                </a:cubicBezTo>
                <a:cubicBezTo>
                  <a:pt x="1992154" y="374809"/>
                  <a:pt x="1992154" y="377666"/>
                  <a:pt x="1992154" y="379571"/>
                </a:cubicBezTo>
                <a:cubicBezTo>
                  <a:pt x="1992154" y="381476"/>
                  <a:pt x="1991201" y="384334"/>
                  <a:pt x="1991201" y="386239"/>
                </a:cubicBezTo>
                <a:cubicBezTo>
                  <a:pt x="1990249" y="391001"/>
                  <a:pt x="1989296" y="395764"/>
                  <a:pt x="1988344" y="400526"/>
                </a:cubicBezTo>
                <a:cubicBezTo>
                  <a:pt x="1988344" y="400526"/>
                  <a:pt x="1988344" y="399574"/>
                  <a:pt x="1988344" y="399574"/>
                </a:cubicBezTo>
                <a:cubicBezTo>
                  <a:pt x="1987391" y="397669"/>
                  <a:pt x="1986439" y="394811"/>
                  <a:pt x="1985486" y="392906"/>
                </a:cubicBezTo>
                <a:cubicBezTo>
                  <a:pt x="1986439" y="389096"/>
                  <a:pt x="1986439" y="385286"/>
                  <a:pt x="1987391" y="381476"/>
                </a:cubicBezTo>
                <a:close/>
                <a:moveTo>
                  <a:pt x="1968341" y="290989"/>
                </a:moveTo>
                <a:cubicBezTo>
                  <a:pt x="1968341" y="292894"/>
                  <a:pt x="1968341" y="294799"/>
                  <a:pt x="1967389" y="297656"/>
                </a:cubicBezTo>
                <a:cubicBezTo>
                  <a:pt x="1967389" y="299561"/>
                  <a:pt x="1966436" y="302419"/>
                  <a:pt x="1966436" y="305276"/>
                </a:cubicBezTo>
                <a:cubicBezTo>
                  <a:pt x="1966436" y="309086"/>
                  <a:pt x="1965484" y="313849"/>
                  <a:pt x="1965484" y="318611"/>
                </a:cubicBezTo>
                <a:cubicBezTo>
                  <a:pt x="1965484" y="313849"/>
                  <a:pt x="1964531" y="309086"/>
                  <a:pt x="1964531" y="304324"/>
                </a:cubicBezTo>
                <a:cubicBezTo>
                  <a:pt x="1964531" y="303371"/>
                  <a:pt x="1964531" y="301466"/>
                  <a:pt x="1964531" y="300514"/>
                </a:cubicBezTo>
                <a:cubicBezTo>
                  <a:pt x="1965484" y="296704"/>
                  <a:pt x="1967389" y="293846"/>
                  <a:pt x="1968341" y="290989"/>
                </a:cubicBezTo>
                <a:close/>
                <a:moveTo>
                  <a:pt x="1937861" y="310039"/>
                </a:moveTo>
                <a:cubicBezTo>
                  <a:pt x="1937861" y="307181"/>
                  <a:pt x="1937861" y="304324"/>
                  <a:pt x="1937861" y="302419"/>
                </a:cubicBezTo>
                <a:cubicBezTo>
                  <a:pt x="1937861" y="300514"/>
                  <a:pt x="1937861" y="297656"/>
                  <a:pt x="1937861" y="295751"/>
                </a:cubicBezTo>
                <a:cubicBezTo>
                  <a:pt x="1937861" y="299561"/>
                  <a:pt x="1938814" y="302419"/>
                  <a:pt x="1938814" y="306229"/>
                </a:cubicBezTo>
                <a:cubicBezTo>
                  <a:pt x="1938814" y="308134"/>
                  <a:pt x="1938814" y="309086"/>
                  <a:pt x="1937861" y="310039"/>
                </a:cubicBezTo>
                <a:close/>
                <a:moveTo>
                  <a:pt x="1938814" y="272891"/>
                </a:moveTo>
                <a:cubicBezTo>
                  <a:pt x="1937861" y="270034"/>
                  <a:pt x="1937861" y="268129"/>
                  <a:pt x="1936909" y="266224"/>
                </a:cubicBezTo>
                <a:cubicBezTo>
                  <a:pt x="1936909" y="264319"/>
                  <a:pt x="1936909" y="262414"/>
                  <a:pt x="1936909" y="261461"/>
                </a:cubicBezTo>
                <a:cubicBezTo>
                  <a:pt x="1936909" y="256699"/>
                  <a:pt x="1936909" y="250984"/>
                  <a:pt x="1936909" y="246221"/>
                </a:cubicBezTo>
                <a:cubicBezTo>
                  <a:pt x="1936909" y="253841"/>
                  <a:pt x="1937861" y="263366"/>
                  <a:pt x="1938814" y="272891"/>
                </a:cubicBezTo>
                <a:close/>
                <a:moveTo>
                  <a:pt x="1900714" y="338614"/>
                </a:moveTo>
                <a:cubicBezTo>
                  <a:pt x="1900714" y="336709"/>
                  <a:pt x="1900714" y="334804"/>
                  <a:pt x="1900714" y="333851"/>
                </a:cubicBezTo>
                <a:cubicBezTo>
                  <a:pt x="1901666" y="331946"/>
                  <a:pt x="1901666" y="330041"/>
                  <a:pt x="1902619" y="329089"/>
                </a:cubicBezTo>
                <a:cubicBezTo>
                  <a:pt x="1903571" y="328136"/>
                  <a:pt x="1904524" y="326231"/>
                  <a:pt x="1904524" y="325279"/>
                </a:cubicBezTo>
                <a:cubicBezTo>
                  <a:pt x="1902619" y="330041"/>
                  <a:pt x="1901666" y="333851"/>
                  <a:pt x="1900714" y="338614"/>
                </a:cubicBezTo>
                <a:close/>
                <a:moveTo>
                  <a:pt x="1915954" y="436721"/>
                </a:moveTo>
                <a:cubicBezTo>
                  <a:pt x="1915954" y="435769"/>
                  <a:pt x="1915954" y="434816"/>
                  <a:pt x="1915954" y="433864"/>
                </a:cubicBezTo>
                <a:cubicBezTo>
                  <a:pt x="1915954" y="433864"/>
                  <a:pt x="1915954" y="434816"/>
                  <a:pt x="1916906" y="434816"/>
                </a:cubicBezTo>
                <a:cubicBezTo>
                  <a:pt x="1915954" y="435769"/>
                  <a:pt x="1915954" y="436721"/>
                  <a:pt x="1915954" y="436721"/>
                </a:cubicBezTo>
                <a:close/>
                <a:moveTo>
                  <a:pt x="1920716" y="401479"/>
                </a:moveTo>
                <a:cubicBezTo>
                  <a:pt x="1920716" y="403384"/>
                  <a:pt x="1919764" y="405289"/>
                  <a:pt x="1919764" y="407194"/>
                </a:cubicBezTo>
                <a:cubicBezTo>
                  <a:pt x="1918811" y="406241"/>
                  <a:pt x="1918811" y="405289"/>
                  <a:pt x="1917859" y="404336"/>
                </a:cubicBezTo>
                <a:cubicBezTo>
                  <a:pt x="1918811" y="402431"/>
                  <a:pt x="1919764" y="400526"/>
                  <a:pt x="1919764" y="398621"/>
                </a:cubicBezTo>
                <a:cubicBezTo>
                  <a:pt x="1920716" y="399574"/>
                  <a:pt x="1920716" y="400526"/>
                  <a:pt x="1920716" y="401479"/>
                </a:cubicBezTo>
                <a:close/>
                <a:moveTo>
                  <a:pt x="1917859" y="331946"/>
                </a:moveTo>
                <a:cubicBezTo>
                  <a:pt x="1918811" y="333851"/>
                  <a:pt x="1919764" y="335756"/>
                  <a:pt x="1919764" y="337661"/>
                </a:cubicBezTo>
                <a:cubicBezTo>
                  <a:pt x="1919764" y="337661"/>
                  <a:pt x="1919764" y="337661"/>
                  <a:pt x="1919764" y="337661"/>
                </a:cubicBezTo>
                <a:cubicBezTo>
                  <a:pt x="1919764" y="337661"/>
                  <a:pt x="1918811" y="338614"/>
                  <a:pt x="1918811" y="338614"/>
                </a:cubicBezTo>
                <a:cubicBezTo>
                  <a:pt x="1917859" y="339566"/>
                  <a:pt x="1916906" y="340519"/>
                  <a:pt x="1916906" y="342424"/>
                </a:cubicBezTo>
                <a:cubicBezTo>
                  <a:pt x="1916906" y="341471"/>
                  <a:pt x="1916906" y="341471"/>
                  <a:pt x="1916906" y="341471"/>
                </a:cubicBezTo>
                <a:cubicBezTo>
                  <a:pt x="1916906" y="341471"/>
                  <a:pt x="1916906" y="342424"/>
                  <a:pt x="1915954" y="344329"/>
                </a:cubicBezTo>
                <a:cubicBezTo>
                  <a:pt x="1915954" y="344329"/>
                  <a:pt x="1915001" y="345281"/>
                  <a:pt x="1915001" y="345281"/>
                </a:cubicBezTo>
                <a:cubicBezTo>
                  <a:pt x="1915954" y="340519"/>
                  <a:pt x="1916906" y="335756"/>
                  <a:pt x="1917859" y="331946"/>
                </a:cubicBezTo>
                <a:close/>
                <a:moveTo>
                  <a:pt x="1919764" y="360521"/>
                </a:moveTo>
                <a:cubicBezTo>
                  <a:pt x="1919764" y="361474"/>
                  <a:pt x="1919764" y="362426"/>
                  <a:pt x="1919764" y="364331"/>
                </a:cubicBezTo>
                <a:cubicBezTo>
                  <a:pt x="1917859" y="367189"/>
                  <a:pt x="1916906" y="370999"/>
                  <a:pt x="1915001" y="373856"/>
                </a:cubicBezTo>
                <a:cubicBezTo>
                  <a:pt x="1913096" y="378619"/>
                  <a:pt x="1910239" y="383381"/>
                  <a:pt x="1908334" y="388144"/>
                </a:cubicBezTo>
                <a:cubicBezTo>
                  <a:pt x="1908334" y="388144"/>
                  <a:pt x="1907381" y="387191"/>
                  <a:pt x="1907381" y="387191"/>
                </a:cubicBezTo>
                <a:cubicBezTo>
                  <a:pt x="1907381" y="386239"/>
                  <a:pt x="1907381" y="386239"/>
                  <a:pt x="1907381" y="385286"/>
                </a:cubicBezTo>
                <a:cubicBezTo>
                  <a:pt x="1908334" y="383381"/>
                  <a:pt x="1909286" y="381476"/>
                  <a:pt x="1910239" y="380524"/>
                </a:cubicBezTo>
                <a:cubicBezTo>
                  <a:pt x="1913096" y="372904"/>
                  <a:pt x="1916906" y="366236"/>
                  <a:pt x="1919764" y="360521"/>
                </a:cubicBezTo>
                <a:close/>
                <a:moveTo>
                  <a:pt x="1910239" y="299561"/>
                </a:moveTo>
                <a:cubicBezTo>
                  <a:pt x="1909286" y="301466"/>
                  <a:pt x="1909286" y="303371"/>
                  <a:pt x="1908334" y="305276"/>
                </a:cubicBezTo>
                <a:cubicBezTo>
                  <a:pt x="1908334" y="305276"/>
                  <a:pt x="1908334" y="305276"/>
                  <a:pt x="1908334" y="305276"/>
                </a:cubicBezTo>
                <a:cubicBezTo>
                  <a:pt x="1909286" y="302419"/>
                  <a:pt x="1910239" y="300514"/>
                  <a:pt x="1910239" y="299561"/>
                </a:cubicBezTo>
                <a:close/>
                <a:moveTo>
                  <a:pt x="1906429" y="313849"/>
                </a:moveTo>
                <a:cubicBezTo>
                  <a:pt x="1907381" y="311944"/>
                  <a:pt x="1907381" y="310991"/>
                  <a:pt x="1908334" y="309086"/>
                </a:cubicBezTo>
                <a:cubicBezTo>
                  <a:pt x="1908334" y="309086"/>
                  <a:pt x="1908334" y="309086"/>
                  <a:pt x="1908334" y="310039"/>
                </a:cubicBezTo>
                <a:cubicBezTo>
                  <a:pt x="1907381" y="311944"/>
                  <a:pt x="1907381" y="313849"/>
                  <a:pt x="1906429" y="315754"/>
                </a:cubicBezTo>
                <a:cubicBezTo>
                  <a:pt x="1906429" y="315754"/>
                  <a:pt x="1905476" y="316706"/>
                  <a:pt x="1905476" y="316706"/>
                </a:cubicBezTo>
                <a:cubicBezTo>
                  <a:pt x="1905476" y="314801"/>
                  <a:pt x="1905476" y="314801"/>
                  <a:pt x="1906429" y="313849"/>
                </a:cubicBezTo>
                <a:close/>
                <a:moveTo>
                  <a:pt x="1893094" y="259556"/>
                </a:moveTo>
                <a:cubicBezTo>
                  <a:pt x="1893094" y="258604"/>
                  <a:pt x="1894046" y="257651"/>
                  <a:pt x="1894046" y="256699"/>
                </a:cubicBezTo>
                <a:cubicBezTo>
                  <a:pt x="1894046" y="256699"/>
                  <a:pt x="1894999" y="256699"/>
                  <a:pt x="1894999" y="256699"/>
                </a:cubicBezTo>
                <a:cubicBezTo>
                  <a:pt x="1896904" y="257651"/>
                  <a:pt x="1897856" y="259556"/>
                  <a:pt x="1899761" y="260509"/>
                </a:cubicBezTo>
                <a:lnTo>
                  <a:pt x="1904524" y="275749"/>
                </a:lnTo>
                <a:cubicBezTo>
                  <a:pt x="1901666" y="283369"/>
                  <a:pt x="1898809" y="290036"/>
                  <a:pt x="1895951" y="297656"/>
                </a:cubicBezTo>
                <a:cubicBezTo>
                  <a:pt x="1894999" y="291941"/>
                  <a:pt x="1894999" y="286226"/>
                  <a:pt x="1894046" y="281464"/>
                </a:cubicBezTo>
                <a:cubicBezTo>
                  <a:pt x="1894046" y="277654"/>
                  <a:pt x="1893094" y="273844"/>
                  <a:pt x="1892141" y="270034"/>
                </a:cubicBezTo>
                <a:cubicBezTo>
                  <a:pt x="1892141" y="270986"/>
                  <a:pt x="1893094" y="271939"/>
                  <a:pt x="1893094" y="272891"/>
                </a:cubicBezTo>
                <a:cubicBezTo>
                  <a:pt x="1893094" y="269081"/>
                  <a:pt x="1892141" y="264319"/>
                  <a:pt x="1893094" y="259556"/>
                </a:cubicBezTo>
                <a:close/>
                <a:moveTo>
                  <a:pt x="1841659" y="297656"/>
                </a:moveTo>
                <a:cubicBezTo>
                  <a:pt x="1841659" y="303371"/>
                  <a:pt x="1840706" y="308134"/>
                  <a:pt x="1840706" y="313849"/>
                </a:cubicBezTo>
                <a:cubicBezTo>
                  <a:pt x="1839754" y="307181"/>
                  <a:pt x="1839754" y="300514"/>
                  <a:pt x="1838801" y="294799"/>
                </a:cubicBezTo>
                <a:cubicBezTo>
                  <a:pt x="1838801" y="292894"/>
                  <a:pt x="1838801" y="291941"/>
                  <a:pt x="1838801" y="290989"/>
                </a:cubicBezTo>
                <a:cubicBezTo>
                  <a:pt x="1839754" y="292894"/>
                  <a:pt x="1840706" y="294799"/>
                  <a:pt x="1841659" y="297656"/>
                </a:cubicBezTo>
                <a:close/>
                <a:moveTo>
                  <a:pt x="1822609" y="363379"/>
                </a:moveTo>
                <a:cubicBezTo>
                  <a:pt x="1823561" y="359569"/>
                  <a:pt x="1825466" y="356711"/>
                  <a:pt x="1826419" y="353854"/>
                </a:cubicBezTo>
                <a:cubicBezTo>
                  <a:pt x="1826419" y="357664"/>
                  <a:pt x="1826419" y="360521"/>
                  <a:pt x="1827371" y="364331"/>
                </a:cubicBezTo>
                <a:cubicBezTo>
                  <a:pt x="1826419" y="365284"/>
                  <a:pt x="1824514" y="367189"/>
                  <a:pt x="1823561" y="368141"/>
                </a:cubicBezTo>
                <a:cubicBezTo>
                  <a:pt x="1822609" y="366236"/>
                  <a:pt x="1822609" y="365284"/>
                  <a:pt x="1822609" y="363379"/>
                </a:cubicBezTo>
                <a:close/>
                <a:moveTo>
                  <a:pt x="1828324" y="403384"/>
                </a:moveTo>
                <a:cubicBezTo>
                  <a:pt x="1828324" y="402431"/>
                  <a:pt x="1827371" y="401479"/>
                  <a:pt x="1827371" y="400526"/>
                </a:cubicBezTo>
                <a:cubicBezTo>
                  <a:pt x="1826419" y="393859"/>
                  <a:pt x="1825466" y="387191"/>
                  <a:pt x="1825466" y="381476"/>
                </a:cubicBezTo>
                <a:cubicBezTo>
                  <a:pt x="1826419" y="379571"/>
                  <a:pt x="1827371" y="378619"/>
                  <a:pt x="1828324" y="377666"/>
                </a:cubicBezTo>
                <a:cubicBezTo>
                  <a:pt x="1828324" y="385286"/>
                  <a:pt x="1828324" y="391954"/>
                  <a:pt x="1829276" y="399574"/>
                </a:cubicBezTo>
                <a:cubicBezTo>
                  <a:pt x="1828324" y="400526"/>
                  <a:pt x="1828324" y="402431"/>
                  <a:pt x="1828324" y="403384"/>
                </a:cubicBezTo>
                <a:close/>
                <a:moveTo>
                  <a:pt x="1833086" y="339566"/>
                </a:moveTo>
                <a:cubicBezTo>
                  <a:pt x="1833086" y="339566"/>
                  <a:pt x="1833086" y="339566"/>
                  <a:pt x="1833086" y="339566"/>
                </a:cubicBezTo>
                <a:cubicBezTo>
                  <a:pt x="1833086" y="339566"/>
                  <a:pt x="1833086" y="340519"/>
                  <a:pt x="1833086" y="340519"/>
                </a:cubicBezTo>
                <a:cubicBezTo>
                  <a:pt x="1833086" y="340519"/>
                  <a:pt x="1833086" y="339566"/>
                  <a:pt x="1833086" y="339566"/>
                </a:cubicBezTo>
                <a:close/>
                <a:moveTo>
                  <a:pt x="1824514" y="272891"/>
                </a:moveTo>
                <a:cubicBezTo>
                  <a:pt x="1824514" y="269081"/>
                  <a:pt x="1824514" y="266224"/>
                  <a:pt x="1824514" y="263366"/>
                </a:cubicBezTo>
                <a:cubicBezTo>
                  <a:pt x="1827371" y="269081"/>
                  <a:pt x="1831181" y="276701"/>
                  <a:pt x="1835944" y="285274"/>
                </a:cubicBezTo>
                <a:cubicBezTo>
                  <a:pt x="1835944" y="288131"/>
                  <a:pt x="1835944" y="290989"/>
                  <a:pt x="1834991" y="294799"/>
                </a:cubicBezTo>
                <a:cubicBezTo>
                  <a:pt x="1834991" y="302419"/>
                  <a:pt x="1834039" y="310991"/>
                  <a:pt x="1834039" y="320516"/>
                </a:cubicBezTo>
                <a:cubicBezTo>
                  <a:pt x="1834039" y="323374"/>
                  <a:pt x="1834039" y="327184"/>
                  <a:pt x="1834039" y="330994"/>
                </a:cubicBezTo>
                <a:cubicBezTo>
                  <a:pt x="1834039" y="330994"/>
                  <a:pt x="1833086" y="330994"/>
                  <a:pt x="1833086" y="331946"/>
                </a:cubicBezTo>
                <a:cubicBezTo>
                  <a:pt x="1833086" y="331946"/>
                  <a:pt x="1832134" y="332899"/>
                  <a:pt x="1832134" y="332899"/>
                </a:cubicBezTo>
                <a:cubicBezTo>
                  <a:pt x="1830229" y="326231"/>
                  <a:pt x="1829276" y="321469"/>
                  <a:pt x="1827371" y="316706"/>
                </a:cubicBezTo>
                <a:cubicBezTo>
                  <a:pt x="1825466" y="310991"/>
                  <a:pt x="1823561" y="306229"/>
                  <a:pt x="1822609" y="303371"/>
                </a:cubicBezTo>
                <a:cubicBezTo>
                  <a:pt x="1823561" y="292894"/>
                  <a:pt x="1823561" y="282416"/>
                  <a:pt x="1824514" y="272891"/>
                </a:cubicBezTo>
                <a:close/>
                <a:moveTo>
                  <a:pt x="1822609" y="309086"/>
                </a:moveTo>
                <a:cubicBezTo>
                  <a:pt x="1822609" y="311944"/>
                  <a:pt x="1823561" y="314801"/>
                  <a:pt x="1823561" y="317659"/>
                </a:cubicBezTo>
                <a:cubicBezTo>
                  <a:pt x="1824514" y="323374"/>
                  <a:pt x="1824514" y="330994"/>
                  <a:pt x="1825466" y="338614"/>
                </a:cubicBezTo>
                <a:cubicBezTo>
                  <a:pt x="1825466" y="339566"/>
                  <a:pt x="1825466" y="340519"/>
                  <a:pt x="1825466" y="340519"/>
                </a:cubicBezTo>
                <a:cubicBezTo>
                  <a:pt x="1823561" y="342424"/>
                  <a:pt x="1822609" y="345281"/>
                  <a:pt x="1820704" y="348139"/>
                </a:cubicBezTo>
                <a:cubicBezTo>
                  <a:pt x="1820704" y="343376"/>
                  <a:pt x="1820704" y="337661"/>
                  <a:pt x="1820704" y="332899"/>
                </a:cubicBezTo>
                <a:cubicBezTo>
                  <a:pt x="1820704" y="332899"/>
                  <a:pt x="1820704" y="332899"/>
                  <a:pt x="1820704" y="331946"/>
                </a:cubicBezTo>
                <a:cubicBezTo>
                  <a:pt x="1821656" y="324326"/>
                  <a:pt x="1821656" y="316706"/>
                  <a:pt x="1822609" y="309086"/>
                </a:cubicBezTo>
                <a:close/>
                <a:moveTo>
                  <a:pt x="1763554" y="411956"/>
                </a:moveTo>
                <a:cubicBezTo>
                  <a:pt x="1763554" y="410051"/>
                  <a:pt x="1762601" y="408146"/>
                  <a:pt x="1762601" y="406241"/>
                </a:cubicBezTo>
                <a:cubicBezTo>
                  <a:pt x="1762601" y="403384"/>
                  <a:pt x="1761649" y="400526"/>
                  <a:pt x="1761649" y="397669"/>
                </a:cubicBezTo>
                <a:cubicBezTo>
                  <a:pt x="1761649" y="397669"/>
                  <a:pt x="1761649" y="397669"/>
                  <a:pt x="1761649" y="397669"/>
                </a:cubicBezTo>
                <a:cubicBezTo>
                  <a:pt x="1762601" y="398621"/>
                  <a:pt x="1763554" y="399574"/>
                  <a:pt x="1764506" y="400526"/>
                </a:cubicBezTo>
                <a:cubicBezTo>
                  <a:pt x="1764506" y="404336"/>
                  <a:pt x="1764506" y="408146"/>
                  <a:pt x="1763554" y="411956"/>
                </a:cubicBezTo>
                <a:close/>
                <a:moveTo>
                  <a:pt x="1766411" y="379571"/>
                </a:moveTo>
                <a:cubicBezTo>
                  <a:pt x="1766411" y="379571"/>
                  <a:pt x="1766411" y="379571"/>
                  <a:pt x="1766411" y="379571"/>
                </a:cubicBezTo>
                <a:cubicBezTo>
                  <a:pt x="1766411" y="378619"/>
                  <a:pt x="1766411" y="377666"/>
                  <a:pt x="1766411" y="377666"/>
                </a:cubicBezTo>
                <a:cubicBezTo>
                  <a:pt x="1766411" y="378619"/>
                  <a:pt x="1766411" y="379571"/>
                  <a:pt x="1766411" y="379571"/>
                </a:cubicBezTo>
                <a:close/>
                <a:moveTo>
                  <a:pt x="1792129" y="251936"/>
                </a:moveTo>
                <a:lnTo>
                  <a:pt x="1802606" y="219551"/>
                </a:lnTo>
                <a:cubicBezTo>
                  <a:pt x="1802606" y="219551"/>
                  <a:pt x="1802606" y="219551"/>
                  <a:pt x="1802606" y="219551"/>
                </a:cubicBezTo>
                <a:cubicBezTo>
                  <a:pt x="1802606" y="237649"/>
                  <a:pt x="1801654" y="255746"/>
                  <a:pt x="1801654" y="274796"/>
                </a:cubicBezTo>
                <a:cubicBezTo>
                  <a:pt x="1801654" y="291941"/>
                  <a:pt x="1800701" y="309086"/>
                  <a:pt x="1800701" y="327184"/>
                </a:cubicBezTo>
                <a:cubicBezTo>
                  <a:pt x="1798796" y="321469"/>
                  <a:pt x="1796891" y="315754"/>
                  <a:pt x="1794034" y="310991"/>
                </a:cubicBezTo>
                <a:cubicBezTo>
                  <a:pt x="1792129" y="305276"/>
                  <a:pt x="1790224" y="299561"/>
                  <a:pt x="1788319" y="294799"/>
                </a:cubicBezTo>
                <a:cubicBezTo>
                  <a:pt x="1788319" y="293846"/>
                  <a:pt x="1787366" y="292894"/>
                  <a:pt x="1787366" y="292894"/>
                </a:cubicBezTo>
                <a:cubicBezTo>
                  <a:pt x="1787366" y="290989"/>
                  <a:pt x="1786414" y="289084"/>
                  <a:pt x="1786414" y="287179"/>
                </a:cubicBezTo>
                <a:cubicBezTo>
                  <a:pt x="1787366" y="284321"/>
                  <a:pt x="1788319" y="282416"/>
                  <a:pt x="1788319" y="279559"/>
                </a:cubicBezTo>
                <a:cubicBezTo>
                  <a:pt x="1788319" y="278606"/>
                  <a:pt x="1788319" y="277654"/>
                  <a:pt x="1787366" y="275749"/>
                </a:cubicBezTo>
                <a:cubicBezTo>
                  <a:pt x="1787366" y="274796"/>
                  <a:pt x="1785461" y="274796"/>
                  <a:pt x="1785461" y="274796"/>
                </a:cubicBezTo>
                <a:cubicBezTo>
                  <a:pt x="1785461" y="274796"/>
                  <a:pt x="1785461" y="274796"/>
                  <a:pt x="1785461" y="274796"/>
                </a:cubicBezTo>
                <a:lnTo>
                  <a:pt x="1792129" y="251936"/>
                </a:lnTo>
                <a:close/>
                <a:moveTo>
                  <a:pt x="1785461" y="276701"/>
                </a:moveTo>
                <a:cubicBezTo>
                  <a:pt x="1785461" y="276701"/>
                  <a:pt x="1786414" y="277654"/>
                  <a:pt x="1786414" y="278606"/>
                </a:cubicBezTo>
                <a:cubicBezTo>
                  <a:pt x="1786414" y="279559"/>
                  <a:pt x="1786414" y="281464"/>
                  <a:pt x="1786414" y="282416"/>
                </a:cubicBezTo>
                <a:cubicBezTo>
                  <a:pt x="1785461" y="280511"/>
                  <a:pt x="1785461" y="278606"/>
                  <a:pt x="1785461" y="276701"/>
                </a:cubicBezTo>
                <a:cubicBezTo>
                  <a:pt x="1785461" y="276701"/>
                  <a:pt x="1785461" y="276701"/>
                  <a:pt x="1785461" y="276701"/>
                </a:cubicBezTo>
                <a:close/>
                <a:moveTo>
                  <a:pt x="1776889" y="330994"/>
                </a:moveTo>
                <a:cubicBezTo>
                  <a:pt x="1779746" y="345281"/>
                  <a:pt x="1782604" y="360521"/>
                  <a:pt x="1785461" y="376714"/>
                </a:cubicBezTo>
                <a:cubicBezTo>
                  <a:pt x="1785461" y="379571"/>
                  <a:pt x="1786414" y="382429"/>
                  <a:pt x="1786414" y="385286"/>
                </a:cubicBezTo>
                <a:cubicBezTo>
                  <a:pt x="1785461" y="384334"/>
                  <a:pt x="1785461" y="383381"/>
                  <a:pt x="1784509" y="382429"/>
                </a:cubicBezTo>
                <a:cubicBezTo>
                  <a:pt x="1785461" y="377666"/>
                  <a:pt x="1785461" y="374809"/>
                  <a:pt x="1785461" y="374809"/>
                </a:cubicBezTo>
                <a:cubicBezTo>
                  <a:pt x="1785461" y="374809"/>
                  <a:pt x="1784509" y="376714"/>
                  <a:pt x="1783556" y="380524"/>
                </a:cubicBezTo>
                <a:cubicBezTo>
                  <a:pt x="1781651" y="376714"/>
                  <a:pt x="1778794" y="373856"/>
                  <a:pt x="1776889" y="370999"/>
                </a:cubicBezTo>
                <a:cubicBezTo>
                  <a:pt x="1776889" y="357664"/>
                  <a:pt x="1776889" y="346234"/>
                  <a:pt x="1776889" y="337661"/>
                </a:cubicBezTo>
                <a:cubicBezTo>
                  <a:pt x="1775936" y="334804"/>
                  <a:pt x="1775936" y="332899"/>
                  <a:pt x="1776889" y="330994"/>
                </a:cubicBezTo>
                <a:close/>
                <a:moveTo>
                  <a:pt x="1755934" y="211931"/>
                </a:moveTo>
                <a:cubicBezTo>
                  <a:pt x="1756886" y="215741"/>
                  <a:pt x="1758791" y="223361"/>
                  <a:pt x="1761649" y="233839"/>
                </a:cubicBezTo>
                <a:cubicBezTo>
                  <a:pt x="1761649" y="234791"/>
                  <a:pt x="1762601" y="236696"/>
                  <a:pt x="1762601" y="238601"/>
                </a:cubicBezTo>
                <a:cubicBezTo>
                  <a:pt x="1761649" y="237649"/>
                  <a:pt x="1761649" y="235744"/>
                  <a:pt x="1760696" y="234791"/>
                </a:cubicBezTo>
                <a:cubicBezTo>
                  <a:pt x="1759744" y="232886"/>
                  <a:pt x="1759744" y="230981"/>
                  <a:pt x="1759744" y="230981"/>
                </a:cubicBezTo>
                <a:cubicBezTo>
                  <a:pt x="1759744" y="230981"/>
                  <a:pt x="1759744" y="231934"/>
                  <a:pt x="1759744" y="232886"/>
                </a:cubicBezTo>
                <a:cubicBezTo>
                  <a:pt x="1758791" y="230981"/>
                  <a:pt x="1757839" y="229076"/>
                  <a:pt x="1756886" y="227171"/>
                </a:cubicBezTo>
                <a:cubicBezTo>
                  <a:pt x="1755934" y="226219"/>
                  <a:pt x="1755934" y="225266"/>
                  <a:pt x="1754981" y="223361"/>
                </a:cubicBezTo>
                <a:cubicBezTo>
                  <a:pt x="1755934" y="219551"/>
                  <a:pt x="1755934" y="215741"/>
                  <a:pt x="1755934" y="211931"/>
                </a:cubicBezTo>
                <a:close/>
                <a:moveTo>
                  <a:pt x="1754981" y="232886"/>
                </a:moveTo>
                <a:cubicBezTo>
                  <a:pt x="1754981" y="233839"/>
                  <a:pt x="1755934" y="234791"/>
                  <a:pt x="1755934" y="235744"/>
                </a:cubicBezTo>
                <a:cubicBezTo>
                  <a:pt x="1755934" y="236696"/>
                  <a:pt x="1754981" y="237649"/>
                  <a:pt x="1754981" y="240506"/>
                </a:cubicBezTo>
                <a:cubicBezTo>
                  <a:pt x="1754981" y="237649"/>
                  <a:pt x="1754981" y="234791"/>
                  <a:pt x="1754981" y="232886"/>
                </a:cubicBezTo>
                <a:close/>
                <a:moveTo>
                  <a:pt x="1754029" y="281464"/>
                </a:moveTo>
                <a:cubicBezTo>
                  <a:pt x="1754029" y="270986"/>
                  <a:pt x="1754029" y="261461"/>
                  <a:pt x="1754981" y="252889"/>
                </a:cubicBezTo>
                <a:cubicBezTo>
                  <a:pt x="1755934" y="244316"/>
                  <a:pt x="1756886" y="238601"/>
                  <a:pt x="1756886" y="236696"/>
                </a:cubicBezTo>
                <a:cubicBezTo>
                  <a:pt x="1758791" y="242411"/>
                  <a:pt x="1761649" y="250031"/>
                  <a:pt x="1763554" y="256699"/>
                </a:cubicBezTo>
                <a:cubicBezTo>
                  <a:pt x="1764506" y="265271"/>
                  <a:pt x="1766411" y="274796"/>
                  <a:pt x="1768316" y="286226"/>
                </a:cubicBezTo>
                <a:cubicBezTo>
                  <a:pt x="1763554" y="298609"/>
                  <a:pt x="1758791" y="310991"/>
                  <a:pt x="1754981" y="322421"/>
                </a:cubicBezTo>
                <a:cubicBezTo>
                  <a:pt x="1754981" y="320516"/>
                  <a:pt x="1754981" y="318611"/>
                  <a:pt x="1754029" y="317659"/>
                </a:cubicBezTo>
                <a:cubicBezTo>
                  <a:pt x="1754029" y="317659"/>
                  <a:pt x="1754029" y="316706"/>
                  <a:pt x="1754029" y="316706"/>
                </a:cubicBezTo>
                <a:cubicBezTo>
                  <a:pt x="1754029" y="303371"/>
                  <a:pt x="1754029" y="291941"/>
                  <a:pt x="1754029" y="281464"/>
                </a:cubicBezTo>
                <a:close/>
                <a:moveTo>
                  <a:pt x="1687354" y="295751"/>
                </a:moveTo>
                <a:cubicBezTo>
                  <a:pt x="1686401" y="302419"/>
                  <a:pt x="1685449" y="309086"/>
                  <a:pt x="1685449" y="314801"/>
                </a:cubicBezTo>
                <a:cubicBezTo>
                  <a:pt x="1685449" y="318611"/>
                  <a:pt x="1684496" y="321469"/>
                  <a:pt x="1684496" y="325279"/>
                </a:cubicBezTo>
                <a:cubicBezTo>
                  <a:pt x="1683544" y="320516"/>
                  <a:pt x="1682591" y="316706"/>
                  <a:pt x="1681639" y="311944"/>
                </a:cubicBezTo>
                <a:cubicBezTo>
                  <a:pt x="1681639" y="310039"/>
                  <a:pt x="1681639" y="309086"/>
                  <a:pt x="1681639" y="309086"/>
                </a:cubicBezTo>
                <a:cubicBezTo>
                  <a:pt x="1681639" y="309086"/>
                  <a:pt x="1681639" y="309086"/>
                  <a:pt x="1681639" y="310039"/>
                </a:cubicBezTo>
                <a:cubicBezTo>
                  <a:pt x="1681639" y="309086"/>
                  <a:pt x="1680686" y="307181"/>
                  <a:pt x="1680686" y="306229"/>
                </a:cubicBezTo>
                <a:cubicBezTo>
                  <a:pt x="1680686" y="305276"/>
                  <a:pt x="1680686" y="304324"/>
                  <a:pt x="1681639" y="303371"/>
                </a:cubicBezTo>
                <a:cubicBezTo>
                  <a:pt x="1682591" y="300514"/>
                  <a:pt x="1683544" y="297656"/>
                  <a:pt x="1684496" y="295751"/>
                </a:cubicBezTo>
                <a:cubicBezTo>
                  <a:pt x="1686401" y="290989"/>
                  <a:pt x="1687354" y="287179"/>
                  <a:pt x="1689259" y="282416"/>
                </a:cubicBezTo>
                <a:cubicBezTo>
                  <a:pt x="1687354" y="287179"/>
                  <a:pt x="1687354" y="291941"/>
                  <a:pt x="1687354" y="295751"/>
                </a:cubicBezTo>
                <a:close/>
                <a:moveTo>
                  <a:pt x="1678781" y="276701"/>
                </a:moveTo>
                <a:cubicBezTo>
                  <a:pt x="1680686" y="266224"/>
                  <a:pt x="1682591" y="255746"/>
                  <a:pt x="1684496" y="245269"/>
                </a:cubicBezTo>
                <a:cubicBezTo>
                  <a:pt x="1685449" y="250031"/>
                  <a:pt x="1686401" y="254794"/>
                  <a:pt x="1686401" y="259556"/>
                </a:cubicBezTo>
                <a:cubicBezTo>
                  <a:pt x="1686401" y="262414"/>
                  <a:pt x="1686401" y="265271"/>
                  <a:pt x="1686401" y="268129"/>
                </a:cubicBezTo>
                <a:cubicBezTo>
                  <a:pt x="1686401" y="269081"/>
                  <a:pt x="1686401" y="270034"/>
                  <a:pt x="1686401" y="270986"/>
                </a:cubicBezTo>
                <a:cubicBezTo>
                  <a:pt x="1682591" y="276701"/>
                  <a:pt x="1679734" y="284321"/>
                  <a:pt x="1675924" y="292894"/>
                </a:cubicBezTo>
                <a:cubicBezTo>
                  <a:pt x="1675924" y="292894"/>
                  <a:pt x="1675924" y="291941"/>
                  <a:pt x="1675924" y="291941"/>
                </a:cubicBezTo>
                <a:cubicBezTo>
                  <a:pt x="1676876" y="287179"/>
                  <a:pt x="1677829" y="283369"/>
                  <a:pt x="1678781" y="278606"/>
                </a:cubicBezTo>
                <a:cubicBezTo>
                  <a:pt x="1679734" y="276701"/>
                  <a:pt x="1679734" y="275749"/>
                  <a:pt x="1679734" y="275749"/>
                </a:cubicBezTo>
                <a:cubicBezTo>
                  <a:pt x="1679734" y="275749"/>
                  <a:pt x="1679734" y="275749"/>
                  <a:pt x="1678781" y="276701"/>
                </a:cubicBezTo>
                <a:close/>
                <a:moveTo>
                  <a:pt x="1677829" y="199549"/>
                </a:moveTo>
                <a:cubicBezTo>
                  <a:pt x="1677829" y="201454"/>
                  <a:pt x="1677829" y="202406"/>
                  <a:pt x="1678781" y="204311"/>
                </a:cubicBezTo>
                <a:cubicBezTo>
                  <a:pt x="1677829" y="207169"/>
                  <a:pt x="1676876" y="210979"/>
                  <a:pt x="1676876" y="213836"/>
                </a:cubicBezTo>
                <a:cubicBezTo>
                  <a:pt x="1676876" y="209074"/>
                  <a:pt x="1676876" y="204311"/>
                  <a:pt x="1677829" y="199549"/>
                </a:cubicBezTo>
                <a:close/>
                <a:moveTo>
                  <a:pt x="1640681" y="226219"/>
                </a:moveTo>
                <a:cubicBezTo>
                  <a:pt x="1643539" y="233839"/>
                  <a:pt x="1646396" y="244316"/>
                  <a:pt x="1649254" y="254794"/>
                </a:cubicBezTo>
                <a:cubicBezTo>
                  <a:pt x="1651159" y="260509"/>
                  <a:pt x="1652111" y="267176"/>
                  <a:pt x="1654016" y="274796"/>
                </a:cubicBezTo>
                <a:cubicBezTo>
                  <a:pt x="1654016" y="276701"/>
                  <a:pt x="1653064" y="279559"/>
                  <a:pt x="1653064" y="281464"/>
                </a:cubicBezTo>
                <a:cubicBezTo>
                  <a:pt x="1653064" y="280511"/>
                  <a:pt x="1652111" y="279559"/>
                  <a:pt x="1652111" y="279559"/>
                </a:cubicBezTo>
                <a:cubicBezTo>
                  <a:pt x="1652111" y="279559"/>
                  <a:pt x="1652111" y="280511"/>
                  <a:pt x="1652111" y="282416"/>
                </a:cubicBezTo>
                <a:cubicBezTo>
                  <a:pt x="1651159" y="288131"/>
                  <a:pt x="1650206" y="293846"/>
                  <a:pt x="1649254" y="300514"/>
                </a:cubicBezTo>
                <a:cubicBezTo>
                  <a:pt x="1646396" y="293846"/>
                  <a:pt x="1644491" y="288131"/>
                  <a:pt x="1641634" y="281464"/>
                </a:cubicBezTo>
                <a:cubicBezTo>
                  <a:pt x="1642586" y="280511"/>
                  <a:pt x="1642586" y="280511"/>
                  <a:pt x="1643539" y="279559"/>
                </a:cubicBezTo>
                <a:cubicBezTo>
                  <a:pt x="1644491" y="278606"/>
                  <a:pt x="1646396" y="277654"/>
                  <a:pt x="1647349" y="277654"/>
                </a:cubicBezTo>
                <a:cubicBezTo>
                  <a:pt x="1651159" y="274796"/>
                  <a:pt x="1654016" y="273844"/>
                  <a:pt x="1654016" y="273844"/>
                </a:cubicBezTo>
                <a:cubicBezTo>
                  <a:pt x="1654016" y="273844"/>
                  <a:pt x="1652111" y="274796"/>
                  <a:pt x="1647349" y="276701"/>
                </a:cubicBezTo>
                <a:cubicBezTo>
                  <a:pt x="1646396" y="277654"/>
                  <a:pt x="1645444" y="277654"/>
                  <a:pt x="1643539" y="278606"/>
                </a:cubicBezTo>
                <a:cubicBezTo>
                  <a:pt x="1643539" y="278606"/>
                  <a:pt x="1642586" y="279559"/>
                  <a:pt x="1642586" y="279559"/>
                </a:cubicBezTo>
                <a:cubicBezTo>
                  <a:pt x="1642586" y="271939"/>
                  <a:pt x="1642586" y="263366"/>
                  <a:pt x="1642586" y="255746"/>
                </a:cubicBezTo>
                <a:cubicBezTo>
                  <a:pt x="1640681" y="246221"/>
                  <a:pt x="1640681" y="235744"/>
                  <a:pt x="1640681" y="226219"/>
                </a:cubicBezTo>
                <a:cubicBezTo>
                  <a:pt x="1639729" y="226219"/>
                  <a:pt x="1639729" y="226219"/>
                  <a:pt x="1640681" y="226219"/>
                </a:cubicBezTo>
                <a:close/>
                <a:moveTo>
                  <a:pt x="1620679" y="348139"/>
                </a:moveTo>
                <a:cubicBezTo>
                  <a:pt x="1620679" y="349091"/>
                  <a:pt x="1620679" y="350044"/>
                  <a:pt x="1620679" y="351949"/>
                </a:cubicBezTo>
                <a:cubicBezTo>
                  <a:pt x="1620679" y="352901"/>
                  <a:pt x="1620679" y="353854"/>
                  <a:pt x="1620679" y="353854"/>
                </a:cubicBezTo>
                <a:cubicBezTo>
                  <a:pt x="1619726" y="354806"/>
                  <a:pt x="1619726" y="355759"/>
                  <a:pt x="1618774" y="356711"/>
                </a:cubicBezTo>
                <a:cubicBezTo>
                  <a:pt x="1619726" y="353854"/>
                  <a:pt x="1620679" y="350044"/>
                  <a:pt x="1620679" y="348139"/>
                </a:cubicBezTo>
                <a:close/>
                <a:moveTo>
                  <a:pt x="1618774" y="311944"/>
                </a:moveTo>
                <a:cubicBezTo>
                  <a:pt x="1617821" y="312896"/>
                  <a:pt x="1617821" y="313849"/>
                  <a:pt x="1616869" y="315754"/>
                </a:cubicBezTo>
                <a:cubicBezTo>
                  <a:pt x="1613059" y="323374"/>
                  <a:pt x="1609249" y="332899"/>
                  <a:pt x="1605439" y="343376"/>
                </a:cubicBezTo>
                <a:cubicBezTo>
                  <a:pt x="1604486" y="345281"/>
                  <a:pt x="1603534" y="348139"/>
                  <a:pt x="1602581" y="350996"/>
                </a:cubicBezTo>
                <a:cubicBezTo>
                  <a:pt x="1602581" y="348139"/>
                  <a:pt x="1602581" y="345281"/>
                  <a:pt x="1602581" y="342424"/>
                </a:cubicBezTo>
                <a:cubicBezTo>
                  <a:pt x="1605439" y="334804"/>
                  <a:pt x="1609249" y="328136"/>
                  <a:pt x="1613059" y="321469"/>
                </a:cubicBezTo>
                <a:cubicBezTo>
                  <a:pt x="1614964" y="317659"/>
                  <a:pt x="1617821" y="313849"/>
                  <a:pt x="1619726" y="310039"/>
                </a:cubicBezTo>
                <a:cubicBezTo>
                  <a:pt x="1618774" y="310991"/>
                  <a:pt x="1618774" y="310991"/>
                  <a:pt x="1618774" y="311944"/>
                </a:cubicBezTo>
                <a:close/>
                <a:moveTo>
                  <a:pt x="1610201" y="269081"/>
                </a:moveTo>
                <a:cubicBezTo>
                  <a:pt x="1612106" y="265271"/>
                  <a:pt x="1613059" y="261461"/>
                  <a:pt x="1614011" y="258604"/>
                </a:cubicBezTo>
                <a:cubicBezTo>
                  <a:pt x="1614964" y="256699"/>
                  <a:pt x="1615916" y="254794"/>
                  <a:pt x="1616869" y="252889"/>
                </a:cubicBezTo>
                <a:cubicBezTo>
                  <a:pt x="1616869" y="264319"/>
                  <a:pt x="1617821" y="277654"/>
                  <a:pt x="1617821" y="292894"/>
                </a:cubicBezTo>
                <a:cubicBezTo>
                  <a:pt x="1617821" y="292894"/>
                  <a:pt x="1617821" y="293846"/>
                  <a:pt x="1617821" y="293846"/>
                </a:cubicBezTo>
                <a:cubicBezTo>
                  <a:pt x="1616869" y="291941"/>
                  <a:pt x="1615916" y="290036"/>
                  <a:pt x="1614011" y="289084"/>
                </a:cubicBezTo>
                <a:cubicBezTo>
                  <a:pt x="1611154" y="284321"/>
                  <a:pt x="1608296" y="280511"/>
                  <a:pt x="1606391" y="277654"/>
                </a:cubicBezTo>
                <a:cubicBezTo>
                  <a:pt x="1608296" y="274796"/>
                  <a:pt x="1609249" y="271939"/>
                  <a:pt x="1610201" y="269081"/>
                </a:cubicBezTo>
                <a:close/>
                <a:moveTo>
                  <a:pt x="1600676" y="297656"/>
                </a:moveTo>
                <a:cubicBezTo>
                  <a:pt x="1602581" y="290989"/>
                  <a:pt x="1604486" y="285274"/>
                  <a:pt x="1606391" y="279559"/>
                </a:cubicBezTo>
                <a:cubicBezTo>
                  <a:pt x="1607344" y="282416"/>
                  <a:pt x="1609249" y="286226"/>
                  <a:pt x="1611154" y="290989"/>
                </a:cubicBezTo>
                <a:cubicBezTo>
                  <a:pt x="1613059" y="294799"/>
                  <a:pt x="1614964" y="298609"/>
                  <a:pt x="1616869" y="303371"/>
                </a:cubicBezTo>
                <a:cubicBezTo>
                  <a:pt x="1613059" y="307181"/>
                  <a:pt x="1610201" y="312896"/>
                  <a:pt x="1606391" y="317659"/>
                </a:cubicBezTo>
                <a:cubicBezTo>
                  <a:pt x="1604486" y="320516"/>
                  <a:pt x="1602581" y="322421"/>
                  <a:pt x="1601629" y="325279"/>
                </a:cubicBezTo>
                <a:cubicBezTo>
                  <a:pt x="1601629" y="323374"/>
                  <a:pt x="1601629" y="321469"/>
                  <a:pt x="1600676" y="319564"/>
                </a:cubicBezTo>
                <a:cubicBezTo>
                  <a:pt x="1600676" y="314801"/>
                  <a:pt x="1599724" y="310039"/>
                  <a:pt x="1599724" y="305276"/>
                </a:cubicBezTo>
                <a:cubicBezTo>
                  <a:pt x="1599724" y="302419"/>
                  <a:pt x="1600676" y="300514"/>
                  <a:pt x="1600676" y="297656"/>
                </a:cubicBezTo>
                <a:close/>
                <a:moveTo>
                  <a:pt x="1567339" y="315754"/>
                </a:moveTo>
                <a:cubicBezTo>
                  <a:pt x="1567339" y="320516"/>
                  <a:pt x="1568291" y="325279"/>
                  <a:pt x="1568291" y="330041"/>
                </a:cubicBezTo>
                <a:cubicBezTo>
                  <a:pt x="1567339" y="326231"/>
                  <a:pt x="1567339" y="323374"/>
                  <a:pt x="1566386" y="320516"/>
                </a:cubicBezTo>
                <a:cubicBezTo>
                  <a:pt x="1567339" y="319564"/>
                  <a:pt x="1567339" y="317659"/>
                  <a:pt x="1567339" y="315754"/>
                </a:cubicBezTo>
                <a:close/>
                <a:moveTo>
                  <a:pt x="1547336" y="265271"/>
                </a:moveTo>
                <a:cubicBezTo>
                  <a:pt x="1547336" y="269081"/>
                  <a:pt x="1546384" y="271939"/>
                  <a:pt x="1546384" y="275749"/>
                </a:cubicBezTo>
                <a:cubicBezTo>
                  <a:pt x="1546384" y="274796"/>
                  <a:pt x="1545431" y="273844"/>
                  <a:pt x="1545431" y="272891"/>
                </a:cubicBezTo>
                <a:cubicBezTo>
                  <a:pt x="1546384" y="270986"/>
                  <a:pt x="1546384" y="268129"/>
                  <a:pt x="1547336" y="265271"/>
                </a:cubicBezTo>
                <a:close/>
                <a:moveTo>
                  <a:pt x="1541621" y="286226"/>
                </a:moveTo>
                <a:cubicBezTo>
                  <a:pt x="1542574" y="289084"/>
                  <a:pt x="1543526" y="290989"/>
                  <a:pt x="1543526" y="293846"/>
                </a:cubicBezTo>
                <a:cubicBezTo>
                  <a:pt x="1543526" y="295751"/>
                  <a:pt x="1542574" y="298609"/>
                  <a:pt x="1542574" y="301466"/>
                </a:cubicBezTo>
                <a:cubicBezTo>
                  <a:pt x="1541621" y="298609"/>
                  <a:pt x="1540669" y="294799"/>
                  <a:pt x="1539716" y="291941"/>
                </a:cubicBezTo>
                <a:cubicBezTo>
                  <a:pt x="1540669" y="289084"/>
                  <a:pt x="1541621" y="288131"/>
                  <a:pt x="1541621" y="286226"/>
                </a:cubicBezTo>
                <a:close/>
                <a:moveTo>
                  <a:pt x="1537811" y="271939"/>
                </a:moveTo>
                <a:cubicBezTo>
                  <a:pt x="1537811" y="273844"/>
                  <a:pt x="1538764" y="274796"/>
                  <a:pt x="1538764" y="276701"/>
                </a:cubicBezTo>
                <a:cubicBezTo>
                  <a:pt x="1537811" y="277654"/>
                  <a:pt x="1537811" y="278606"/>
                  <a:pt x="1536859" y="280511"/>
                </a:cubicBezTo>
                <a:cubicBezTo>
                  <a:pt x="1537811" y="276701"/>
                  <a:pt x="1537811" y="273844"/>
                  <a:pt x="1537811" y="271939"/>
                </a:cubicBezTo>
                <a:close/>
                <a:moveTo>
                  <a:pt x="1533049" y="338614"/>
                </a:moveTo>
                <a:cubicBezTo>
                  <a:pt x="1533049" y="337661"/>
                  <a:pt x="1533049" y="336709"/>
                  <a:pt x="1533049" y="335756"/>
                </a:cubicBezTo>
                <a:cubicBezTo>
                  <a:pt x="1534001" y="340519"/>
                  <a:pt x="1534954" y="345281"/>
                  <a:pt x="1535906" y="350044"/>
                </a:cubicBezTo>
                <a:cubicBezTo>
                  <a:pt x="1536859" y="352901"/>
                  <a:pt x="1536859" y="354806"/>
                  <a:pt x="1536859" y="357664"/>
                </a:cubicBezTo>
                <a:cubicBezTo>
                  <a:pt x="1536859" y="359569"/>
                  <a:pt x="1536859" y="360521"/>
                  <a:pt x="1536859" y="362426"/>
                </a:cubicBezTo>
                <a:cubicBezTo>
                  <a:pt x="1536859" y="362426"/>
                  <a:pt x="1536859" y="362426"/>
                  <a:pt x="1536859" y="362426"/>
                </a:cubicBezTo>
                <a:cubicBezTo>
                  <a:pt x="1534954" y="356711"/>
                  <a:pt x="1533049" y="351949"/>
                  <a:pt x="1532096" y="346234"/>
                </a:cubicBezTo>
                <a:cubicBezTo>
                  <a:pt x="1533049" y="343376"/>
                  <a:pt x="1533049" y="341471"/>
                  <a:pt x="1533049" y="338614"/>
                </a:cubicBezTo>
                <a:close/>
                <a:moveTo>
                  <a:pt x="1519714" y="270986"/>
                </a:moveTo>
                <a:cubicBezTo>
                  <a:pt x="1521619" y="279559"/>
                  <a:pt x="1523524" y="288131"/>
                  <a:pt x="1525429" y="297656"/>
                </a:cubicBezTo>
                <a:cubicBezTo>
                  <a:pt x="1525429" y="298609"/>
                  <a:pt x="1525429" y="299561"/>
                  <a:pt x="1524476" y="301466"/>
                </a:cubicBezTo>
                <a:cubicBezTo>
                  <a:pt x="1523524" y="306229"/>
                  <a:pt x="1522571" y="310991"/>
                  <a:pt x="1521619" y="315754"/>
                </a:cubicBezTo>
                <a:cubicBezTo>
                  <a:pt x="1520666" y="313849"/>
                  <a:pt x="1520666" y="311944"/>
                  <a:pt x="1519714" y="310991"/>
                </a:cubicBezTo>
                <a:cubicBezTo>
                  <a:pt x="1519714" y="295751"/>
                  <a:pt x="1518761" y="281464"/>
                  <a:pt x="1517809" y="268129"/>
                </a:cubicBezTo>
                <a:cubicBezTo>
                  <a:pt x="1519714" y="268129"/>
                  <a:pt x="1519714" y="269081"/>
                  <a:pt x="1519714" y="270986"/>
                </a:cubicBezTo>
                <a:close/>
                <a:moveTo>
                  <a:pt x="1503521" y="302419"/>
                </a:moveTo>
                <a:cubicBezTo>
                  <a:pt x="1503521" y="306229"/>
                  <a:pt x="1503521" y="310039"/>
                  <a:pt x="1502569" y="313849"/>
                </a:cubicBezTo>
                <a:cubicBezTo>
                  <a:pt x="1502569" y="318611"/>
                  <a:pt x="1502569" y="324326"/>
                  <a:pt x="1502569" y="330041"/>
                </a:cubicBezTo>
                <a:cubicBezTo>
                  <a:pt x="1502569" y="330041"/>
                  <a:pt x="1502569" y="330041"/>
                  <a:pt x="1501616" y="329089"/>
                </a:cubicBezTo>
                <a:cubicBezTo>
                  <a:pt x="1500664" y="323374"/>
                  <a:pt x="1498759" y="317659"/>
                  <a:pt x="1497806" y="311944"/>
                </a:cubicBezTo>
                <a:cubicBezTo>
                  <a:pt x="1500664" y="309086"/>
                  <a:pt x="1502569" y="306229"/>
                  <a:pt x="1503521" y="302419"/>
                </a:cubicBezTo>
                <a:close/>
                <a:moveTo>
                  <a:pt x="1477804" y="272891"/>
                </a:moveTo>
                <a:cubicBezTo>
                  <a:pt x="1477804" y="273844"/>
                  <a:pt x="1477804" y="273844"/>
                  <a:pt x="1477804" y="272891"/>
                </a:cubicBezTo>
                <a:cubicBezTo>
                  <a:pt x="1477804" y="275749"/>
                  <a:pt x="1477804" y="278606"/>
                  <a:pt x="1477804" y="282416"/>
                </a:cubicBezTo>
                <a:cubicBezTo>
                  <a:pt x="1477804" y="286226"/>
                  <a:pt x="1476851" y="290989"/>
                  <a:pt x="1476851" y="294799"/>
                </a:cubicBezTo>
                <a:cubicBezTo>
                  <a:pt x="1476851" y="294799"/>
                  <a:pt x="1476851" y="295751"/>
                  <a:pt x="1475899" y="295751"/>
                </a:cubicBezTo>
                <a:cubicBezTo>
                  <a:pt x="1475899" y="290989"/>
                  <a:pt x="1474946" y="286226"/>
                  <a:pt x="1474946" y="282416"/>
                </a:cubicBezTo>
                <a:cubicBezTo>
                  <a:pt x="1475899" y="279559"/>
                  <a:pt x="1476851" y="276701"/>
                  <a:pt x="1477804" y="272891"/>
                </a:cubicBezTo>
                <a:close/>
                <a:moveTo>
                  <a:pt x="1461611" y="326231"/>
                </a:moveTo>
                <a:cubicBezTo>
                  <a:pt x="1461611" y="327184"/>
                  <a:pt x="1461611" y="327184"/>
                  <a:pt x="1461611" y="328136"/>
                </a:cubicBezTo>
                <a:cubicBezTo>
                  <a:pt x="1461611" y="329089"/>
                  <a:pt x="1460659" y="329089"/>
                  <a:pt x="1460659" y="330041"/>
                </a:cubicBezTo>
                <a:cubicBezTo>
                  <a:pt x="1460659" y="330041"/>
                  <a:pt x="1460659" y="330041"/>
                  <a:pt x="1460659" y="329089"/>
                </a:cubicBezTo>
                <a:cubicBezTo>
                  <a:pt x="1460659" y="328136"/>
                  <a:pt x="1460659" y="327184"/>
                  <a:pt x="1461611" y="326231"/>
                </a:cubicBezTo>
                <a:close/>
                <a:moveTo>
                  <a:pt x="1457801" y="309086"/>
                </a:moveTo>
                <a:cubicBezTo>
                  <a:pt x="1456849" y="310039"/>
                  <a:pt x="1456849" y="310039"/>
                  <a:pt x="1457801" y="309086"/>
                </a:cubicBezTo>
                <a:cubicBezTo>
                  <a:pt x="1456849" y="307181"/>
                  <a:pt x="1456849" y="305276"/>
                  <a:pt x="1455896" y="302419"/>
                </a:cubicBezTo>
                <a:cubicBezTo>
                  <a:pt x="1455896" y="305276"/>
                  <a:pt x="1456849" y="307181"/>
                  <a:pt x="1457801" y="309086"/>
                </a:cubicBezTo>
                <a:close/>
                <a:moveTo>
                  <a:pt x="1442561" y="328136"/>
                </a:moveTo>
                <a:cubicBezTo>
                  <a:pt x="1442561" y="324326"/>
                  <a:pt x="1442561" y="321469"/>
                  <a:pt x="1442561" y="318611"/>
                </a:cubicBezTo>
                <a:cubicBezTo>
                  <a:pt x="1443514" y="323374"/>
                  <a:pt x="1443514" y="329089"/>
                  <a:pt x="1444466" y="333851"/>
                </a:cubicBezTo>
                <a:cubicBezTo>
                  <a:pt x="1443514" y="332899"/>
                  <a:pt x="1443514" y="330994"/>
                  <a:pt x="1442561" y="330041"/>
                </a:cubicBezTo>
                <a:cubicBezTo>
                  <a:pt x="1442561" y="330041"/>
                  <a:pt x="1442561" y="329089"/>
                  <a:pt x="1442561" y="328136"/>
                </a:cubicBezTo>
                <a:close/>
                <a:moveTo>
                  <a:pt x="1415891" y="281464"/>
                </a:moveTo>
                <a:cubicBezTo>
                  <a:pt x="1415891" y="284321"/>
                  <a:pt x="1415891" y="286226"/>
                  <a:pt x="1415891" y="289084"/>
                </a:cubicBezTo>
                <a:cubicBezTo>
                  <a:pt x="1415891" y="289084"/>
                  <a:pt x="1415891" y="289084"/>
                  <a:pt x="1415891" y="289084"/>
                </a:cubicBezTo>
                <a:cubicBezTo>
                  <a:pt x="1414939" y="288131"/>
                  <a:pt x="1413986" y="287179"/>
                  <a:pt x="1413034" y="286226"/>
                </a:cubicBezTo>
                <a:cubicBezTo>
                  <a:pt x="1414939" y="284321"/>
                  <a:pt x="1415891" y="282416"/>
                  <a:pt x="1415891" y="281464"/>
                </a:cubicBezTo>
                <a:close/>
                <a:moveTo>
                  <a:pt x="1412081" y="290036"/>
                </a:moveTo>
                <a:cubicBezTo>
                  <a:pt x="1413034" y="290989"/>
                  <a:pt x="1413034" y="291941"/>
                  <a:pt x="1413986" y="292894"/>
                </a:cubicBezTo>
                <a:cubicBezTo>
                  <a:pt x="1414939" y="293846"/>
                  <a:pt x="1414939" y="294799"/>
                  <a:pt x="1415891" y="295751"/>
                </a:cubicBezTo>
                <a:cubicBezTo>
                  <a:pt x="1415891" y="297656"/>
                  <a:pt x="1415891" y="299561"/>
                  <a:pt x="1415891" y="300514"/>
                </a:cubicBezTo>
                <a:cubicBezTo>
                  <a:pt x="1413986" y="296704"/>
                  <a:pt x="1413034" y="293846"/>
                  <a:pt x="1412081" y="290036"/>
                </a:cubicBezTo>
                <a:cubicBezTo>
                  <a:pt x="1412081" y="290036"/>
                  <a:pt x="1412081" y="290036"/>
                  <a:pt x="1412081" y="290036"/>
                </a:cubicBezTo>
                <a:close/>
                <a:moveTo>
                  <a:pt x="1383506" y="364331"/>
                </a:moveTo>
                <a:cubicBezTo>
                  <a:pt x="1383506" y="362426"/>
                  <a:pt x="1383506" y="360521"/>
                  <a:pt x="1382554" y="358616"/>
                </a:cubicBezTo>
                <a:cubicBezTo>
                  <a:pt x="1382554" y="358616"/>
                  <a:pt x="1382554" y="357664"/>
                  <a:pt x="1382554" y="357664"/>
                </a:cubicBezTo>
                <a:cubicBezTo>
                  <a:pt x="1382554" y="358616"/>
                  <a:pt x="1383506" y="360521"/>
                  <a:pt x="1383506" y="362426"/>
                </a:cubicBezTo>
                <a:cubicBezTo>
                  <a:pt x="1384459" y="363379"/>
                  <a:pt x="1384459" y="363379"/>
                  <a:pt x="1383506" y="364331"/>
                </a:cubicBezTo>
                <a:close/>
                <a:moveTo>
                  <a:pt x="1386364" y="298609"/>
                </a:moveTo>
                <a:cubicBezTo>
                  <a:pt x="1386364" y="298609"/>
                  <a:pt x="1386364" y="298609"/>
                  <a:pt x="1386364" y="298609"/>
                </a:cubicBezTo>
                <a:cubicBezTo>
                  <a:pt x="1385411" y="296704"/>
                  <a:pt x="1385411" y="295751"/>
                  <a:pt x="1384459" y="293846"/>
                </a:cubicBezTo>
                <a:cubicBezTo>
                  <a:pt x="1385411" y="292894"/>
                  <a:pt x="1385411" y="291941"/>
                  <a:pt x="1386364" y="290989"/>
                </a:cubicBezTo>
                <a:cubicBezTo>
                  <a:pt x="1388269" y="289084"/>
                  <a:pt x="1389221" y="287179"/>
                  <a:pt x="1391126" y="286226"/>
                </a:cubicBezTo>
                <a:cubicBezTo>
                  <a:pt x="1389221" y="290036"/>
                  <a:pt x="1387316" y="293846"/>
                  <a:pt x="1386364" y="298609"/>
                </a:cubicBezTo>
                <a:close/>
                <a:moveTo>
                  <a:pt x="1383506" y="287179"/>
                </a:moveTo>
                <a:cubicBezTo>
                  <a:pt x="1383506" y="287179"/>
                  <a:pt x="1382554" y="288131"/>
                  <a:pt x="1382554" y="288131"/>
                </a:cubicBezTo>
                <a:cubicBezTo>
                  <a:pt x="1380649" y="283369"/>
                  <a:pt x="1378744" y="278606"/>
                  <a:pt x="1376839" y="274796"/>
                </a:cubicBezTo>
                <a:cubicBezTo>
                  <a:pt x="1379696" y="262414"/>
                  <a:pt x="1382554" y="251936"/>
                  <a:pt x="1384459" y="242411"/>
                </a:cubicBezTo>
                <a:cubicBezTo>
                  <a:pt x="1385411" y="250031"/>
                  <a:pt x="1387316" y="263366"/>
                  <a:pt x="1390174" y="281464"/>
                </a:cubicBezTo>
                <a:cubicBezTo>
                  <a:pt x="1388269" y="283369"/>
                  <a:pt x="1386364" y="285274"/>
                  <a:pt x="1383506" y="287179"/>
                </a:cubicBezTo>
                <a:close/>
                <a:moveTo>
                  <a:pt x="1391126" y="310991"/>
                </a:moveTo>
                <a:cubicBezTo>
                  <a:pt x="1392079" y="307181"/>
                  <a:pt x="1392079" y="303371"/>
                  <a:pt x="1393031" y="299561"/>
                </a:cubicBezTo>
                <a:cubicBezTo>
                  <a:pt x="1393031" y="299561"/>
                  <a:pt x="1393031" y="298609"/>
                  <a:pt x="1393031" y="298609"/>
                </a:cubicBezTo>
                <a:cubicBezTo>
                  <a:pt x="1393031" y="300514"/>
                  <a:pt x="1393984" y="303371"/>
                  <a:pt x="1393984" y="305276"/>
                </a:cubicBezTo>
                <a:cubicBezTo>
                  <a:pt x="1393984" y="308134"/>
                  <a:pt x="1392079" y="309086"/>
                  <a:pt x="1391126" y="310991"/>
                </a:cubicBezTo>
                <a:close/>
                <a:moveTo>
                  <a:pt x="1397794" y="278606"/>
                </a:moveTo>
                <a:cubicBezTo>
                  <a:pt x="1397794" y="278606"/>
                  <a:pt x="1397794" y="278606"/>
                  <a:pt x="1397794" y="278606"/>
                </a:cubicBezTo>
                <a:cubicBezTo>
                  <a:pt x="1397794" y="278606"/>
                  <a:pt x="1397794" y="279559"/>
                  <a:pt x="1397794" y="279559"/>
                </a:cubicBezTo>
                <a:cubicBezTo>
                  <a:pt x="1397794" y="279559"/>
                  <a:pt x="1397794" y="279559"/>
                  <a:pt x="1397794" y="278606"/>
                </a:cubicBezTo>
                <a:cubicBezTo>
                  <a:pt x="1397794" y="278606"/>
                  <a:pt x="1397794" y="278606"/>
                  <a:pt x="1397794" y="278606"/>
                </a:cubicBezTo>
                <a:close/>
                <a:moveTo>
                  <a:pt x="1397794" y="322421"/>
                </a:moveTo>
                <a:cubicBezTo>
                  <a:pt x="1398746" y="325279"/>
                  <a:pt x="1398746" y="328136"/>
                  <a:pt x="1399699" y="331946"/>
                </a:cubicBezTo>
                <a:cubicBezTo>
                  <a:pt x="1399699" y="332899"/>
                  <a:pt x="1399699" y="332899"/>
                  <a:pt x="1399699" y="333851"/>
                </a:cubicBezTo>
                <a:cubicBezTo>
                  <a:pt x="1398746" y="330994"/>
                  <a:pt x="1397794" y="328136"/>
                  <a:pt x="1396841" y="326231"/>
                </a:cubicBezTo>
                <a:cubicBezTo>
                  <a:pt x="1396841" y="324326"/>
                  <a:pt x="1396841" y="323374"/>
                  <a:pt x="1397794" y="322421"/>
                </a:cubicBezTo>
                <a:close/>
                <a:moveTo>
                  <a:pt x="1387316" y="231934"/>
                </a:moveTo>
                <a:cubicBezTo>
                  <a:pt x="1389221" y="242411"/>
                  <a:pt x="1392079" y="255746"/>
                  <a:pt x="1395889" y="270986"/>
                </a:cubicBezTo>
                <a:cubicBezTo>
                  <a:pt x="1395889" y="271939"/>
                  <a:pt x="1395889" y="271939"/>
                  <a:pt x="1394936" y="272891"/>
                </a:cubicBezTo>
                <a:cubicBezTo>
                  <a:pt x="1390174" y="257651"/>
                  <a:pt x="1386364" y="246221"/>
                  <a:pt x="1384459" y="240506"/>
                </a:cubicBezTo>
                <a:cubicBezTo>
                  <a:pt x="1386364" y="237649"/>
                  <a:pt x="1387316" y="234791"/>
                  <a:pt x="1387316" y="231934"/>
                </a:cubicBezTo>
                <a:close/>
                <a:moveTo>
                  <a:pt x="1380649" y="232886"/>
                </a:moveTo>
                <a:cubicBezTo>
                  <a:pt x="1382554" y="230029"/>
                  <a:pt x="1384459" y="227171"/>
                  <a:pt x="1386364" y="225266"/>
                </a:cubicBezTo>
                <a:cubicBezTo>
                  <a:pt x="1386364" y="225266"/>
                  <a:pt x="1386364" y="225266"/>
                  <a:pt x="1386364" y="225266"/>
                </a:cubicBezTo>
                <a:cubicBezTo>
                  <a:pt x="1382554" y="234791"/>
                  <a:pt x="1377791" y="247174"/>
                  <a:pt x="1372076" y="262414"/>
                </a:cubicBezTo>
                <a:cubicBezTo>
                  <a:pt x="1371124" y="260509"/>
                  <a:pt x="1371124" y="259556"/>
                  <a:pt x="1370171" y="257651"/>
                </a:cubicBezTo>
                <a:cubicBezTo>
                  <a:pt x="1369219" y="256699"/>
                  <a:pt x="1369219" y="255746"/>
                  <a:pt x="1369219" y="253841"/>
                </a:cubicBezTo>
                <a:cubicBezTo>
                  <a:pt x="1373029" y="245269"/>
                  <a:pt x="1376839" y="238601"/>
                  <a:pt x="1380649" y="232886"/>
                </a:cubicBezTo>
                <a:close/>
                <a:moveTo>
                  <a:pt x="1356836" y="300514"/>
                </a:moveTo>
                <a:cubicBezTo>
                  <a:pt x="1356836" y="301466"/>
                  <a:pt x="1356836" y="301466"/>
                  <a:pt x="1356836" y="302419"/>
                </a:cubicBezTo>
                <a:cubicBezTo>
                  <a:pt x="1356836" y="303371"/>
                  <a:pt x="1356836" y="303371"/>
                  <a:pt x="1355884" y="304324"/>
                </a:cubicBezTo>
                <a:cubicBezTo>
                  <a:pt x="1355884" y="302419"/>
                  <a:pt x="1355884" y="301466"/>
                  <a:pt x="1355884" y="299561"/>
                </a:cubicBezTo>
                <a:cubicBezTo>
                  <a:pt x="1355884" y="299561"/>
                  <a:pt x="1356836" y="299561"/>
                  <a:pt x="1356836" y="300514"/>
                </a:cubicBezTo>
                <a:close/>
                <a:moveTo>
                  <a:pt x="1339691" y="325279"/>
                </a:moveTo>
                <a:cubicBezTo>
                  <a:pt x="1339691" y="325279"/>
                  <a:pt x="1339691" y="324326"/>
                  <a:pt x="1339691" y="324326"/>
                </a:cubicBezTo>
                <a:cubicBezTo>
                  <a:pt x="1340644" y="322421"/>
                  <a:pt x="1341596" y="319564"/>
                  <a:pt x="1341596" y="317659"/>
                </a:cubicBezTo>
                <a:cubicBezTo>
                  <a:pt x="1341596" y="317659"/>
                  <a:pt x="1341596" y="317659"/>
                  <a:pt x="1341596" y="317659"/>
                </a:cubicBezTo>
                <a:cubicBezTo>
                  <a:pt x="1341596" y="322421"/>
                  <a:pt x="1341596" y="326231"/>
                  <a:pt x="1341596" y="330994"/>
                </a:cubicBezTo>
                <a:cubicBezTo>
                  <a:pt x="1341596" y="328136"/>
                  <a:pt x="1340644" y="326231"/>
                  <a:pt x="1339691" y="325279"/>
                </a:cubicBezTo>
                <a:close/>
                <a:moveTo>
                  <a:pt x="1340644" y="226219"/>
                </a:moveTo>
                <a:cubicBezTo>
                  <a:pt x="1340644" y="225266"/>
                  <a:pt x="1340644" y="225266"/>
                  <a:pt x="1340644" y="226219"/>
                </a:cubicBezTo>
                <a:cubicBezTo>
                  <a:pt x="1341596" y="229076"/>
                  <a:pt x="1343501" y="232886"/>
                  <a:pt x="1344454" y="237649"/>
                </a:cubicBezTo>
                <a:cubicBezTo>
                  <a:pt x="1344454" y="239554"/>
                  <a:pt x="1344454" y="240506"/>
                  <a:pt x="1344454" y="242411"/>
                </a:cubicBezTo>
                <a:cubicBezTo>
                  <a:pt x="1344454" y="249079"/>
                  <a:pt x="1343501" y="256699"/>
                  <a:pt x="1343501" y="264319"/>
                </a:cubicBezTo>
                <a:cubicBezTo>
                  <a:pt x="1343501" y="267176"/>
                  <a:pt x="1343501" y="270034"/>
                  <a:pt x="1343501" y="272891"/>
                </a:cubicBezTo>
                <a:cubicBezTo>
                  <a:pt x="1341596" y="271939"/>
                  <a:pt x="1340644" y="270034"/>
                  <a:pt x="1339691" y="269081"/>
                </a:cubicBezTo>
                <a:cubicBezTo>
                  <a:pt x="1338739" y="252889"/>
                  <a:pt x="1339691" y="238601"/>
                  <a:pt x="1340644" y="226219"/>
                </a:cubicBezTo>
                <a:close/>
                <a:moveTo>
                  <a:pt x="1337786" y="295751"/>
                </a:moveTo>
                <a:cubicBezTo>
                  <a:pt x="1337786" y="288131"/>
                  <a:pt x="1338739" y="279559"/>
                  <a:pt x="1338739" y="271939"/>
                </a:cubicBezTo>
                <a:cubicBezTo>
                  <a:pt x="1339691" y="272891"/>
                  <a:pt x="1341596" y="274796"/>
                  <a:pt x="1342549" y="276701"/>
                </a:cubicBezTo>
                <a:cubicBezTo>
                  <a:pt x="1342549" y="276701"/>
                  <a:pt x="1342549" y="276701"/>
                  <a:pt x="1342549" y="276701"/>
                </a:cubicBezTo>
                <a:cubicBezTo>
                  <a:pt x="1342549" y="279559"/>
                  <a:pt x="1342549" y="283369"/>
                  <a:pt x="1342549" y="286226"/>
                </a:cubicBezTo>
                <a:cubicBezTo>
                  <a:pt x="1340644" y="290036"/>
                  <a:pt x="1338739" y="292894"/>
                  <a:pt x="1337786" y="295751"/>
                </a:cubicBezTo>
                <a:cubicBezTo>
                  <a:pt x="1337786" y="296704"/>
                  <a:pt x="1337786" y="296704"/>
                  <a:pt x="1337786" y="296704"/>
                </a:cubicBezTo>
                <a:cubicBezTo>
                  <a:pt x="1337786" y="296704"/>
                  <a:pt x="1337786" y="295751"/>
                  <a:pt x="1337786" y="295751"/>
                </a:cubicBezTo>
                <a:close/>
                <a:moveTo>
                  <a:pt x="1314926" y="320516"/>
                </a:move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ubicBezTo>
                  <a:pt x="1314926" y="320516"/>
                  <a:pt x="1314926" y="320516"/>
                  <a:pt x="1314926" y="320516"/>
                </a:cubicBezTo>
                <a:close/>
                <a:moveTo>
                  <a:pt x="1311116" y="312896"/>
                </a:moveTo>
                <a:cubicBezTo>
                  <a:pt x="1311116" y="312896"/>
                  <a:pt x="1312069" y="313849"/>
                  <a:pt x="1311116" y="312896"/>
                </a:cubicBezTo>
                <a:cubicBezTo>
                  <a:pt x="1311116" y="313849"/>
                  <a:pt x="1311116" y="313849"/>
                  <a:pt x="1311116" y="314801"/>
                </a:cubicBezTo>
                <a:cubicBezTo>
                  <a:pt x="1311116" y="314801"/>
                  <a:pt x="1311116" y="314801"/>
                  <a:pt x="1311116" y="314801"/>
                </a:cubicBezTo>
                <a:cubicBezTo>
                  <a:pt x="1311116" y="313849"/>
                  <a:pt x="1311116" y="313849"/>
                  <a:pt x="1311116" y="312896"/>
                </a:cubicBezTo>
                <a:close/>
                <a:moveTo>
                  <a:pt x="1242536" y="344329"/>
                </a:moveTo>
                <a:cubicBezTo>
                  <a:pt x="1241584" y="341471"/>
                  <a:pt x="1239679" y="339566"/>
                  <a:pt x="1238726" y="336709"/>
                </a:cubicBezTo>
                <a:cubicBezTo>
                  <a:pt x="1238726" y="328136"/>
                  <a:pt x="1238726" y="318611"/>
                  <a:pt x="1238726" y="310991"/>
                </a:cubicBezTo>
                <a:cubicBezTo>
                  <a:pt x="1238726" y="309086"/>
                  <a:pt x="1238726" y="308134"/>
                  <a:pt x="1238726" y="307181"/>
                </a:cubicBezTo>
                <a:cubicBezTo>
                  <a:pt x="1240631" y="317659"/>
                  <a:pt x="1241584" y="328136"/>
                  <a:pt x="1244441" y="339566"/>
                </a:cubicBezTo>
                <a:cubicBezTo>
                  <a:pt x="1244441" y="339566"/>
                  <a:pt x="1244441" y="340519"/>
                  <a:pt x="1244441" y="340519"/>
                </a:cubicBezTo>
                <a:cubicBezTo>
                  <a:pt x="1243489" y="341471"/>
                  <a:pt x="1242536" y="343376"/>
                  <a:pt x="1242536" y="344329"/>
                </a:cubicBezTo>
                <a:close/>
                <a:moveTo>
                  <a:pt x="1279684" y="290989"/>
                </a:moveTo>
                <a:cubicBezTo>
                  <a:pt x="1279684" y="289084"/>
                  <a:pt x="1279684" y="286226"/>
                  <a:pt x="1279684" y="284321"/>
                </a:cubicBezTo>
                <a:cubicBezTo>
                  <a:pt x="1280636" y="285274"/>
                  <a:pt x="1280636" y="286226"/>
                  <a:pt x="1281589" y="287179"/>
                </a:cubicBezTo>
                <a:cubicBezTo>
                  <a:pt x="1280636" y="289084"/>
                  <a:pt x="1279684" y="290036"/>
                  <a:pt x="1279684" y="290989"/>
                </a:cubicBezTo>
                <a:close/>
                <a:moveTo>
                  <a:pt x="1298734" y="332899"/>
                </a:moveTo>
                <a:cubicBezTo>
                  <a:pt x="1298734" y="332899"/>
                  <a:pt x="1298734" y="332899"/>
                  <a:pt x="1298734" y="332899"/>
                </a:cubicBezTo>
                <a:cubicBezTo>
                  <a:pt x="1298734" y="331946"/>
                  <a:pt x="1298734" y="331946"/>
                  <a:pt x="1298734" y="330994"/>
                </a:cubicBezTo>
                <a:cubicBezTo>
                  <a:pt x="1298734" y="331946"/>
                  <a:pt x="1298734" y="332899"/>
                  <a:pt x="1298734" y="332899"/>
                </a:cubicBezTo>
                <a:close/>
                <a:moveTo>
                  <a:pt x="1295876" y="278606"/>
                </a:moveTo>
                <a:cubicBezTo>
                  <a:pt x="1298734" y="285274"/>
                  <a:pt x="1301591" y="291941"/>
                  <a:pt x="1305401" y="299561"/>
                </a:cubicBezTo>
                <a:cubicBezTo>
                  <a:pt x="1305401" y="299561"/>
                  <a:pt x="1305401" y="299561"/>
                  <a:pt x="1305401" y="300514"/>
                </a:cubicBezTo>
                <a:cubicBezTo>
                  <a:pt x="1305401" y="301466"/>
                  <a:pt x="1305401" y="302419"/>
                  <a:pt x="1304449" y="303371"/>
                </a:cubicBezTo>
                <a:cubicBezTo>
                  <a:pt x="1303496" y="300514"/>
                  <a:pt x="1301591" y="298609"/>
                  <a:pt x="1300639" y="295751"/>
                </a:cubicBezTo>
                <a:cubicBezTo>
                  <a:pt x="1298734" y="291941"/>
                  <a:pt x="1296829" y="288131"/>
                  <a:pt x="1293971" y="284321"/>
                </a:cubicBezTo>
                <a:cubicBezTo>
                  <a:pt x="1294924" y="282416"/>
                  <a:pt x="1295876" y="280511"/>
                  <a:pt x="1295876" y="278606"/>
                </a:cubicBezTo>
                <a:close/>
                <a:moveTo>
                  <a:pt x="1299686" y="328136"/>
                </a:moveTo>
                <a:cubicBezTo>
                  <a:pt x="1299686" y="329089"/>
                  <a:pt x="1299686" y="329089"/>
                  <a:pt x="1299686" y="330041"/>
                </a:cubicBezTo>
                <a:cubicBezTo>
                  <a:pt x="1299686" y="330041"/>
                  <a:pt x="1298734" y="330994"/>
                  <a:pt x="1298734" y="331946"/>
                </a:cubicBezTo>
                <a:cubicBezTo>
                  <a:pt x="1296829" y="329089"/>
                  <a:pt x="1294924" y="326231"/>
                  <a:pt x="1293019" y="324326"/>
                </a:cubicBezTo>
                <a:cubicBezTo>
                  <a:pt x="1292066" y="322421"/>
                  <a:pt x="1290161" y="320516"/>
                  <a:pt x="1289209" y="318611"/>
                </a:cubicBezTo>
                <a:cubicBezTo>
                  <a:pt x="1289209" y="318611"/>
                  <a:pt x="1289209" y="318611"/>
                  <a:pt x="1289209" y="318611"/>
                </a:cubicBezTo>
                <a:cubicBezTo>
                  <a:pt x="1289209" y="314801"/>
                  <a:pt x="1289209" y="311944"/>
                  <a:pt x="1289209" y="309086"/>
                </a:cubicBezTo>
                <a:cubicBezTo>
                  <a:pt x="1289209" y="308134"/>
                  <a:pt x="1290161" y="306229"/>
                  <a:pt x="1290161" y="305276"/>
                </a:cubicBezTo>
                <a:cubicBezTo>
                  <a:pt x="1293019" y="311944"/>
                  <a:pt x="1296829" y="319564"/>
                  <a:pt x="1299686" y="328136"/>
                </a:cubicBezTo>
                <a:close/>
                <a:moveTo>
                  <a:pt x="1289209" y="263366"/>
                </a:moveTo>
                <a:cubicBezTo>
                  <a:pt x="1288256" y="265271"/>
                  <a:pt x="1288256" y="266224"/>
                  <a:pt x="1287304" y="268129"/>
                </a:cubicBezTo>
                <a:cubicBezTo>
                  <a:pt x="1287304" y="265271"/>
                  <a:pt x="1287304" y="262414"/>
                  <a:pt x="1287304" y="259556"/>
                </a:cubicBezTo>
                <a:cubicBezTo>
                  <a:pt x="1287304" y="260509"/>
                  <a:pt x="1288256" y="262414"/>
                  <a:pt x="1289209" y="263366"/>
                </a:cubicBezTo>
                <a:close/>
                <a:moveTo>
                  <a:pt x="1276826" y="238601"/>
                </a:moveTo>
                <a:cubicBezTo>
                  <a:pt x="1277779" y="239554"/>
                  <a:pt x="1277779" y="240506"/>
                  <a:pt x="1278731" y="242411"/>
                </a:cubicBezTo>
                <a:cubicBezTo>
                  <a:pt x="1280636" y="246221"/>
                  <a:pt x="1283494" y="251936"/>
                  <a:pt x="1286351" y="257651"/>
                </a:cubicBezTo>
                <a:cubicBezTo>
                  <a:pt x="1286351" y="260509"/>
                  <a:pt x="1285399" y="263366"/>
                  <a:pt x="1285399" y="267176"/>
                </a:cubicBezTo>
                <a:cubicBezTo>
                  <a:pt x="1282541" y="263366"/>
                  <a:pt x="1280636" y="259556"/>
                  <a:pt x="1277779" y="255746"/>
                </a:cubicBezTo>
                <a:cubicBezTo>
                  <a:pt x="1277779" y="250031"/>
                  <a:pt x="1276826" y="245269"/>
                  <a:pt x="1276826" y="242411"/>
                </a:cubicBezTo>
                <a:cubicBezTo>
                  <a:pt x="1276826" y="241459"/>
                  <a:pt x="1276826" y="239554"/>
                  <a:pt x="1276826" y="238601"/>
                </a:cubicBezTo>
                <a:close/>
                <a:moveTo>
                  <a:pt x="1273016" y="271939"/>
                </a:moveTo>
                <a:cubicBezTo>
                  <a:pt x="1273016" y="271939"/>
                  <a:pt x="1273969" y="272891"/>
                  <a:pt x="1273969" y="272891"/>
                </a:cubicBezTo>
                <a:cubicBezTo>
                  <a:pt x="1273969" y="278606"/>
                  <a:pt x="1273016" y="284321"/>
                  <a:pt x="1273016" y="291941"/>
                </a:cubicBezTo>
                <a:cubicBezTo>
                  <a:pt x="1272064" y="290989"/>
                  <a:pt x="1272064" y="289084"/>
                  <a:pt x="1271111" y="288131"/>
                </a:cubicBezTo>
                <a:cubicBezTo>
                  <a:pt x="1271111" y="282416"/>
                  <a:pt x="1272064" y="276701"/>
                  <a:pt x="1273016" y="271939"/>
                </a:cubicBezTo>
                <a:close/>
                <a:moveTo>
                  <a:pt x="1240631" y="229076"/>
                </a:moveTo>
                <a:cubicBezTo>
                  <a:pt x="1241584" y="226219"/>
                  <a:pt x="1243489" y="223361"/>
                  <a:pt x="1244441" y="220504"/>
                </a:cubicBezTo>
                <a:cubicBezTo>
                  <a:pt x="1247299" y="226219"/>
                  <a:pt x="1251109" y="230981"/>
                  <a:pt x="1253966" y="237649"/>
                </a:cubicBezTo>
                <a:cubicBezTo>
                  <a:pt x="1257776" y="244316"/>
                  <a:pt x="1260634" y="250031"/>
                  <a:pt x="1264444" y="257651"/>
                </a:cubicBezTo>
                <a:cubicBezTo>
                  <a:pt x="1265396" y="259556"/>
                  <a:pt x="1267301" y="262414"/>
                  <a:pt x="1268254" y="264319"/>
                </a:cubicBezTo>
                <a:cubicBezTo>
                  <a:pt x="1266349" y="270986"/>
                  <a:pt x="1264444" y="277654"/>
                  <a:pt x="1262539" y="286226"/>
                </a:cubicBezTo>
                <a:cubicBezTo>
                  <a:pt x="1259681" y="283369"/>
                  <a:pt x="1257776" y="280511"/>
                  <a:pt x="1254919" y="277654"/>
                </a:cubicBezTo>
                <a:cubicBezTo>
                  <a:pt x="1250156" y="268129"/>
                  <a:pt x="1246346" y="259556"/>
                  <a:pt x="1241584" y="251936"/>
                </a:cubicBezTo>
                <a:cubicBezTo>
                  <a:pt x="1239679" y="249079"/>
                  <a:pt x="1237774" y="246221"/>
                  <a:pt x="1235869" y="243364"/>
                </a:cubicBezTo>
                <a:cubicBezTo>
                  <a:pt x="1235869" y="243364"/>
                  <a:pt x="1235869" y="242411"/>
                  <a:pt x="1235869" y="242411"/>
                </a:cubicBezTo>
                <a:cubicBezTo>
                  <a:pt x="1237774" y="236696"/>
                  <a:pt x="1239679" y="232886"/>
                  <a:pt x="1240631" y="229076"/>
                </a:cubicBezTo>
                <a:close/>
                <a:moveTo>
                  <a:pt x="1228249" y="304324"/>
                </a:moveTo>
                <a:cubicBezTo>
                  <a:pt x="1228249" y="298609"/>
                  <a:pt x="1227296" y="292894"/>
                  <a:pt x="1227296" y="288131"/>
                </a:cubicBezTo>
                <a:lnTo>
                  <a:pt x="1227296" y="281464"/>
                </a:lnTo>
                <a:cubicBezTo>
                  <a:pt x="1227296" y="280511"/>
                  <a:pt x="1228249" y="280511"/>
                  <a:pt x="1228249" y="279559"/>
                </a:cubicBezTo>
                <a:cubicBezTo>
                  <a:pt x="1228249" y="279559"/>
                  <a:pt x="1228249" y="278606"/>
                  <a:pt x="1228249" y="278606"/>
                </a:cubicBezTo>
                <a:cubicBezTo>
                  <a:pt x="1228249" y="278606"/>
                  <a:pt x="1229201" y="279559"/>
                  <a:pt x="1229201" y="279559"/>
                </a:cubicBezTo>
                <a:cubicBezTo>
                  <a:pt x="1230154" y="280511"/>
                  <a:pt x="1230154" y="282416"/>
                  <a:pt x="1231106" y="284321"/>
                </a:cubicBezTo>
                <a:cubicBezTo>
                  <a:pt x="1230154" y="290036"/>
                  <a:pt x="1229201" y="296704"/>
                  <a:pt x="1228249" y="304324"/>
                </a:cubicBezTo>
                <a:close/>
                <a:moveTo>
                  <a:pt x="1232059" y="280511"/>
                </a:moveTo>
                <a:cubicBezTo>
                  <a:pt x="1232059" y="279559"/>
                  <a:pt x="1232059" y="279559"/>
                  <a:pt x="1232059" y="278606"/>
                </a:cubicBezTo>
                <a:cubicBezTo>
                  <a:pt x="1232059" y="277654"/>
                  <a:pt x="1231106" y="276701"/>
                  <a:pt x="1230154" y="275749"/>
                </a:cubicBezTo>
                <a:cubicBezTo>
                  <a:pt x="1229201" y="275749"/>
                  <a:pt x="1228249" y="274796"/>
                  <a:pt x="1227296" y="275749"/>
                </a:cubicBezTo>
                <a:cubicBezTo>
                  <a:pt x="1227296" y="275749"/>
                  <a:pt x="1227296" y="275749"/>
                  <a:pt x="1226344" y="275749"/>
                </a:cubicBezTo>
                <a:lnTo>
                  <a:pt x="1226344" y="269081"/>
                </a:lnTo>
                <a:cubicBezTo>
                  <a:pt x="1227296" y="270034"/>
                  <a:pt x="1228249" y="270986"/>
                  <a:pt x="1230154" y="272891"/>
                </a:cubicBezTo>
                <a:cubicBezTo>
                  <a:pt x="1231106" y="273844"/>
                  <a:pt x="1232059" y="274796"/>
                  <a:pt x="1233011" y="276701"/>
                </a:cubicBezTo>
                <a:cubicBezTo>
                  <a:pt x="1232059" y="278606"/>
                  <a:pt x="1232059" y="279559"/>
                  <a:pt x="1232059" y="280511"/>
                </a:cubicBezTo>
                <a:close/>
                <a:moveTo>
                  <a:pt x="1230154" y="221456"/>
                </a:moveTo>
                <a:cubicBezTo>
                  <a:pt x="1232059" y="225266"/>
                  <a:pt x="1233011" y="229076"/>
                  <a:pt x="1233964" y="233839"/>
                </a:cubicBezTo>
                <a:cubicBezTo>
                  <a:pt x="1233964" y="233839"/>
                  <a:pt x="1233964" y="233839"/>
                  <a:pt x="1233964" y="233839"/>
                </a:cubicBezTo>
                <a:cubicBezTo>
                  <a:pt x="1233964" y="232886"/>
                  <a:pt x="1233011" y="230981"/>
                  <a:pt x="1233011" y="230029"/>
                </a:cubicBezTo>
                <a:cubicBezTo>
                  <a:pt x="1231106" y="226219"/>
                  <a:pt x="1230154" y="223361"/>
                  <a:pt x="1230154" y="221456"/>
                </a:cubicBezTo>
                <a:cubicBezTo>
                  <a:pt x="1229201" y="220504"/>
                  <a:pt x="1229201" y="220504"/>
                  <a:pt x="1230154" y="221456"/>
                </a:cubicBezTo>
                <a:close/>
                <a:moveTo>
                  <a:pt x="1229201" y="257651"/>
                </a:moveTo>
                <a:cubicBezTo>
                  <a:pt x="1229201" y="257651"/>
                  <a:pt x="1229201" y="257651"/>
                  <a:pt x="1229201" y="257651"/>
                </a:cubicBezTo>
                <a:cubicBezTo>
                  <a:pt x="1229201" y="258604"/>
                  <a:pt x="1230154" y="258604"/>
                  <a:pt x="1230154" y="259556"/>
                </a:cubicBezTo>
                <a:cubicBezTo>
                  <a:pt x="1230154" y="260509"/>
                  <a:pt x="1230154" y="261461"/>
                  <a:pt x="1230154" y="262414"/>
                </a:cubicBezTo>
                <a:cubicBezTo>
                  <a:pt x="1231106" y="266224"/>
                  <a:pt x="1231106" y="270986"/>
                  <a:pt x="1232059" y="274796"/>
                </a:cubicBezTo>
                <a:cubicBezTo>
                  <a:pt x="1232059" y="274796"/>
                  <a:pt x="1232059" y="274796"/>
                  <a:pt x="1232059" y="274796"/>
                </a:cubicBezTo>
                <a:cubicBezTo>
                  <a:pt x="1231106" y="273844"/>
                  <a:pt x="1230154" y="272891"/>
                  <a:pt x="1229201" y="272891"/>
                </a:cubicBezTo>
                <a:cubicBezTo>
                  <a:pt x="1227296" y="270986"/>
                  <a:pt x="1225391" y="270034"/>
                  <a:pt x="1225391" y="269081"/>
                </a:cubicBezTo>
                <a:lnTo>
                  <a:pt x="1225391" y="265271"/>
                </a:lnTo>
                <a:cubicBezTo>
                  <a:pt x="1227296" y="263366"/>
                  <a:pt x="1228249" y="260509"/>
                  <a:pt x="1229201" y="257651"/>
                </a:cubicBezTo>
                <a:close/>
                <a:moveTo>
                  <a:pt x="1226344" y="235744"/>
                </a:moveTo>
                <a:cubicBezTo>
                  <a:pt x="1227296" y="238601"/>
                  <a:pt x="1227296" y="241459"/>
                  <a:pt x="1228249" y="244316"/>
                </a:cubicBezTo>
                <a:cubicBezTo>
                  <a:pt x="1228249" y="245269"/>
                  <a:pt x="1227296" y="246221"/>
                  <a:pt x="1227296" y="246221"/>
                </a:cubicBezTo>
                <a:cubicBezTo>
                  <a:pt x="1226344" y="245269"/>
                  <a:pt x="1226344" y="245269"/>
                  <a:pt x="1225391" y="244316"/>
                </a:cubicBezTo>
                <a:lnTo>
                  <a:pt x="1225391" y="231934"/>
                </a:lnTo>
                <a:cubicBezTo>
                  <a:pt x="1225391" y="233839"/>
                  <a:pt x="1225391" y="234791"/>
                  <a:pt x="1226344" y="235744"/>
                </a:cubicBezTo>
                <a:close/>
                <a:moveTo>
                  <a:pt x="1197769" y="293846"/>
                </a:moveTo>
                <a:cubicBezTo>
                  <a:pt x="1197769" y="292894"/>
                  <a:pt x="1198721" y="290989"/>
                  <a:pt x="1198721" y="290036"/>
                </a:cubicBezTo>
                <a:cubicBezTo>
                  <a:pt x="1198721" y="290989"/>
                  <a:pt x="1198721" y="290989"/>
                  <a:pt x="1198721" y="291941"/>
                </a:cubicBezTo>
                <a:cubicBezTo>
                  <a:pt x="1198721" y="293846"/>
                  <a:pt x="1199674" y="296704"/>
                  <a:pt x="1199674" y="299561"/>
                </a:cubicBezTo>
                <a:cubicBezTo>
                  <a:pt x="1198721" y="301466"/>
                  <a:pt x="1197769" y="304324"/>
                  <a:pt x="1196816" y="307181"/>
                </a:cubicBezTo>
                <a:cubicBezTo>
                  <a:pt x="1195864" y="304324"/>
                  <a:pt x="1195864" y="301466"/>
                  <a:pt x="1194911" y="299561"/>
                </a:cubicBezTo>
                <a:cubicBezTo>
                  <a:pt x="1195864" y="297656"/>
                  <a:pt x="1196816" y="295751"/>
                  <a:pt x="1197769" y="293846"/>
                </a:cubicBezTo>
                <a:close/>
                <a:moveTo>
                  <a:pt x="1196816" y="459581"/>
                </a:moveTo>
                <a:lnTo>
                  <a:pt x="1196816" y="459581"/>
                </a:lnTo>
                <a:cubicBezTo>
                  <a:pt x="1195864" y="458629"/>
                  <a:pt x="1195864" y="457676"/>
                  <a:pt x="1195864" y="455771"/>
                </a:cubicBezTo>
                <a:cubicBezTo>
                  <a:pt x="1195864" y="456724"/>
                  <a:pt x="1195864" y="457676"/>
                  <a:pt x="1196816" y="459581"/>
                </a:cubicBezTo>
                <a:close/>
                <a:moveTo>
                  <a:pt x="1190149" y="324326"/>
                </a:moveTo>
                <a:cubicBezTo>
                  <a:pt x="1190149" y="325279"/>
                  <a:pt x="1190149" y="325279"/>
                  <a:pt x="1190149" y="324326"/>
                </a:cubicBezTo>
                <a:cubicBezTo>
                  <a:pt x="1190149" y="323374"/>
                  <a:pt x="1190149" y="321469"/>
                  <a:pt x="1189196" y="320516"/>
                </a:cubicBezTo>
                <a:cubicBezTo>
                  <a:pt x="1190149" y="322421"/>
                  <a:pt x="1190149" y="323374"/>
                  <a:pt x="1190149" y="324326"/>
                </a:cubicBezTo>
                <a:close/>
                <a:moveTo>
                  <a:pt x="1170146" y="270986"/>
                </a:moveTo>
                <a:cubicBezTo>
                  <a:pt x="1170146" y="270034"/>
                  <a:pt x="1170146" y="269081"/>
                  <a:pt x="1170146" y="268129"/>
                </a:cubicBezTo>
                <a:cubicBezTo>
                  <a:pt x="1170146" y="267176"/>
                  <a:pt x="1170146" y="265271"/>
                  <a:pt x="1170146" y="264319"/>
                </a:cubicBezTo>
                <a:cubicBezTo>
                  <a:pt x="1171099" y="253841"/>
                  <a:pt x="1172051" y="244316"/>
                  <a:pt x="1172051" y="235744"/>
                </a:cubicBezTo>
                <a:cubicBezTo>
                  <a:pt x="1173004" y="238601"/>
                  <a:pt x="1173956" y="241459"/>
                  <a:pt x="1174909" y="245269"/>
                </a:cubicBezTo>
                <a:cubicBezTo>
                  <a:pt x="1174909" y="249079"/>
                  <a:pt x="1175861" y="253841"/>
                  <a:pt x="1176814" y="260509"/>
                </a:cubicBezTo>
                <a:cubicBezTo>
                  <a:pt x="1177766" y="267176"/>
                  <a:pt x="1177766" y="275749"/>
                  <a:pt x="1177766" y="285274"/>
                </a:cubicBezTo>
                <a:cubicBezTo>
                  <a:pt x="1178719" y="291941"/>
                  <a:pt x="1177766" y="300514"/>
                  <a:pt x="1177766" y="308134"/>
                </a:cubicBezTo>
                <a:cubicBezTo>
                  <a:pt x="1177766" y="307181"/>
                  <a:pt x="1176814" y="306229"/>
                  <a:pt x="1176814" y="305276"/>
                </a:cubicBezTo>
                <a:cubicBezTo>
                  <a:pt x="1173956" y="298609"/>
                  <a:pt x="1171099" y="292894"/>
                  <a:pt x="1168241" y="287179"/>
                </a:cubicBezTo>
                <a:cubicBezTo>
                  <a:pt x="1169194" y="282416"/>
                  <a:pt x="1170146" y="275749"/>
                  <a:pt x="1170146" y="270986"/>
                </a:cubicBezTo>
                <a:close/>
                <a:moveTo>
                  <a:pt x="1170146" y="309086"/>
                </a:moveTo>
                <a:cubicBezTo>
                  <a:pt x="1171099" y="312896"/>
                  <a:pt x="1173004" y="317659"/>
                  <a:pt x="1173956" y="321469"/>
                </a:cubicBezTo>
                <a:cubicBezTo>
                  <a:pt x="1173004" y="323374"/>
                  <a:pt x="1173004" y="325279"/>
                  <a:pt x="1172051" y="327184"/>
                </a:cubicBezTo>
                <a:cubicBezTo>
                  <a:pt x="1171099" y="325279"/>
                  <a:pt x="1171099" y="324326"/>
                  <a:pt x="1170146" y="322421"/>
                </a:cubicBezTo>
                <a:cubicBezTo>
                  <a:pt x="1170146" y="321469"/>
                  <a:pt x="1170146" y="319564"/>
                  <a:pt x="1170146" y="318611"/>
                </a:cubicBezTo>
                <a:cubicBezTo>
                  <a:pt x="1169194" y="313849"/>
                  <a:pt x="1169194" y="308134"/>
                  <a:pt x="1168241" y="303371"/>
                </a:cubicBezTo>
                <a:cubicBezTo>
                  <a:pt x="1168241" y="305276"/>
                  <a:pt x="1169194" y="307181"/>
                  <a:pt x="1170146" y="309086"/>
                </a:cubicBezTo>
                <a:close/>
                <a:moveTo>
                  <a:pt x="1164431" y="236696"/>
                </a:moveTo>
                <a:cubicBezTo>
                  <a:pt x="1163479" y="242411"/>
                  <a:pt x="1162526" y="248126"/>
                  <a:pt x="1161574" y="253841"/>
                </a:cubicBezTo>
                <a:cubicBezTo>
                  <a:pt x="1161574" y="252889"/>
                  <a:pt x="1161574" y="252889"/>
                  <a:pt x="1161574" y="251936"/>
                </a:cubicBezTo>
                <a:cubicBezTo>
                  <a:pt x="1161574" y="251936"/>
                  <a:pt x="1161574" y="250984"/>
                  <a:pt x="1161574" y="250984"/>
                </a:cubicBezTo>
                <a:cubicBezTo>
                  <a:pt x="1162526" y="245269"/>
                  <a:pt x="1163479" y="240506"/>
                  <a:pt x="1164431" y="236696"/>
                </a:cubicBezTo>
                <a:close/>
                <a:moveTo>
                  <a:pt x="1140619" y="290036"/>
                </a:moveTo>
                <a:cubicBezTo>
                  <a:pt x="1140619" y="290989"/>
                  <a:pt x="1139666" y="290989"/>
                  <a:pt x="1139666" y="291941"/>
                </a:cubicBezTo>
                <a:cubicBezTo>
                  <a:pt x="1138714" y="289084"/>
                  <a:pt x="1138714" y="286226"/>
                  <a:pt x="1137761" y="283369"/>
                </a:cubicBezTo>
                <a:cubicBezTo>
                  <a:pt x="1138714" y="286226"/>
                  <a:pt x="1139666" y="288131"/>
                  <a:pt x="1140619" y="290036"/>
                </a:cubicBezTo>
                <a:close/>
                <a:moveTo>
                  <a:pt x="1114901" y="339566"/>
                </a:moveTo>
                <a:cubicBezTo>
                  <a:pt x="1115854" y="331946"/>
                  <a:pt x="1116806" y="323374"/>
                  <a:pt x="1117759" y="315754"/>
                </a:cubicBezTo>
                <a:cubicBezTo>
                  <a:pt x="1118711" y="318611"/>
                  <a:pt x="1118711" y="321469"/>
                  <a:pt x="1119664" y="325279"/>
                </a:cubicBezTo>
                <a:cubicBezTo>
                  <a:pt x="1120616" y="328136"/>
                  <a:pt x="1120616" y="331946"/>
                  <a:pt x="1121569" y="334804"/>
                </a:cubicBezTo>
                <a:cubicBezTo>
                  <a:pt x="1121569" y="336709"/>
                  <a:pt x="1120616" y="338614"/>
                  <a:pt x="1120616" y="341471"/>
                </a:cubicBezTo>
                <a:cubicBezTo>
                  <a:pt x="1120616" y="341471"/>
                  <a:pt x="1120616" y="341471"/>
                  <a:pt x="1120616" y="342424"/>
                </a:cubicBezTo>
                <a:cubicBezTo>
                  <a:pt x="1119664" y="344329"/>
                  <a:pt x="1118711" y="346234"/>
                  <a:pt x="1118711" y="348139"/>
                </a:cubicBezTo>
                <a:cubicBezTo>
                  <a:pt x="1117759" y="345281"/>
                  <a:pt x="1115854" y="343376"/>
                  <a:pt x="1114901" y="341471"/>
                </a:cubicBezTo>
                <a:cubicBezTo>
                  <a:pt x="1114901" y="340519"/>
                  <a:pt x="1114901" y="339566"/>
                  <a:pt x="1114901" y="339566"/>
                </a:cubicBezTo>
                <a:close/>
                <a:moveTo>
                  <a:pt x="1111091" y="219551"/>
                </a:moveTo>
                <a:cubicBezTo>
                  <a:pt x="1111091" y="220504"/>
                  <a:pt x="1112044" y="221456"/>
                  <a:pt x="1112044" y="222409"/>
                </a:cubicBezTo>
                <a:cubicBezTo>
                  <a:pt x="1112044" y="225266"/>
                  <a:pt x="1112996" y="228124"/>
                  <a:pt x="1112996" y="230029"/>
                </a:cubicBezTo>
                <a:cubicBezTo>
                  <a:pt x="1112996" y="230029"/>
                  <a:pt x="1112996" y="230029"/>
                  <a:pt x="1112996" y="230029"/>
                </a:cubicBezTo>
                <a:cubicBezTo>
                  <a:pt x="1112996" y="226219"/>
                  <a:pt x="1112044" y="223361"/>
                  <a:pt x="1111091" y="219551"/>
                </a:cubicBezTo>
                <a:cubicBezTo>
                  <a:pt x="1111091" y="220504"/>
                  <a:pt x="1111091" y="219551"/>
                  <a:pt x="1111091" y="219551"/>
                </a:cubicBezTo>
                <a:close/>
                <a:moveTo>
                  <a:pt x="1110139" y="217646"/>
                </a:moveTo>
                <a:cubicBezTo>
                  <a:pt x="1110139" y="217646"/>
                  <a:pt x="1110139" y="217646"/>
                  <a:pt x="1110139" y="217646"/>
                </a:cubicBezTo>
                <a:cubicBezTo>
                  <a:pt x="1110139" y="217646"/>
                  <a:pt x="1109186" y="216694"/>
                  <a:pt x="1109186" y="215741"/>
                </a:cubicBezTo>
                <a:cubicBezTo>
                  <a:pt x="1110139" y="216694"/>
                  <a:pt x="1110139" y="216694"/>
                  <a:pt x="1110139" y="217646"/>
                </a:cubicBezTo>
                <a:close/>
                <a:moveTo>
                  <a:pt x="1101566" y="236696"/>
                </a:moveTo>
                <a:cubicBezTo>
                  <a:pt x="1104424" y="248126"/>
                  <a:pt x="1107281" y="262414"/>
                  <a:pt x="1111091" y="278606"/>
                </a:cubicBezTo>
                <a:cubicBezTo>
                  <a:pt x="1110139" y="283369"/>
                  <a:pt x="1109186" y="289084"/>
                  <a:pt x="1109186" y="293846"/>
                </a:cubicBezTo>
                <a:cubicBezTo>
                  <a:pt x="1108234" y="298609"/>
                  <a:pt x="1107281" y="304324"/>
                  <a:pt x="1106329" y="309086"/>
                </a:cubicBezTo>
                <a:cubicBezTo>
                  <a:pt x="1106329" y="309086"/>
                  <a:pt x="1106329" y="309086"/>
                  <a:pt x="1106329" y="308134"/>
                </a:cubicBezTo>
                <a:cubicBezTo>
                  <a:pt x="1105376" y="300514"/>
                  <a:pt x="1105376" y="295751"/>
                  <a:pt x="1105376" y="295751"/>
                </a:cubicBezTo>
                <a:cubicBezTo>
                  <a:pt x="1105376" y="295751"/>
                  <a:pt x="1105376" y="297656"/>
                  <a:pt x="1105376" y="300514"/>
                </a:cubicBezTo>
                <a:cubicBezTo>
                  <a:pt x="1103471" y="290989"/>
                  <a:pt x="1101566" y="282416"/>
                  <a:pt x="1099661" y="272891"/>
                </a:cubicBezTo>
                <a:cubicBezTo>
                  <a:pt x="1097756" y="265271"/>
                  <a:pt x="1096804" y="256699"/>
                  <a:pt x="1094899" y="249079"/>
                </a:cubicBezTo>
                <a:cubicBezTo>
                  <a:pt x="1096804" y="244316"/>
                  <a:pt x="1098709" y="240506"/>
                  <a:pt x="1101566" y="236696"/>
                </a:cubicBezTo>
                <a:close/>
                <a:moveTo>
                  <a:pt x="1027271" y="325279"/>
                </a:moveTo>
                <a:cubicBezTo>
                  <a:pt x="1028224" y="319564"/>
                  <a:pt x="1029176" y="314801"/>
                  <a:pt x="1030129" y="310991"/>
                </a:cubicBezTo>
                <a:cubicBezTo>
                  <a:pt x="1031081" y="306229"/>
                  <a:pt x="1032986" y="301466"/>
                  <a:pt x="1034891" y="297656"/>
                </a:cubicBezTo>
                <a:cubicBezTo>
                  <a:pt x="1035844" y="293846"/>
                  <a:pt x="1037749" y="290989"/>
                  <a:pt x="1039654" y="288131"/>
                </a:cubicBezTo>
                <a:cubicBezTo>
                  <a:pt x="1040606" y="291941"/>
                  <a:pt x="1041559" y="295751"/>
                  <a:pt x="1042511" y="299561"/>
                </a:cubicBezTo>
                <a:cubicBezTo>
                  <a:pt x="1041559" y="301466"/>
                  <a:pt x="1040606" y="303371"/>
                  <a:pt x="1039654" y="305276"/>
                </a:cubicBezTo>
                <a:cubicBezTo>
                  <a:pt x="1034891" y="313849"/>
                  <a:pt x="1031081" y="322421"/>
                  <a:pt x="1028224" y="330994"/>
                </a:cubicBezTo>
                <a:cubicBezTo>
                  <a:pt x="1028224" y="329089"/>
                  <a:pt x="1028224" y="327184"/>
                  <a:pt x="1027271" y="325279"/>
                </a:cubicBezTo>
                <a:close/>
                <a:moveTo>
                  <a:pt x="1040606" y="374809"/>
                </a:moveTo>
                <a:cubicBezTo>
                  <a:pt x="1040606" y="373856"/>
                  <a:pt x="1039654" y="371951"/>
                  <a:pt x="1039654" y="370999"/>
                </a:cubicBezTo>
                <a:cubicBezTo>
                  <a:pt x="1041559" y="366236"/>
                  <a:pt x="1043464" y="360521"/>
                  <a:pt x="1045369" y="355759"/>
                </a:cubicBezTo>
                <a:cubicBezTo>
                  <a:pt x="1046321" y="358616"/>
                  <a:pt x="1047274" y="361474"/>
                  <a:pt x="1047274" y="364331"/>
                </a:cubicBezTo>
                <a:cubicBezTo>
                  <a:pt x="1047274" y="371951"/>
                  <a:pt x="1047274" y="378619"/>
                  <a:pt x="1048226" y="386239"/>
                </a:cubicBezTo>
                <a:cubicBezTo>
                  <a:pt x="1046321" y="385286"/>
                  <a:pt x="1045369" y="384334"/>
                  <a:pt x="1044416" y="384334"/>
                </a:cubicBezTo>
                <a:cubicBezTo>
                  <a:pt x="1042511" y="381476"/>
                  <a:pt x="1041559" y="377666"/>
                  <a:pt x="1040606" y="374809"/>
                </a:cubicBezTo>
                <a:close/>
                <a:moveTo>
                  <a:pt x="1046321" y="389096"/>
                </a:moveTo>
                <a:cubicBezTo>
                  <a:pt x="1047274" y="390049"/>
                  <a:pt x="1047274" y="390049"/>
                  <a:pt x="1048226" y="391001"/>
                </a:cubicBezTo>
                <a:cubicBezTo>
                  <a:pt x="1048226" y="391954"/>
                  <a:pt x="1048226" y="391954"/>
                  <a:pt x="1048226" y="392906"/>
                </a:cubicBezTo>
                <a:cubicBezTo>
                  <a:pt x="1047274" y="391954"/>
                  <a:pt x="1046321" y="390049"/>
                  <a:pt x="1046321" y="389096"/>
                </a:cubicBezTo>
                <a:close/>
                <a:moveTo>
                  <a:pt x="1056799" y="292894"/>
                </a:moveTo>
                <a:cubicBezTo>
                  <a:pt x="1057751" y="289084"/>
                  <a:pt x="1059656" y="286226"/>
                  <a:pt x="1061561" y="282416"/>
                </a:cubicBezTo>
                <a:cubicBezTo>
                  <a:pt x="1063466" y="278606"/>
                  <a:pt x="1064419" y="274796"/>
                  <a:pt x="1066324" y="271939"/>
                </a:cubicBezTo>
                <a:cubicBezTo>
                  <a:pt x="1066324" y="272891"/>
                  <a:pt x="1066324" y="272891"/>
                  <a:pt x="1066324" y="273844"/>
                </a:cubicBezTo>
                <a:cubicBezTo>
                  <a:pt x="1066324" y="275749"/>
                  <a:pt x="1067276" y="276701"/>
                  <a:pt x="1067276" y="278606"/>
                </a:cubicBezTo>
                <a:cubicBezTo>
                  <a:pt x="1066324" y="280511"/>
                  <a:pt x="1064419" y="282416"/>
                  <a:pt x="1063466" y="285274"/>
                </a:cubicBezTo>
                <a:cubicBezTo>
                  <a:pt x="1061561" y="288131"/>
                  <a:pt x="1059656" y="291941"/>
                  <a:pt x="1057751" y="295751"/>
                </a:cubicBezTo>
                <a:cubicBezTo>
                  <a:pt x="1057751" y="294799"/>
                  <a:pt x="1056799" y="293846"/>
                  <a:pt x="1056799" y="292894"/>
                </a:cubicBezTo>
                <a:close/>
                <a:moveTo>
                  <a:pt x="1059656" y="360521"/>
                </a:moveTo>
                <a:cubicBezTo>
                  <a:pt x="1059656" y="360521"/>
                  <a:pt x="1059656" y="359569"/>
                  <a:pt x="1059656" y="360521"/>
                </a:cubicBezTo>
                <a:cubicBezTo>
                  <a:pt x="1059656" y="359569"/>
                  <a:pt x="1059656" y="360521"/>
                  <a:pt x="1059656" y="360521"/>
                </a:cubicBezTo>
                <a:cubicBezTo>
                  <a:pt x="1059656" y="360521"/>
                  <a:pt x="1059656" y="360521"/>
                  <a:pt x="1059656" y="360521"/>
                </a:cubicBezTo>
                <a:close/>
                <a:moveTo>
                  <a:pt x="1064419" y="383381"/>
                </a:moveTo>
                <a:cubicBezTo>
                  <a:pt x="1063466" y="381476"/>
                  <a:pt x="1063466" y="380524"/>
                  <a:pt x="1062514" y="379571"/>
                </a:cubicBezTo>
                <a:cubicBezTo>
                  <a:pt x="1062514" y="377666"/>
                  <a:pt x="1062514" y="376714"/>
                  <a:pt x="1063466" y="374809"/>
                </a:cubicBezTo>
                <a:cubicBezTo>
                  <a:pt x="1063466" y="375761"/>
                  <a:pt x="1064419" y="377666"/>
                  <a:pt x="1064419" y="378619"/>
                </a:cubicBezTo>
                <a:cubicBezTo>
                  <a:pt x="1064419" y="379571"/>
                  <a:pt x="1064419" y="379571"/>
                  <a:pt x="1064419" y="380524"/>
                </a:cubicBezTo>
                <a:cubicBezTo>
                  <a:pt x="1064419" y="382429"/>
                  <a:pt x="1065371" y="384334"/>
                  <a:pt x="1065371" y="386239"/>
                </a:cubicBezTo>
                <a:cubicBezTo>
                  <a:pt x="1065371" y="385286"/>
                  <a:pt x="1065371" y="384334"/>
                  <a:pt x="1064419" y="383381"/>
                </a:cubicBezTo>
                <a:close/>
                <a:moveTo>
                  <a:pt x="1069181" y="330994"/>
                </a:moveTo>
                <a:cubicBezTo>
                  <a:pt x="1067276" y="325279"/>
                  <a:pt x="1065371" y="318611"/>
                  <a:pt x="1063466" y="312896"/>
                </a:cubicBezTo>
                <a:cubicBezTo>
                  <a:pt x="1065371" y="309086"/>
                  <a:pt x="1067276" y="304324"/>
                  <a:pt x="1069181" y="300514"/>
                </a:cubicBezTo>
                <a:cubicBezTo>
                  <a:pt x="1070134" y="308134"/>
                  <a:pt x="1069181" y="316706"/>
                  <a:pt x="1070134" y="326231"/>
                </a:cubicBezTo>
                <a:cubicBezTo>
                  <a:pt x="1069181" y="328136"/>
                  <a:pt x="1069181" y="329089"/>
                  <a:pt x="1069181" y="330994"/>
                </a:cubicBezTo>
                <a:close/>
                <a:moveTo>
                  <a:pt x="1077754" y="262414"/>
                </a:moveTo>
                <a:cubicBezTo>
                  <a:pt x="1076801" y="263366"/>
                  <a:pt x="1076801" y="264319"/>
                  <a:pt x="1075849" y="264319"/>
                </a:cubicBezTo>
                <a:cubicBezTo>
                  <a:pt x="1074896" y="261461"/>
                  <a:pt x="1074896" y="259556"/>
                  <a:pt x="1073944" y="256699"/>
                </a:cubicBezTo>
                <a:lnTo>
                  <a:pt x="1074896" y="256699"/>
                </a:lnTo>
                <a:lnTo>
                  <a:pt x="1075849" y="256699"/>
                </a:lnTo>
                <a:cubicBezTo>
                  <a:pt x="1076801" y="259556"/>
                  <a:pt x="1077754" y="260509"/>
                  <a:pt x="1077754" y="262414"/>
                </a:cubicBezTo>
                <a:close/>
                <a:moveTo>
                  <a:pt x="1045369" y="175736"/>
                </a:moveTo>
                <a:cubicBezTo>
                  <a:pt x="1048226" y="168116"/>
                  <a:pt x="1052036" y="160496"/>
                  <a:pt x="1054894" y="153829"/>
                </a:cubicBezTo>
                <a:cubicBezTo>
                  <a:pt x="1054894" y="154781"/>
                  <a:pt x="1054894" y="154781"/>
                  <a:pt x="1055846" y="155734"/>
                </a:cubicBezTo>
                <a:cubicBezTo>
                  <a:pt x="1056799" y="160496"/>
                  <a:pt x="1058704" y="166211"/>
                  <a:pt x="1059656" y="171926"/>
                </a:cubicBezTo>
                <a:cubicBezTo>
                  <a:pt x="1061561" y="178594"/>
                  <a:pt x="1063466" y="186214"/>
                  <a:pt x="1064419" y="193834"/>
                </a:cubicBezTo>
                <a:cubicBezTo>
                  <a:pt x="1066324" y="201454"/>
                  <a:pt x="1067276" y="208121"/>
                  <a:pt x="1069181" y="215741"/>
                </a:cubicBezTo>
                <a:cubicBezTo>
                  <a:pt x="1072039" y="228124"/>
                  <a:pt x="1073944" y="241459"/>
                  <a:pt x="1076801" y="253841"/>
                </a:cubicBezTo>
                <a:cubicBezTo>
                  <a:pt x="1075849" y="253841"/>
                  <a:pt x="1074896" y="252889"/>
                  <a:pt x="1074896" y="252889"/>
                </a:cubicBezTo>
                <a:cubicBezTo>
                  <a:pt x="1070134" y="230981"/>
                  <a:pt x="1067276" y="216694"/>
                  <a:pt x="1067276" y="216694"/>
                </a:cubicBezTo>
                <a:cubicBezTo>
                  <a:pt x="1067276" y="216694"/>
                  <a:pt x="1067276" y="232886"/>
                  <a:pt x="1068229" y="257651"/>
                </a:cubicBezTo>
                <a:cubicBezTo>
                  <a:pt x="1068229" y="258604"/>
                  <a:pt x="1067276" y="258604"/>
                  <a:pt x="1067276" y="259556"/>
                </a:cubicBezTo>
                <a:cubicBezTo>
                  <a:pt x="1065371" y="255746"/>
                  <a:pt x="1065371" y="252889"/>
                  <a:pt x="1065371" y="252889"/>
                </a:cubicBezTo>
                <a:cubicBezTo>
                  <a:pt x="1065371" y="252889"/>
                  <a:pt x="1065371" y="255746"/>
                  <a:pt x="1066324" y="261461"/>
                </a:cubicBezTo>
                <a:cubicBezTo>
                  <a:pt x="1062514" y="267176"/>
                  <a:pt x="1058704" y="272891"/>
                  <a:pt x="1055846" y="278606"/>
                </a:cubicBezTo>
                <a:cubicBezTo>
                  <a:pt x="1055846" y="279559"/>
                  <a:pt x="1054894" y="279559"/>
                  <a:pt x="1054894" y="280511"/>
                </a:cubicBezTo>
                <a:cubicBezTo>
                  <a:pt x="1054894" y="279559"/>
                  <a:pt x="1053941" y="278606"/>
                  <a:pt x="1053941" y="277654"/>
                </a:cubicBezTo>
                <a:cubicBezTo>
                  <a:pt x="1050131" y="266224"/>
                  <a:pt x="1046321" y="254794"/>
                  <a:pt x="1043464" y="245269"/>
                </a:cubicBezTo>
                <a:cubicBezTo>
                  <a:pt x="1040606" y="235744"/>
                  <a:pt x="1037749" y="227171"/>
                  <a:pt x="1035844" y="220504"/>
                </a:cubicBezTo>
                <a:cubicBezTo>
                  <a:pt x="1033939" y="215741"/>
                  <a:pt x="1032986" y="211931"/>
                  <a:pt x="1032034" y="209074"/>
                </a:cubicBezTo>
                <a:cubicBezTo>
                  <a:pt x="1034891" y="196691"/>
                  <a:pt x="1040606" y="186214"/>
                  <a:pt x="1045369" y="175736"/>
                </a:cubicBezTo>
                <a:close/>
                <a:moveTo>
                  <a:pt x="1019651" y="267176"/>
                </a:moveTo>
                <a:cubicBezTo>
                  <a:pt x="1020604" y="251936"/>
                  <a:pt x="1022509" y="236696"/>
                  <a:pt x="1023461" y="221456"/>
                </a:cubicBezTo>
                <a:cubicBezTo>
                  <a:pt x="1023461" y="220504"/>
                  <a:pt x="1024414" y="219551"/>
                  <a:pt x="1024414" y="218599"/>
                </a:cubicBezTo>
                <a:cubicBezTo>
                  <a:pt x="1026319" y="229076"/>
                  <a:pt x="1028224" y="241459"/>
                  <a:pt x="1032034" y="253841"/>
                </a:cubicBezTo>
                <a:cubicBezTo>
                  <a:pt x="1033939" y="263366"/>
                  <a:pt x="1036796" y="272891"/>
                  <a:pt x="1038701" y="283369"/>
                </a:cubicBezTo>
                <a:cubicBezTo>
                  <a:pt x="1038701" y="283369"/>
                  <a:pt x="1038701" y="284321"/>
                  <a:pt x="1037749" y="284321"/>
                </a:cubicBezTo>
                <a:cubicBezTo>
                  <a:pt x="1035844" y="287179"/>
                  <a:pt x="1032986" y="290036"/>
                  <a:pt x="1031081" y="294799"/>
                </a:cubicBezTo>
                <a:cubicBezTo>
                  <a:pt x="1029176" y="298609"/>
                  <a:pt x="1027271" y="302419"/>
                  <a:pt x="1025366" y="306229"/>
                </a:cubicBezTo>
                <a:cubicBezTo>
                  <a:pt x="1024414" y="297656"/>
                  <a:pt x="1024414" y="290036"/>
                  <a:pt x="1023461" y="284321"/>
                </a:cubicBezTo>
                <a:cubicBezTo>
                  <a:pt x="1022509" y="274796"/>
                  <a:pt x="1022509" y="269081"/>
                  <a:pt x="1022509" y="269081"/>
                </a:cubicBezTo>
                <a:cubicBezTo>
                  <a:pt x="1022509" y="269081"/>
                  <a:pt x="1021556" y="274796"/>
                  <a:pt x="1019651" y="284321"/>
                </a:cubicBezTo>
                <a:cubicBezTo>
                  <a:pt x="1018699" y="291941"/>
                  <a:pt x="1016794" y="302419"/>
                  <a:pt x="1015841" y="314801"/>
                </a:cubicBezTo>
                <a:cubicBezTo>
                  <a:pt x="1015841" y="314801"/>
                  <a:pt x="1015841" y="315754"/>
                  <a:pt x="1015841" y="315754"/>
                </a:cubicBezTo>
                <a:cubicBezTo>
                  <a:pt x="1015841" y="315754"/>
                  <a:pt x="1015841" y="315754"/>
                  <a:pt x="1015841" y="315754"/>
                </a:cubicBezTo>
                <a:cubicBezTo>
                  <a:pt x="1020604" y="276701"/>
                  <a:pt x="1022509" y="251936"/>
                  <a:pt x="1022509" y="251936"/>
                </a:cubicBezTo>
                <a:cubicBezTo>
                  <a:pt x="1022509" y="251936"/>
                  <a:pt x="1021556" y="257651"/>
                  <a:pt x="1019651" y="267176"/>
                </a:cubicBezTo>
                <a:close/>
                <a:moveTo>
                  <a:pt x="1011079" y="364331"/>
                </a:moveTo>
                <a:cubicBezTo>
                  <a:pt x="1011079" y="361474"/>
                  <a:pt x="1012031" y="358616"/>
                  <a:pt x="1012031" y="355759"/>
                </a:cubicBezTo>
                <a:cubicBezTo>
                  <a:pt x="1012984" y="350996"/>
                  <a:pt x="1012984" y="347186"/>
                  <a:pt x="1013936" y="342424"/>
                </a:cubicBezTo>
                <a:cubicBezTo>
                  <a:pt x="1013936" y="342424"/>
                  <a:pt x="1013936" y="342424"/>
                  <a:pt x="1013936" y="342424"/>
                </a:cubicBezTo>
                <a:cubicBezTo>
                  <a:pt x="1012984" y="349091"/>
                  <a:pt x="1012984" y="356711"/>
                  <a:pt x="1012031" y="364331"/>
                </a:cubicBezTo>
                <a:cubicBezTo>
                  <a:pt x="1012031" y="365284"/>
                  <a:pt x="1011079" y="365284"/>
                  <a:pt x="1011079" y="366236"/>
                </a:cubicBezTo>
                <a:cubicBezTo>
                  <a:pt x="1011079" y="366236"/>
                  <a:pt x="1011079" y="366236"/>
                  <a:pt x="1011079" y="366236"/>
                </a:cubicBezTo>
                <a:cubicBezTo>
                  <a:pt x="1011079" y="366236"/>
                  <a:pt x="1011079" y="365284"/>
                  <a:pt x="1011079" y="364331"/>
                </a:cubicBezTo>
                <a:close/>
                <a:moveTo>
                  <a:pt x="1004411" y="257651"/>
                </a:moveTo>
                <a:cubicBezTo>
                  <a:pt x="1003459" y="265271"/>
                  <a:pt x="1002506" y="273844"/>
                  <a:pt x="1001554" y="281464"/>
                </a:cubicBezTo>
                <a:cubicBezTo>
                  <a:pt x="999649" y="277654"/>
                  <a:pt x="997744" y="273844"/>
                  <a:pt x="996791" y="271939"/>
                </a:cubicBezTo>
                <a:cubicBezTo>
                  <a:pt x="999649" y="268129"/>
                  <a:pt x="1001554" y="262414"/>
                  <a:pt x="1004411" y="257651"/>
                </a:cubicBezTo>
                <a:close/>
                <a:moveTo>
                  <a:pt x="991076" y="283369"/>
                </a:moveTo>
                <a:cubicBezTo>
                  <a:pt x="992981" y="280511"/>
                  <a:pt x="994886" y="276701"/>
                  <a:pt x="995839" y="273844"/>
                </a:cubicBezTo>
                <a:cubicBezTo>
                  <a:pt x="996791" y="277654"/>
                  <a:pt x="997744" y="283369"/>
                  <a:pt x="999649" y="291941"/>
                </a:cubicBezTo>
                <a:cubicBezTo>
                  <a:pt x="998696" y="303371"/>
                  <a:pt x="996791" y="314801"/>
                  <a:pt x="995839" y="326231"/>
                </a:cubicBezTo>
                <a:cubicBezTo>
                  <a:pt x="994886" y="328136"/>
                  <a:pt x="994886" y="329089"/>
                  <a:pt x="993934" y="330994"/>
                </a:cubicBezTo>
                <a:cubicBezTo>
                  <a:pt x="992981" y="324326"/>
                  <a:pt x="992981" y="320516"/>
                  <a:pt x="992981" y="320516"/>
                </a:cubicBezTo>
                <a:cubicBezTo>
                  <a:pt x="992981" y="320516"/>
                  <a:pt x="992029" y="327184"/>
                  <a:pt x="991076" y="338614"/>
                </a:cubicBezTo>
                <a:cubicBezTo>
                  <a:pt x="991076" y="339566"/>
                  <a:pt x="990124" y="340519"/>
                  <a:pt x="990124" y="341471"/>
                </a:cubicBezTo>
                <a:cubicBezTo>
                  <a:pt x="987266" y="349091"/>
                  <a:pt x="984409" y="356711"/>
                  <a:pt x="981551" y="365284"/>
                </a:cubicBezTo>
                <a:cubicBezTo>
                  <a:pt x="981551" y="364331"/>
                  <a:pt x="981551" y="363379"/>
                  <a:pt x="980599" y="363379"/>
                </a:cubicBezTo>
                <a:cubicBezTo>
                  <a:pt x="979646" y="351949"/>
                  <a:pt x="978694" y="341471"/>
                  <a:pt x="977741" y="331946"/>
                </a:cubicBezTo>
                <a:cubicBezTo>
                  <a:pt x="976789" y="325279"/>
                  <a:pt x="976789" y="318611"/>
                  <a:pt x="975836" y="311944"/>
                </a:cubicBezTo>
                <a:cubicBezTo>
                  <a:pt x="980599" y="301466"/>
                  <a:pt x="986314" y="291941"/>
                  <a:pt x="991076" y="283369"/>
                </a:cubicBezTo>
                <a:close/>
                <a:moveTo>
                  <a:pt x="960596" y="298609"/>
                </a:moveTo>
                <a:cubicBezTo>
                  <a:pt x="963454" y="291941"/>
                  <a:pt x="965359" y="286226"/>
                  <a:pt x="968216" y="280511"/>
                </a:cubicBezTo>
                <a:cubicBezTo>
                  <a:pt x="968216" y="284321"/>
                  <a:pt x="967264" y="289084"/>
                  <a:pt x="967264" y="294799"/>
                </a:cubicBezTo>
                <a:cubicBezTo>
                  <a:pt x="965359" y="297656"/>
                  <a:pt x="963454" y="301466"/>
                  <a:pt x="961549" y="304324"/>
                </a:cubicBezTo>
                <a:cubicBezTo>
                  <a:pt x="961549" y="304324"/>
                  <a:pt x="961549" y="304324"/>
                  <a:pt x="961549" y="303371"/>
                </a:cubicBezTo>
                <a:cubicBezTo>
                  <a:pt x="961549" y="302419"/>
                  <a:pt x="960596" y="302419"/>
                  <a:pt x="960596" y="301466"/>
                </a:cubicBezTo>
                <a:cubicBezTo>
                  <a:pt x="960596" y="299561"/>
                  <a:pt x="960596" y="299561"/>
                  <a:pt x="960596" y="298609"/>
                </a:cubicBezTo>
                <a:close/>
                <a:moveTo>
                  <a:pt x="939641" y="258604"/>
                </a:moveTo>
                <a:cubicBezTo>
                  <a:pt x="939641" y="258604"/>
                  <a:pt x="939641" y="258604"/>
                  <a:pt x="939641" y="258604"/>
                </a:cubicBezTo>
                <a:cubicBezTo>
                  <a:pt x="941546" y="253841"/>
                  <a:pt x="942499" y="250031"/>
                  <a:pt x="943451" y="246221"/>
                </a:cubicBezTo>
                <a:cubicBezTo>
                  <a:pt x="943451" y="248126"/>
                  <a:pt x="943451" y="250031"/>
                  <a:pt x="943451" y="251936"/>
                </a:cubicBezTo>
                <a:cubicBezTo>
                  <a:pt x="942499" y="253841"/>
                  <a:pt x="941546" y="256699"/>
                  <a:pt x="939641" y="258604"/>
                </a:cubicBezTo>
                <a:lnTo>
                  <a:pt x="939641" y="258604"/>
                </a:lnTo>
                <a:close/>
                <a:moveTo>
                  <a:pt x="944404" y="280511"/>
                </a:moveTo>
                <a:lnTo>
                  <a:pt x="943451" y="273844"/>
                </a:lnTo>
                <a:cubicBezTo>
                  <a:pt x="943451" y="272891"/>
                  <a:pt x="944404" y="271939"/>
                  <a:pt x="944404" y="270986"/>
                </a:cubicBezTo>
                <a:cubicBezTo>
                  <a:pt x="944404" y="270986"/>
                  <a:pt x="944404" y="271939"/>
                  <a:pt x="944404" y="271939"/>
                </a:cubicBezTo>
                <a:cubicBezTo>
                  <a:pt x="944404" y="272891"/>
                  <a:pt x="944404" y="274796"/>
                  <a:pt x="944404" y="275749"/>
                </a:cubicBezTo>
                <a:cubicBezTo>
                  <a:pt x="945356" y="277654"/>
                  <a:pt x="945356" y="279559"/>
                  <a:pt x="944404" y="280511"/>
                </a:cubicBezTo>
                <a:close/>
                <a:moveTo>
                  <a:pt x="944404" y="270986"/>
                </a:moveTo>
                <a:cubicBezTo>
                  <a:pt x="944404" y="270986"/>
                  <a:pt x="944404" y="270986"/>
                  <a:pt x="944404" y="270986"/>
                </a:cubicBezTo>
                <a:cubicBezTo>
                  <a:pt x="945356" y="270986"/>
                  <a:pt x="945356" y="270986"/>
                  <a:pt x="944404" y="270986"/>
                </a:cubicBezTo>
                <a:cubicBezTo>
                  <a:pt x="945356" y="270986"/>
                  <a:pt x="944404" y="270986"/>
                  <a:pt x="944404" y="270986"/>
                </a:cubicBezTo>
                <a:close/>
                <a:moveTo>
                  <a:pt x="933926" y="227171"/>
                </a:moveTo>
                <a:cubicBezTo>
                  <a:pt x="946309" y="185261"/>
                  <a:pt x="954881" y="153829"/>
                  <a:pt x="958691" y="138589"/>
                </a:cubicBezTo>
                <a:cubicBezTo>
                  <a:pt x="958691" y="141446"/>
                  <a:pt x="958691" y="143351"/>
                  <a:pt x="958691" y="146209"/>
                </a:cubicBezTo>
                <a:cubicBezTo>
                  <a:pt x="957739" y="159544"/>
                  <a:pt x="956786" y="179546"/>
                  <a:pt x="953929" y="203359"/>
                </a:cubicBezTo>
                <a:cubicBezTo>
                  <a:pt x="952976" y="215741"/>
                  <a:pt x="951071" y="228124"/>
                  <a:pt x="950119" y="242411"/>
                </a:cubicBezTo>
                <a:cubicBezTo>
                  <a:pt x="949166" y="243364"/>
                  <a:pt x="948214" y="245269"/>
                  <a:pt x="948214" y="246221"/>
                </a:cubicBezTo>
                <a:cubicBezTo>
                  <a:pt x="947261" y="244316"/>
                  <a:pt x="947261" y="241459"/>
                  <a:pt x="947261" y="240506"/>
                </a:cubicBezTo>
                <a:cubicBezTo>
                  <a:pt x="948214" y="235744"/>
                  <a:pt x="949166" y="233839"/>
                  <a:pt x="949166" y="233839"/>
                </a:cubicBezTo>
                <a:cubicBezTo>
                  <a:pt x="949166" y="233839"/>
                  <a:pt x="948214" y="235744"/>
                  <a:pt x="946309" y="238601"/>
                </a:cubicBezTo>
                <a:cubicBezTo>
                  <a:pt x="945356" y="232886"/>
                  <a:pt x="944404" y="230029"/>
                  <a:pt x="944404" y="230029"/>
                </a:cubicBezTo>
                <a:cubicBezTo>
                  <a:pt x="944404" y="230029"/>
                  <a:pt x="944404" y="233839"/>
                  <a:pt x="944404" y="241459"/>
                </a:cubicBezTo>
                <a:cubicBezTo>
                  <a:pt x="943451" y="244316"/>
                  <a:pt x="941546" y="248126"/>
                  <a:pt x="939641" y="251936"/>
                </a:cubicBezTo>
                <a:lnTo>
                  <a:pt x="938689" y="248126"/>
                </a:lnTo>
                <a:lnTo>
                  <a:pt x="936784" y="241459"/>
                </a:lnTo>
                <a:cubicBezTo>
                  <a:pt x="941546" y="226219"/>
                  <a:pt x="943451" y="217646"/>
                  <a:pt x="943451" y="217646"/>
                </a:cubicBezTo>
                <a:cubicBezTo>
                  <a:pt x="943451" y="217646"/>
                  <a:pt x="940594" y="224314"/>
                  <a:pt x="934879" y="235744"/>
                </a:cubicBezTo>
                <a:lnTo>
                  <a:pt x="932974" y="230029"/>
                </a:lnTo>
                <a:cubicBezTo>
                  <a:pt x="932974" y="230029"/>
                  <a:pt x="932974" y="228124"/>
                  <a:pt x="933926" y="227171"/>
                </a:cubicBezTo>
                <a:close/>
                <a:moveTo>
                  <a:pt x="921544" y="452914"/>
                </a:moveTo>
                <a:cubicBezTo>
                  <a:pt x="921544" y="452914"/>
                  <a:pt x="920591" y="451961"/>
                  <a:pt x="920591" y="451961"/>
                </a:cubicBezTo>
                <a:cubicBezTo>
                  <a:pt x="920591" y="447199"/>
                  <a:pt x="920591" y="443389"/>
                  <a:pt x="919639" y="438626"/>
                </a:cubicBezTo>
                <a:cubicBezTo>
                  <a:pt x="920591" y="443389"/>
                  <a:pt x="921544" y="448151"/>
                  <a:pt x="921544" y="452914"/>
                </a:cubicBezTo>
                <a:close/>
                <a:moveTo>
                  <a:pt x="912019" y="210979"/>
                </a:moveTo>
                <a:lnTo>
                  <a:pt x="915829" y="227171"/>
                </a:lnTo>
                <a:cubicBezTo>
                  <a:pt x="915829" y="228124"/>
                  <a:pt x="915829" y="229076"/>
                  <a:pt x="914876" y="230029"/>
                </a:cubicBezTo>
                <a:cubicBezTo>
                  <a:pt x="913924" y="231934"/>
                  <a:pt x="913924" y="234791"/>
                  <a:pt x="912971" y="236696"/>
                </a:cubicBezTo>
                <a:cubicBezTo>
                  <a:pt x="912971" y="235744"/>
                  <a:pt x="912019" y="233839"/>
                  <a:pt x="912019" y="232886"/>
                </a:cubicBezTo>
                <a:cubicBezTo>
                  <a:pt x="912019" y="231934"/>
                  <a:pt x="912019" y="230029"/>
                  <a:pt x="912019" y="228124"/>
                </a:cubicBezTo>
                <a:cubicBezTo>
                  <a:pt x="912019" y="222409"/>
                  <a:pt x="911066" y="216694"/>
                  <a:pt x="911066" y="210979"/>
                </a:cubicBezTo>
                <a:cubicBezTo>
                  <a:pt x="911066" y="209074"/>
                  <a:pt x="911066" y="206216"/>
                  <a:pt x="911066" y="204311"/>
                </a:cubicBezTo>
                <a:lnTo>
                  <a:pt x="912019" y="210979"/>
                </a:lnTo>
                <a:close/>
                <a:moveTo>
                  <a:pt x="833914" y="333851"/>
                </a:moveTo>
                <a:cubicBezTo>
                  <a:pt x="833914" y="332899"/>
                  <a:pt x="833914" y="332899"/>
                  <a:pt x="834866" y="331946"/>
                </a:cubicBezTo>
                <a:cubicBezTo>
                  <a:pt x="834866" y="333851"/>
                  <a:pt x="834866" y="335756"/>
                  <a:pt x="834866" y="337661"/>
                </a:cubicBezTo>
                <a:cubicBezTo>
                  <a:pt x="834866" y="336709"/>
                  <a:pt x="833914" y="334804"/>
                  <a:pt x="833914" y="333851"/>
                </a:cubicBezTo>
                <a:close/>
                <a:moveTo>
                  <a:pt x="847249" y="304324"/>
                </a:moveTo>
                <a:cubicBezTo>
                  <a:pt x="847249" y="303371"/>
                  <a:pt x="847249" y="302419"/>
                  <a:pt x="846296" y="301466"/>
                </a:cubicBezTo>
                <a:cubicBezTo>
                  <a:pt x="846296" y="300514"/>
                  <a:pt x="846296" y="300514"/>
                  <a:pt x="846296" y="299561"/>
                </a:cubicBezTo>
                <a:cubicBezTo>
                  <a:pt x="848201" y="294799"/>
                  <a:pt x="849154" y="290989"/>
                  <a:pt x="851059" y="286226"/>
                </a:cubicBezTo>
                <a:cubicBezTo>
                  <a:pt x="850106" y="292894"/>
                  <a:pt x="848201" y="298609"/>
                  <a:pt x="847249" y="304324"/>
                </a:cubicBezTo>
                <a:close/>
                <a:moveTo>
                  <a:pt x="880586" y="300514"/>
                </a:moveTo>
                <a:cubicBezTo>
                  <a:pt x="878681" y="306229"/>
                  <a:pt x="877729" y="312896"/>
                  <a:pt x="876776" y="319564"/>
                </a:cubicBezTo>
                <a:cubicBezTo>
                  <a:pt x="874871" y="326231"/>
                  <a:pt x="873919" y="334804"/>
                  <a:pt x="872966" y="343376"/>
                </a:cubicBezTo>
                <a:cubicBezTo>
                  <a:pt x="872014" y="346234"/>
                  <a:pt x="870109" y="348139"/>
                  <a:pt x="869156" y="350996"/>
                </a:cubicBezTo>
                <a:cubicBezTo>
                  <a:pt x="869156" y="350996"/>
                  <a:pt x="868204" y="350044"/>
                  <a:pt x="868204" y="349091"/>
                </a:cubicBezTo>
                <a:cubicBezTo>
                  <a:pt x="868204" y="349091"/>
                  <a:pt x="868204" y="348139"/>
                  <a:pt x="867251" y="348139"/>
                </a:cubicBezTo>
                <a:cubicBezTo>
                  <a:pt x="867251" y="344329"/>
                  <a:pt x="867251" y="339566"/>
                  <a:pt x="867251" y="335756"/>
                </a:cubicBezTo>
                <a:cubicBezTo>
                  <a:pt x="867251" y="323374"/>
                  <a:pt x="867251" y="311944"/>
                  <a:pt x="866299" y="301466"/>
                </a:cubicBezTo>
                <a:cubicBezTo>
                  <a:pt x="866299" y="290989"/>
                  <a:pt x="864394" y="281464"/>
                  <a:pt x="863441" y="272891"/>
                </a:cubicBezTo>
                <a:cubicBezTo>
                  <a:pt x="862489" y="267176"/>
                  <a:pt x="862489" y="262414"/>
                  <a:pt x="861536" y="257651"/>
                </a:cubicBezTo>
                <a:cubicBezTo>
                  <a:pt x="861536" y="256699"/>
                  <a:pt x="861536" y="256699"/>
                  <a:pt x="862489" y="255746"/>
                </a:cubicBezTo>
                <a:cubicBezTo>
                  <a:pt x="862489" y="255746"/>
                  <a:pt x="862489" y="255746"/>
                  <a:pt x="862489" y="255746"/>
                </a:cubicBezTo>
                <a:cubicBezTo>
                  <a:pt x="867251" y="265271"/>
                  <a:pt x="871061" y="274796"/>
                  <a:pt x="876776" y="286226"/>
                </a:cubicBezTo>
                <a:cubicBezTo>
                  <a:pt x="878681" y="290036"/>
                  <a:pt x="880586" y="293846"/>
                  <a:pt x="881539" y="296704"/>
                </a:cubicBezTo>
                <a:cubicBezTo>
                  <a:pt x="881539" y="298609"/>
                  <a:pt x="881539" y="299561"/>
                  <a:pt x="880586" y="300514"/>
                </a:cubicBezTo>
                <a:close/>
                <a:moveTo>
                  <a:pt x="885349" y="318611"/>
                </a:moveTo>
                <a:cubicBezTo>
                  <a:pt x="885349" y="318611"/>
                  <a:pt x="885349" y="319564"/>
                  <a:pt x="884396" y="319564"/>
                </a:cubicBezTo>
                <a:cubicBezTo>
                  <a:pt x="884396" y="319564"/>
                  <a:pt x="884396" y="320516"/>
                  <a:pt x="883444" y="320516"/>
                </a:cubicBezTo>
                <a:cubicBezTo>
                  <a:pt x="883444" y="313849"/>
                  <a:pt x="883444" y="308134"/>
                  <a:pt x="884396" y="303371"/>
                </a:cubicBezTo>
                <a:cubicBezTo>
                  <a:pt x="885349" y="305276"/>
                  <a:pt x="886301" y="308134"/>
                  <a:pt x="887254" y="310039"/>
                </a:cubicBezTo>
                <a:cubicBezTo>
                  <a:pt x="887254" y="312896"/>
                  <a:pt x="886301" y="315754"/>
                  <a:pt x="885349" y="318611"/>
                </a:cubicBezTo>
                <a:close/>
                <a:moveTo>
                  <a:pt x="900589" y="246221"/>
                </a:moveTo>
                <a:cubicBezTo>
                  <a:pt x="900589" y="247174"/>
                  <a:pt x="899636" y="247174"/>
                  <a:pt x="900589" y="246221"/>
                </a:cubicBezTo>
                <a:cubicBezTo>
                  <a:pt x="899636" y="239554"/>
                  <a:pt x="898684" y="234791"/>
                  <a:pt x="898684" y="234791"/>
                </a:cubicBezTo>
                <a:cubicBezTo>
                  <a:pt x="898684" y="234791"/>
                  <a:pt x="898684" y="241459"/>
                  <a:pt x="897731" y="252889"/>
                </a:cubicBezTo>
                <a:cubicBezTo>
                  <a:pt x="897731" y="252889"/>
                  <a:pt x="897731" y="252889"/>
                  <a:pt x="897731" y="253841"/>
                </a:cubicBezTo>
                <a:cubicBezTo>
                  <a:pt x="895826" y="251936"/>
                  <a:pt x="894874" y="250031"/>
                  <a:pt x="894874" y="250031"/>
                </a:cubicBezTo>
                <a:cubicBezTo>
                  <a:pt x="894874" y="250031"/>
                  <a:pt x="895826" y="251936"/>
                  <a:pt x="897731" y="254794"/>
                </a:cubicBezTo>
                <a:cubicBezTo>
                  <a:pt x="897731" y="255746"/>
                  <a:pt x="897731" y="256699"/>
                  <a:pt x="897731" y="257651"/>
                </a:cubicBezTo>
                <a:cubicBezTo>
                  <a:pt x="897731" y="259556"/>
                  <a:pt x="897731" y="262414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4319"/>
                  <a:pt x="896779" y="264319"/>
                </a:cubicBezTo>
                <a:cubicBezTo>
                  <a:pt x="896779" y="264319"/>
                  <a:pt x="896779" y="265271"/>
                  <a:pt x="896779" y="265271"/>
                </a:cubicBezTo>
                <a:cubicBezTo>
                  <a:pt x="896779" y="267176"/>
                  <a:pt x="896779" y="269081"/>
                  <a:pt x="896779" y="270986"/>
                </a:cubicBezTo>
                <a:cubicBezTo>
                  <a:pt x="896779" y="271939"/>
                  <a:pt x="896779" y="271939"/>
                  <a:pt x="896779" y="272891"/>
                </a:cubicBezTo>
                <a:cubicBezTo>
                  <a:pt x="896779" y="276701"/>
                  <a:pt x="895826" y="280511"/>
                  <a:pt x="895826" y="285274"/>
                </a:cubicBezTo>
                <a:cubicBezTo>
                  <a:pt x="895826" y="286226"/>
                  <a:pt x="895826" y="286226"/>
                  <a:pt x="895826" y="287179"/>
                </a:cubicBezTo>
                <a:cubicBezTo>
                  <a:pt x="893921" y="284321"/>
                  <a:pt x="892969" y="281464"/>
                  <a:pt x="891064" y="279559"/>
                </a:cubicBezTo>
                <a:cubicBezTo>
                  <a:pt x="885349" y="269081"/>
                  <a:pt x="879634" y="259556"/>
                  <a:pt x="873919" y="250984"/>
                </a:cubicBezTo>
                <a:cubicBezTo>
                  <a:pt x="872014" y="248126"/>
                  <a:pt x="871061" y="245269"/>
                  <a:pt x="869156" y="243364"/>
                </a:cubicBezTo>
                <a:cubicBezTo>
                  <a:pt x="869156" y="243364"/>
                  <a:pt x="869156" y="243364"/>
                  <a:pt x="869156" y="242411"/>
                </a:cubicBezTo>
                <a:cubicBezTo>
                  <a:pt x="872966" y="232886"/>
                  <a:pt x="875824" y="223361"/>
                  <a:pt x="878681" y="215741"/>
                </a:cubicBezTo>
                <a:cubicBezTo>
                  <a:pt x="881539" y="210979"/>
                  <a:pt x="884396" y="205264"/>
                  <a:pt x="887254" y="200501"/>
                </a:cubicBezTo>
                <a:lnTo>
                  <a:pt x="895826" y="223361"/>
                </a:lnTo>
                <a:lnTo>
                  <a:pt x="901541" y="240506"/>
                </a:lnTo>
                <a:cubicBezTo>
                  <a:pt x="900589" y="242411"/>
                  <a:pt x="900589" y="244316"/>
                  <a:pt x="900589" y="246221"/>
                </a:cubicBezTo>
                <a:close/>
                <a:moveTo>
                  <a:pt x="891064" y="190976"/>
                </a:moveTo>
                <a:cubicBezTo>
                  <a:pt x="892016" y="190024"/>
                  <a:pt x="892969" y="188119"/>
                  <a:pt x="892969" y="187166"/>
                </a:cubicBezTo>
                <a:cubicBezTo>
                  <a:pt x="892969" y="189071"/>
                  <a:pt x="894874" y="194786"/>
                  <a:pt x="896779" y="202406"/>
                </a:cubicBezTo>
                <a:cubicBezTo>
                  <a:pt x="895826" y="199549"/>
                  <a:pt x="893921" y="195739"/>
                  <a:pt x="891064" y="190976"/>
                </a:cubicBezTo>
                <a:close/>
                <a:moveTo>
                  <a:pt x="904399" y="181451"/>
                </a:moveTo>
                <a:cubicBezTo>
                  <a:pt x="904399" y="182404"/>
                  <a:pt x="904399" y="182404"/>
                  <a:pt x="904399" y="183356"/>
                </a:cubicBezTo>
                <a:cubicBezTo>
                  <a:pt x="904399" y="190976"/>
                  <a:pt x="903446" y="200501"/>
                  <a:pt x="903446" y="210979"/>
                </a:cubicBezTo>
                <a:cubicBezTo>
                  <a:pt x="903446" y="210979"/>
                  <a:pt x="903446" y="210026"/>
                  <a:pt x="903446" y="210026"/>
                </a:cubicBezTo>
                <a:cubicBezTo>
                  <a:pt x="898684" y="197644"/>
                  <a:pt x="894874" y="190024"/>
                  <a:pt x="894874" y="188119"/>
                </a:cubicBezTo>
                <a:cubicBezTo>
                  <a:pt x="897731" y="183356"/>
                  <a:pt x="900589" y="178594"/>
                  <a:pt x="903446" y="173831"/>
                </a:cubicBezTo>
                <a:lnTo>
                  <a:pt x="904399" y="181451"/>
                </a:lnTo>
                <a:close/>
                <a:moveTo>
                  <a:pt x="888206" y="137636"/>
                </a:moveTo>
                <a:cubicBezTo>
                  <a:pt x="889159" y="135731"/>
                  <a:pt x="890111" y="134779"/>
                  <a:pt x="890111" y="132874"/>
                </a:cubicBezTo>
                <a:lnTo>
                  <a:pt x="898684" y="161449"/>
                </a:lnTo>
                <a:cubicBezTo>
                  <a:pt x="896779" y="163354"/>
                  <a:pt x="894874" y="166211"/>
                  <a:pt x="893921" y="168116"/>
                </a:cubicBezTo>
                <a:cubicBezTo>
                  <a:pt x="891064" y="171926"/>
                  <a:pt x="888206" y="175736"/>
                  <a:pt x="885349" y="180499"/>
                </a:cubicBezTo>
                <a:cubicBezTo>
                  <a:pt x="881539" y="174784"/>
                  <a:pt x="878681" y="169069"/>
                  <a:pt x="874871" y="163354"/>
                </a:cubicBezTo>
                <a:cubicBezTo>
                  <a:pt x="879634" y="154781"/>
                  <a:pt x="883444" y="146209"/>
                  <a:pt x="888206" y="137636"/>
                </a:cubicBezTo>
                <a:close/>
                <a:moveTo>
                  <a:pt x="872966" y="169069"/>
                </a:moveTo>
                <a:lnTo>
                  <a:pt x="881539" y="188119"/>
                </a:lnTo>
                <a:cubicBezTo>
                  <a:pt x="880586" y="189071"/>
                  <a:pt x="879634" y="190976"/>
                  <a:pt x="878681" y="191929"/>
                </a:cubicBezTo>
                <a:cubicBezTo>
                  <a:pt x="871061" y="202406"/>
                  <a:pt x="864394" y="213836"/>
                  <a:pt x="856774" y="226219"/>
                </a:cubicBezTo>
                <a:cubicBezTo>
                  <a:pt x="854869" y="223361"/>
                  <a:pt x="852964" y="220504"/>
                  <a:pt x="851059" y="217646"/>
                </a:cubicBezTo>
                <a:cubicBezTo>
                  <a:pt x="858679" y="199549"/>
                  <a:pt x="865346" y="183356"/>
                  <a:pt x="872966" y="169069"/>
                </a:cubicBezTo>
                <a:close/>
                <a:moveTo>
                  <a:pt x="847249" y="225266"/>
                </a:moveTo>
                <a:cubicBezTo>
                  <a:pt x="847249" y="224314"/>
                  <a:pt x="848201" y="223361"/>
                  <a:pt x="848201" y="223361"/>
                </a:cubicBezTo>
                <a:cubicBezTo>
                  <a:pt x="849154" y="226219"/>
                  <a:pt x="851059" y="229076"/>
                  <a:pt x="852011" y="232886"/>
                </a:cubicBezTo>
                <a:cubicBezTo>
                  <a:pt x="850106" y="236696"/>
                  <a:pt x="848201" y="239554"/>
                  <a:pt x="845344" y="243364"/>
                </a:cubicBezTo>
                <a:cubicBezTo>
                  <a:pt x="842486" y="248126"/>
                  <a:pt x="839629" y="252889"/>
                  <a:pt x="837724" y="256699"/>
                </a:cubicBezTo>
                <a:cubicBezTo>
                  <a:pt x="837724" y="254794"/>
                  <a:pt x="836771" y="252889"/>
                  <a:pt x="836771" y="250984"/>
                </a:cubicBezTo>
                <a:cubicBezTo>
                  <a:pt x="839629" y="242411"/>
                  <a:pt x="843439" y="233839"/>
                  <a:pt x="847249" y="225266"/>
                </a:cubicBezTo>
                <a:close/>
                <a:moveTo>
                  <a:pt x="835819" y="195739"/>
                </a:moveTo>
                <a:cubicBezTo>
                  <a:pt x="835819" y="194786"/>
                  <a:pt x="835819" y="194786"/>
                  <a:pt x="835819" y="195739"/>
                </a:cubicBezTo>
                <a:cubicBezTo>
                  <a:pt x="836771" y="196691"/>
                  <a:pt x="838676" y="200501"/>
                  <a:pt x="840581" y="206216"/>
                </a:cubicBezTo>
                <a:cubicBezTo>
                  <a:pt x="838676" y="210979"/>
                  <a:pt x="835819" y="214789"/>
                  <a:pt x="833914" y="219551"/>
                </a:cubicBezTo>
                <a:cubicBezTo>
                  <a:pt x="833914" y="220504"/>
                  <a:pt x="832961" y="220504"/>
                  <a:pt x="832961" y="221456"/>
                </a:cubicBezTo>
                <a:cubicBezTo>
                  <a:pt x="833914" y="211931"/>
                  <a:pt x="834866" y="203359"/>
                  <a:pt x="835819" y="195739"/>
                </a:cubicBezTo>
                <a:close/>
                <a:moveTo>
                  <a:pt x="826294" y="274796"/>
                </a:moveTo>
                <a:cubicBezTo>
                  <a:pt x="827246" y="273844"/>
                  <a:pt x="827246" y="271939"/>
                  <a:pt x="828199" y="270986"/>
                </a:cubicBezTo>
                <a:cubicBezTo>
                  <a:pt x="828199" y="271939"/>
                  <a:pt x="828199" y="272891"/>
                  <a:pt x="828199" y="272891"/>
                </a:cubicBezTo>
                <a:cubicBezTo>
                  <a:pt x="827246" y="273844"/>
                  <a:pt x="826294" y="275749"/>
                  <a:pt x="826294" y="276701"/>
                </a:cubicBezTo>
                <a:cubicBezTo>
                  <a:pt x="826294" y="275749"/>
                  <a:pt x="826294" y="274796"/>
                  <a:pt x="826294" y="274796"/>
                </a:cubicBezTo>
                <a:close/>
                <a:moveTo>
                  <a:pt x="812006" y="448151"/>
                </a:move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ubicBezTo>
                  <a:pt x="812006" y="448151"/>
                  <a:pt x="812006" y="448151"/>
                  <a:pt x="812006" y="448151"/>
                </a:cubicBezTo>
                <a:close/>
                <a:moveTo>
                  <a:pt x="785336" y="330041"/>
                </a:moveTo>
                <a:cubicBezTo>
                  <a:pt x="784384" y="329089"/>
                  <a:pt x="783431" y="327184"/>
                  <a:pt x="782479" y="325279"/>
                </a:cubicBezTo>
                <a:cubicBezTo>
                  <a:pt x="782479" y="321469"/>
                  <a:pt x="782479" y="318611"/>
                  <a:pt x="782479" y="315754"/>
                </a:cubicBezTo>
                <a:cubicBezTo>
                  <a:pt x="783431" y="319564"/>
                  <a:pt x="785336" y="322421"/>
                  <a:pt x="786289" y="326231"/>
                </a:cubicBezTo>
                <a:cubicBezTo>
                  <a:pt x="786289" y="328136"/>
                  <a:pt x="785336" y="329089"/>
                  <a:pt x="785336" y="330041"/>
                </a:cubicBezTo>
                <a:close/>
                <a:moveTo>
                  <a:pt x="797719" y="271939"/>
                </a:moveTo>
                <a:cubicBezTo>
                  <a:pt x="799624" y="276701"/>
                  <a:pt x="801529" y="281464"/>
                  <a:pt x="803434" y="286226"/>
                </a:cubicBezTo>
                <a:cubicBezTo>
                  <a:pt x="803434" y="287179"/>
                  <a:pt x="802481" y="288131"/>
                  <a:pt x="802481" y="288131"/>
                </a:cubicBezTo>
                <a:cubicBezTo>
                  <a:pt x="799624" y="295751"/>
                  <a:pt x="796766" y="302419"/>
                  <a:pt x="792956" y="310039"/>
                </a:cubicBezTo>
                <a:cubicBezTo>
                  <a:pt x="792956" y="310039"/>
                  <a:pt x="792956" y="310039"/>
                  <a:pt x="792956" y="309086"/>
                </a:cubicBezTo>
                <a:cubicBezTo>
                  <a:pt x="791051" y="305276"/>
                  <a:pt x="789146" y="300514"/>
                  <a:pt x="787241" y="296704"/>
                </a:cubicBezTo>
                <a:cubicBezTo>
                  <a:pt x="790099" y="285274"/>
                  <a:pt x="792956" y="274796"/>
                  <a:pt x="795814" y="266224"/>
                </a:cubicBezTo>
                <a:cubicBezTo>
                  <a:pt x="796766" y="269081"/>
                  <a:pt x="796766" y="270034"/>
                  <a:pt x="797719" y="271939"/>
                </a:cubicBezTo>
                <a:close/>
                <a:moveTo>
                  <a:pt x="790099" y="253841"/>
                </a:moveTo>
                <a:cubicBezTo>
                  <a:pt x="791051" y="255746"/>
                  <a:pt x="792004" y="258604"/>
                  <a:pt x="793909" y="261461"/>
                </a:cubicBezTo>
                <a:cubicBezTo>
                  <a:pt x="793909" y="261461"/>
                  <a:pt x="793909" y="261461"/>
                  <a:pt x="793909" y="262414"/>
                </a:cubicBezTo>
                <a:cubicBezTo>
                  <a:pt x="791051" y="269081"/>
                  <a:pt x="788194" y="276701"/>
                  <a:pt x="784384" y="286226"/>
                </a:cubicBezTo>
                <a:cubicBezTo>
                  <a:pt x="784384" y="282416"/>
                  <a:pt x="784384" y="277654"/>
                  <a:pt x="785336" y="273844"/>
                </a:cubicBezTo>
                <a:cubicBezTo>
                  <a:pt x="786289" y="267176"/>
                  <a:pt x="788194" y="260509"/>
                  <a:pt x="790099" y="253841"/>
                </a:cubicBezTo>
                <a:close/>
                <a:moveTo>
                  <a:pt x="773906" y="236696"/>
                </a:moveTo>
                <a:cubicBezTo>
                  <a:pt x="774859" y="229076"/>
                  <a:pt x="775811" y="221456"/>
                  <a:pt x="776764" y="213836"/>
                </a:cubicBezTo>
                <a:cubicBezTo>
                  <a:pt x="778669" y="218599"/>
                  <a:pt x="781526" y="223361"/>
                  <a:pt x="783431" y="229076"/>
                </a:cubicBezTo>
                <a:cubicBezTo>
                  <a:pt x="782479" y="230981"/>
                  <a:pt x="781526" y="233839"/>
                  <a:pt x="780574" y="235744"/>
                </a:cubicBezTo>
                <a:cubicBezTo>
                  <a:pt x="778669" y="233839"/>
                  <a:pt x="777716" y="231934"/>
                  <a:pt x="777716" y="231934"/>
                </a:cubicBezTo>
                <a:cubicBezTo>
                  <a:pt x="777716" y="231934"/>
                  <a:pt x="778669" y="233839"/>
                  <a:pt x="780574" y="236696"/>
                </a:cubicBezTo>
                <a:cubicBezTo>
                  <a:pt x="778669" y="242411"/>
                  <a:pt x="775811" y="249079"/>
                  <a:pt x="773906" y="255746"/>
                </a:cubicBezTo>
                <a:cubicBezTo>
                  <a:pt x="773906" y="249079"/>
                  <a:pt x="773906" y="242411"/>
                  <a:pt x="773906" y="236696"/>
                </a:cubicBezTo>
                <a:close/>
                <a:moveTo>
                  <a:pt x="724376" y="219551"/>
                </a:moveTo>
                <a:cubicBezTo>
                  <a:pt x="725329" y="212884"/>
                  <a:pt x="726281" y="207169"/>
                  <a:pt x="726281" y="203359"/>
                </a:cubicBezTo>
                <a:cubicBezTo>
                  <a:pt x="726281" y="210026"/>
                  <a:pt x="726281" y="218599"/>
                  <a:pt x="726281" y="229076"/>
                </a:cubicBezTo>
                <a:cubicBezTo>
                  <a:pt x="725329" y="226219"/>
                  <a:pt x="724376" y="224314"/>
                  <a:pt x="723424" y="223361"/>
                </a:cubicBezTo>
                <a:cubicBezTo>
                  <a:pt x="723424" y="222409"/>
                  <a:pt x="723424" y="220504"/>
                  <a:pt x="724376" y="219551"/>
                </a:cubicBezTo>
                <a:close/>
                <a:moveTo>
                  <a:pt x="723424" y="224314"/>
                </a:moveTo>
                <a:cubicBezTo>
                  <a:pt x="723424" y="226219"/>
                  <a:pt x="724376" y="230029"/>
                  <a:pt x="724376" y="235744"/>
                </a:cubicBezTo>
                <a:cubicBezTo>
                  <a:pt x="725329" y="239554"/>
                  <a:pt x="725329" y="245269"/>
                  <a:pt x="726281" y="250984"/>
                </a:cubicBezTo>
                <a:cubicBezTo>
                  <a:pt x="726281" y="250984"/>
                  <a:pt x="726281" y="250984"/>
                  <a:pt x="726281" y="251936"/>
                </a:cubicBezTo>
                <a:cubicBezTo>
                  <a:pt x="726281" y="259556"/>
                  <a:pt x="726281" y="268129"/>
                  <a:pt x="727234" y="276701"/>
                </a:cubicBezTo>
                <a:cubicBezTo>
                  <a:pt x="727234" y="280511"/>
                  <a:pt x="727234" y="284321"/>
                  <a:pt x="727234" y="288131"/>
                </a:cubicBezTo>
                <a:cubicBezTo>
                  <a:pt x="726281" y="286226"/>
                  <a:pt x="726281" y="285274"/>
                  <a:pt x="725329" y="284321"/>
                </a:cubicBezTo>
                <a:cubicBezTo>
                  <a:pt x="722471" y="275749"/>
                  <a:pt x="720566" y="268129"/>
                  <a:pt x="717709" y="260509"/>
                </a:cubicBezTo>
                <a:cubicBezTo>
                  <a:pt x="719614" y="246221"/>
                  <a:pt x="721519" y="233839"/>
                  <a:pt x="723424" y="224314"/>
                </a:cubicBezTo>
                <a:close/>
                <a:moveTo>
                  <a:pt x="710089" y="308134"/>
                </a:moveTo>
                <a:cubicBezTo>
                  <a:pt x="710089" y="311944"/>
                  <a:pt x="711041" y="315754"/>
                  <a:pt x="711041" y="320516"/>
                </a:cubicBezTo>
                <a:cubicBezTo>
                  <a:pt x="712946" y="336709"/>
                  <a:pt x="714851" y="354806"/>
                  <a:pt x="717709" y="373856"/>
                </a:cubicBezTo>
                <a:cubicBezTo>
                  <a:pt x="715804" y="378619"/>
                  <a:pt x="712946" y="384334"/>
                  <a:pt x="711041" y="389096"/>
                </a:cubicBezTo>
                <a:cubicBezTo>
                  <a:pt x="710089" y="387191"/>
                  <a:pt x="710089" y="385286"/>
                  <a:pt x="709136" y="383381"/>
                </a:cubicBezTo>
                <a:cubicBezTo>
                  <a:pt x="710089" y="379571"/>
                  <a:pt x="710089" y="375761"/>
                  <a:pt x="711041" y="372904"/>
                </a:cubicBezTo>
                <a:cubicBezTo>
                  <a:pt x="712946" y="359569"/>
                  <a:pt x="713899" y="352901"/>
                  <a:pt x="713899" y="352901"/>
                </a:cubicBezTo>
                <a:cubicBezTo>
                  <a:pt x="713899" y="352901"/>
                  <a:pt x="711994" y="360521"/>
                  <a:pt x="707231" y="372904"/>
                </a:cubicBezTo>
                <a:cubicBezTo>
                  <a:pt x="707231" y="373856"/>
                  <a:pt x="706279" y="374809"/>
                  <a:pt x="706279" y="374809"/>
                </a:cubicBezTo>
                <a:cubicBezTo>
                  <a:pt x="704374" y="369094"/>
                  <a:pt x="702469" y="363379"/>
                  <a:pt x="701516" y="357664"/>
                </a:cubicBezTo>
                <a:cubicBezTo>
                  <a:pt x="701516" y="357664"/>
                  <a:pt x="701516" y="357664"/>
                  <a:pt x="701516" y="357664"/>
                </a:cubicBezTo>
                <a:cubicBezTo>
                  <a:pt x="704374" y="339566"/>
                  <a:pt x="707231" y="323374"/>
                  <a:pt x="710089" y="308134"/>
                </a:cubicBezTo>
                <a:close/>
                <a:moveTo>
                  <a:pt x="676751" y="253841"/>
                </a:moveTo>
                <a:cubicBezTo>
                  <a:pt x="676751" y="250984"/>
                  <a:pt x="676751" y="249079"/>
                  <a:pt x="676751" y="246221"/>
                </a:cubicBezTo>
                <a:cubicBezTo>
                  <a:pt x="677704" y="237649"/>
                  <a:pt x="678656" y="229076"/>
                  <a:pt x="679609" y="220504"/>
                </a:cubicBezTo>
                <a:cubicBezTo>
                  <a:pt x="680561" y="206216"/>
                  <a:pt x="681514" y="192881"/>
                  <a:pt x="682466" y="181451"/>
                </a:cubicBezTo>
                <a:cubicBezTo>
                  <a:pt x="682466" y="180499"/>
                  <a:pt x="682466" y="179546"/>
                  <a:pt x="682466" y="178594"/>
                </a:cubicBezTo>
                <a:cubicBezTo>
                  <a:pt x="687229" y="193834"/>
                  <a:pt x="691039" y="211931"/>
                  <a:pt x="696754" y="231934"/>
                </a:cubicBezTo>
                <a:cubicBezTo>
                  <a:pt x="699611" y="243364"/>
                  <a:pt x="702469" y="254794"/>
                  <a:pt x="705326" y="267176"/>
                </a:cubicBezTo>
                <a:cubicBezTo>
                  <a:pt x="704374" y="269081"/>
                  <a:pt x="704374" y="271939"/>
                  <a:pt x="703421" y="273844"/>
                </a:cubicBezTo>
                <a:cubicBezTo>
                  <a:pt x="700564" y="284321"/>
                  <a:pt x="697706" y="295751"/>
                  <a:pt x="694849" y="307181"/>
                </a:cubicBezTo>
                <a:cubicBezTo>
                  <a:pt x="693896" y="309086"/>
                  <a:pt x="693896" y="311944"/>
                  <a:pt x="692944" y="313849"/>
                </a:cubicBezTo>
                <a:cubicBezTo>
                  <a:pt x="691991" y="316706"/>
                  <a:pt x="691039" y="319564"/>
                  <a:pt x="690086" y="322421"/>
                </a:cubicBezTo>
                <a:cubicBezTo>
                  <a:pt x="684371" y="305276"/>
                  <a:pt x="679609" y="290036"/>
                  <a:pt x="673894" y="274796"/>
                </a:cubicBezTo>
                <a:cubicBezTo>
                  <a:pt x="675799" y="268129"/>
                  <a:pt x="676751" y="260509"/>
                  <a:pt x="676751" y="253841"/>
                </a:cubicBezTo>
                <a:close/>
                <a:moveTo>
                  <a:pt x="668179" y="331946"/>
                </a:moveTo>
                <a:cubicBezTo>
                  <a:pt x="668179" y="330994"/>
                  <a:pt x="668179" y="330994"/>
                  <a:pt x="668179" y="330041"/>
                </a:cubicBezTo>
                <a:cubicBezTo>
                  <a:pt x="668179" y="331946"/>
                  <a:pt x="669131" y="332899"/>
                  <a:pt x="669131" y="334804"/>
                </a:cubicBezTo>
                <a:cubicBezTo>
                  <a:pt x="670084" y="338614"/>
                  <a:pt x="671036" y="342424"/>
                  <a:pt x="671989" y="346234"/>
                </a:cubicBezTo>
                <a:cubicBezTo>
                  <a:pt x="672941" y="350044"/>
                  <a:pt x="673894" y="354806"/>
                  <a:pt x="674846" y="359569"/>
                </a:cubicBezTo>
                <a:cubicBezTo>
                  <a:pt x="675799" y="363379"/>
                  <a:pt x="676751" y="367189"/>
                  <a:pt x="676751" y="370999"/>
                </a:cubicBezTo>
                <a:cubicBezTo>
                  <a:pt x="676751" y="371951"/>
                  <a:pt x="675799" y="372904"/>
                  <a:pt x="675799" y="373856"/>
                </a:cubicBezTo>
                <a:cubicBezTo>
                  <a:pt x="675799" y="374809"/>
                  <a:pt x="674846" y="375761"/>
                  <a:pt x="674846" y="377666"/>
                </a:cubicBezTo>
                <a:cubicBezTo>
                  <a:pt x="672941" y="374809"/>
                  <a:pt x="671989" y="370999"/>
                  <a:pt x="670084" y="368141"/>
                </a:cubicBezTo>
                <a:cubicBezTo>
                  <a:pt x="668179" y="364331"/>
                  <a:pt x="666274" y="361474"/>
                  <a:pt x="664369" y="358616"/>
                </a:cubicBezTo>
                <a:cubicBezTo>
                  <a:pt x="665321" y="349091"/>
                  <a:pt x="667226" y="340519"/>
                  <a:pt x="668179" y="331946"/>
                </a:cubicBezTo>
                <a:close/>
                <a:moveTo>
                  <a:pt x="656749" y="266224"/>
                </a:moveTo>
                <a:cubicBezTo>
                  <a:pt x="656749" y="266224"/>
                  <a:pt x="656749" y="267176"/>
                  <a:pt x="656749" y="267176"/>
                </a:cubicBezTo>
                <a:cubicBezTo>
                  <a:pt x="656749" y="268129"/>
                  <a:pt x="656749" y="269081"/>
                  <a:pt x="656749" y="269081"/>
                </a:cubicBezTo>
                <a:cubicBezTo>
                  <a:pt x="656749" y="268129"/>
                  <a:pt x="656749" y="267176"/>
                  <a:pt x="656749" y="266224"/>
                </a:cubicBezTo>
                <a:close/>
                <a:moveTo>
                  <a:pt x="608171" y="318611"/>
                </a:moveTo>
                <a:cubicBezTo>
                  <a:pt x="609124" y="305276"/>
                  <a:pt x="611029" y="291941"/>
                  <a:pt x="611981" y="279559"/>
                </a:cubicBezTo>
                <a:cubicBezTo>
                  <a:pt x="612934" y="282416"/>
                  <a:pt x="612934" y="285274"/>
                  <a:pt x="613886" y="288131"/>
                </a:cubicBezTo>
                <a:cubicBezTo>
                  <a:pt x="614839" y="301466"/>
                  <a:pt x="615791" y="314801"/>
                  <a:pt x="615791" y="327184"/>
                </a:cubicBezTo>
                <a:cubicBezTo>
                  <a:pt x="615791" y="329089"/>
                  <a:pt x="615791" y="330041"/>
                  <a:pt x="615791" y="331946"/>
                </a:cubicBezTo>
                <a:cubicBezTo>
                  <a:pt x="615791" y="333851"/>
                  <a:pt x="615791" y="335756"/>
                  <a:pt x="615791" y="337661"/>
                </a:cubicBezTo>
                <a:cubicBezTo>
                  <a:pt x="614839" y="336709"/>
                  <a:pt x="613886" y="334804"/>
                  <a:pt x="613886" y="333851"/>
                </a:cubicBezTo>
                <a:cubicBezTo>
                  <a:pt x="611981" y="330041"/>
                  <a:pt x="609124" y="325279"/>
                  <a:pt x="607219" y="321469"/>
                </a:cubicBezTo>
                <a:cubicBezTo>
                  <a:pt x="608171" y="320516"/>
                  <a:pt x="608171" y="319564"/>
                  <a:pt x="608171" y="318611"/>
                </a:cubicBezTo>
                <a:close/>
                <a:moveTo>
                  <a:pt x="606266" y="341471"/>
                </a:moveTo>
                <a:cubicBezTo>
                  <a:pt x="609124" y="349091"/>
                  <a:pt x="612934" y="356711"/>
                  <a:pt x="615791" y="364331"/>
                </a:cubicBezTo>
                <a:cubicBezTo>
                  <a:pt x="615791" y="364331"/>
                  <a:pt x="615791" y="365284"/>
                  <a:pt x="615791" y="365284"/>
                </a:cubicBezTo>
                <a:cubicBezTo>
                  <a:pt x="614839" y="368141"/>
                  <a:pt x="612934" y="371951"/>
                  <a:pt x="611029" y="375761"/>
                </a:cubicBezTo>
                <a:cubicBezTo>
                  <a:pt x="610076" y="371951"/>
                  <a:pt x="609124" y="367189"/>
                  <a:pt x="608171" y="363379"/>
                </a:cubicBezTo>
                <a:cubicBezTo>
                  <a:pt x="607219" y="358616"/>
                  <a:pt x="606266" y="354806"/>
                  <a:pt x="605314" y="350996"/>
                </a:cubicBezTo>
                <a:cubicBezTo>
                  <a:pt x="605314" y="348139"/>
                  <a:pt x="605314" y="344329"/>
                  <a:pt x="606266" y="341471"/>
                </a:cubicBezTo>
                <a:close/>
                <a:moveTo>
                  <a:pt x="606266" y="424339"/>
                </a:moveTo>
                <a:cubicBezTo>
                  <a:pt x="607219" y="427196"/>
                  <a:pt x="608171" y="430054"/>
                  <a:pt x="609124" y="433864"/>
                </a:cubicBezTo>
                <a:cubicBezTo>
                  <a:pt x="608171" y="434816"/>
                  <a:pt x="608171" y="435769"/>
                  <a:pt x="607219" y="436721"/>
                </a:cubicBezTo>
                <a:lnTo>
                  <a:pt x="601504" y="435769"/>
                </a:lnTo>
                <a:cubicBezTo>
                  <a:pt x="604361" y="432911"/>
                  <a:pt x="605314" y="428149"/>
                  <a:pt x="606266" y="424339"/>
                </a:cubicBezTo>
                <a:close/>
                <a:moveTo>
                  <a:pt x="599599" y="401479"/>
                </a:moveTo>
                <a:cubicBezTo>
                  <a:pt x="599599" y="402431"/>
                  <a:pt x="599599" y="402431"/>
                  <a:pt x="599599" y="401479"/>
                </a:cubicBezTo>
                <a:cubicBezTo>
                  <a:pt x="599599" y="402431"/>
                  <a:pt x="599599" y="403384"/>
                  <a:pt x="599599" y="403384"/>
                </a:cubicBezTo>
                <a:cubicBezTo>
                  <a:pt x="599599" y="403384"/>
                  <a:pt x="599599" y="402431"/>
                  <a:pt x="599599" y="401479"/>
                </a:cubicBezTo>
                <a:close/>
                <a:moveTo>
                  <a:pt x="587216" y="300514"/>
                </a:moveTo>
                <a:cubicBezTo>
                  <a:pt x="588169" y="303371"/>
                  <a:pt x="590074" y="307181"/>
                  <a:pt x="591979" y="310039"/>
                </a:cubicBezTo>
                <a:cubicBezTo>
                  <a:pt x="591979" y="311944"/>
                  <a:pt x="591026" y="314801"/>
                  <a:pt x="591026" y="316706"/>
                </a:cubicBezTo>
                <a:cubicBezTo>
                  <a:pt x="591026" y="316706"/>
                  <a:pt x="591026" y="316706"/>
                  <a:pt x="591026" y="316706"/>
                </a:cubicBezTo>
                <a:cubicBezTo>
                  <a:pt x="591026" y="317659"/>
                  <a:pt x="590074" y="318611"/>
                  <a:pt x="590074" y="319564"/>
                </a:cubicBezTo>
                <a:cubicBezTo>
                  <a:pt x="589121" y="316706"/>
                  <a:pt x="588169" y="313849"/>
                  <a:pt x="587216" y="311944"/>
                </a:cubicBezTo>
                <a:cubicBezTo>
                  <a:pt x="587216" y="308134"/>
                  <a:pt x="587216" y="303371"/>
                  <a:pt x="586264" y="299561"/>
                </a:cubicBezTo>
                <a:cubicBezTo>
                  <a:pt x="586264" y="299561"/>
                  <a:pt x="586264" y="299561"/>
                  <a:pt x="587216" y="300514"/>
                </a:cubicBezTo>
                <a:close/>
                <a:moveTo>
                  <a:pt x="553879" y="257651"/>
                </a:moveTo>
                <a:cubicBezTo>
                  <a:pt x="554831" y="249079"/>
                  <a:pt x="554831" y="241459"/>
                  <a:pt x="555784" y="233839"/>
                </a:cubicBezTo>
                <a:cubicBezTo>
                  <a:pt x="556736" y="238601"/>
                  <a:pt x="557689" y="243364"/>
                  <a:pt x="558641" y="249079"/>
                </a:cubicBezTo>
                <a:cubicBezTo>
                  <a:pt x="557689" y="247174"/>
                  <a:pt x="556736" y="247174"/>
                  <a:pt x="556736" y="247174"/>
                </a:cubicBezTo>
                <a:cubicBezTo>
                  <a:pt x="556736" y="247174"/>
                  <a:pt x="557689" y="248126"/>
                  <a:pt x="558641" y="250984"/>
                </a:cubicBezTo>
                <a:cubicBezTo>
                  <a:pt x="561499" y="264319"/>
                  <a:pt x="565309" y="280511"/>
                  <a:pt x="570071" y="297656"/>
                </a:cubicBezTo>
                <a:cubicBezTo>
                  <a:pt x="570071" y="299561"/>
                  <a:pt x="571024" y="301466"/>
                  <a:pt x="571976" y="303371"/>
                </a:cubicBezTo>
                <a:cubicBezTo>
                  <a:pt x="571024" y="306229"/>
                  <a:pt x="570071" y="310039"/>
                  <a:pt x="569119" y="312896"/>
                </a:cubicBezTo>
                <a:cubicBezTo>
                  <a:pt x="567214" y="307181"/>
                  <a:pt x="566261" y="301466"/>
                  <a:pt x="564356" y="295751"/>
                </a:cubicBezTo>
                <a:cubicBezTo>
                  <a:pt x="560546" y="285274"/>
                  <a:pt x="557689" y="274796"/>
                  <a:pt x="553879" y="266224"/>
                </a:cubicBezTo>
                <a:cubicBezTo>
                  <a:pt x="553879" y="263366"/>
                  <a:pt x="553879" y="260509"/>
                  <a:pt x="553879" y="257651"/>
                </a:cubicBezTo>
                <a:close/>
                <a:moveTo>
                  <a:pt x="551974" y="295751"/>
                </a:moveTo>
                <a:cubicBezTo>
                  <a:pt x="551974" y="294799"/>
                  <a:pt x="551974" y="294799"/>
                  <a:pt x="551974" y="295751"/>
                </a:cubicBezTo>
                <a:cubicBezTo>
                  <a:pt x="551974" y="295751"/>
                  <a:pt x="552926" y="297656"/>
                  <a:pt x="552926" y="298609"/>
                </a:cubicBezTo>
                <a:cubicBezTo>
                  <a:pt x="554831" y="304324"/>
                  <a:pt x="555784" y="310991"/>
                  <a:pt x="556736" y="317659"/>
                </a:cubicBezTo>
                <a:cubicBezTo>
                  <a:pt x="556736" y="318611"/>
                  <a:pt x="556736" y="319564"/>
                  <a:pt x="557689" y="321469"/>
                </a:cubicBezTo>
                <a:cubicBezTo>
                  <a:pt x="557689" y="321469"/>
                  <a:pt x="557689" y="321469"/>
                  <a:pt x="557689" y="322421"/>
                </a:cubicBezTo>
                <a:cubicBezTo>
                  <a:pt x="557689" y="323374"/>
                  <a:pt x="557689" y="324326"/>
                  <a:pt x="557689" y="326231"/>
                </a:cubicBezTo>
                <a:cubicBezTo>
                  <a:pt x="555784" y="319564"/>
                  <a:pt x="553879" y="312896"/>
                  <a:pt x="552926" y="306229"/>
                </a:cubicBezTo>
                <a:cubicBezTo>
                  <a:pt x="551974" y="301466"/>
                  <a:pt x="551974" y="298609"/>
                  <a:pt x="551974" y="295751"/>
                </a:cubicBezTo>
                <a:close/>
                <a:moveTo>
                  <a:pt x="529114" y="290036"/>
                </a:moveTo>
                <a:cubicBezTo>
                  <a:pt x="529114" y="290036"/>
                  <a:pt x="529114" y="290989"/>
                  <a:pt x="529114" y="290036"/>
                </a:cubicBezTo>
                <a:cubicBezTo>
                  <a:pt x="529114" y="290989"/>
                  <a:pt x="529114" y="290989"/>
                  <a:pt x="529114" y="290036"/>
                </a:cubicBezTo>
                <a:cubicBezTo>
                  <a:pt x="529114" y="290989"/>
                  <a:pt x="529114" y="290036"/>
                  <a:pt x="529114" y="290036"/>
                </a:cubicBezTo>
                <a:close/>
                <a:moveTo>
                  <a:pt x="522446" y="336709"/>
                </a:moveTo>
                <a:cubicBezTo>
                  <a:pt x="522446" y="333851"/>
                  <a:pt x="523399" y="331946"/>
                  <a:pt x="523399" y="329089"/>
                </a:cubicBezTo>
                <a:cubicBezTo>
                  <a:pt x="524351" y="331946"/>
                  <a:pt x="525304" y="333851"/>
                  <a:pt x="526256" y="336709"/>
                </a:cubicBezTo>
                <a:cubicBezTo>
                  <a:pt x="528161" y="341471"/>
                  <a:pt x="530066" y="346234"/>
                  <a:pt x="531019" y="350996"/>
                </a:cubicBezTo>
                <a:cubicBezTo>
                  <a:pt x="531019" y="358616"/>
                  <a:pt x="531019" y="366236"/>
                  <a:pt x="531971" y="374809"/>
                </a:cubicBezTo>
                <a:cubicBezTo>
                  <a:pt x="531971" y="384334"/>
                  <a:pt x="532924" y="393859"/>
                  <a:pt x="533876" y="403384"/>
                </a:cubicBezTo>
                <a:cubicBezTo>
                  <a:pt x="530066" y="397669"/>
                  <a:pt x="528161" y="394811"/>
                  <a:pt x="528161" y="394811"/>
                </a:cubicBezTo>
                <a:cubicBezTo>
                  <a:pt x="528161" y="394811"/>
                  <a:pt x="530066" y="400526"/>
                  <a:pt x="532924" y="410051"/>
                </a:cubicBezTo>
                <a:cubicBezTo>
                  <a:pt x="533876" y="411956"/>
                  <a:pt x="534829" y="414814"/>
                  <a:pt x="534829" y="417671"/>
                </a:cubicBezTo>
                <a:cubicBezTo>
                  <a:pt x="534829" y="421481"/>
                  <a:pt x="535781" y="426244"/>
                  <a:pt x="535781" y="430054"/>
                </a:cubicBezTo>
                <a:lnTo>
                  <a:pt x="523399" y="428149"/>
                </a:lnTo>
                <a:cubicBezTo>
                  <a:pt x="523399" y="428149"/>
                  <a:pt x="522446" y="427196"/>
                  <a:pt x="522446" y="427196"/>
                </a:cubicBezTo>
                <a:cubicBezTo>
                  <a:pt x="522446" y="426244"/>
                  <a:pt x="522446" y="424339"/>
                  <a:pt x="522446" y="423386"/>
                </a:cubicBezTo>
                <a:cubicBezTo>
                  <a:pt x="525304" y="414814"/>
                  <a:pt x="527209" y="410051"/>
                  <a:pt x="527209" y="410051"/>
                </a:cubicBezTo>
                <a:cubicBezTo>
                  <a:pt x="527209" y="410051"/>
                  <a:pt x="525304" y="412909"/>
                  <a:pt x="522446" y="418624"/>
                </a:cubicBezTo>
                <a:cubicBezTo>
                  <a:pt x="522446" y="413861"/>
                  <a:pt x="521494" y="409099"/>
                  <a:pt x="521494" y="405289"/>
                </a:cubicBezTo>
                <a:cubicBezTo>
                  <a:pt x="520541" y="392906"/>
                  <a:pt x="518636" y="380524"/>
                  <a:pt x="517684" y="369094"/>
                </a:cubicBezTo>
                <a:cubicBezTo>
                  <a:pt x="519589" y="356711"/>
                  <a:pt x="520541" y="347186"/>
                  <a:pt x="522446" y="336709"/>
                </a:cubicBezTo>
                <a:close/>
                <a:moveTo>
                  <a:pt x="512921" y="271939"/>
                </a:moveTo>
                <a:cubicBezTo>
                  <a:pt x="511969" y="276701"/>
                  <a:pt x="511016" y="281464"/>
                  <a:pt x="509111" y="287179"/>
                </a:cubicBezTo>
                <a:cubicBezTo>
                  <a:pt x="509111" y="287179"/>
                  <a:pt x="509111" y="287179"/>
                  <a:pt x="509111" y="288131"/>
                </a:cubicBezTo>
                <a:cubicBezTo>
                  <a:pt x="508159" y="284321"/>
                  <a:pt x="508159" y="279559"/>
                  <a:pt x="507206" y="275749"/>
                </a:cubicBezTo>
                <a:cubicBezTo>
                  <a:pt x="507206" y="270986"/>
                  <a:pt x="508159" y="267176"/>
                  <a:pt x="508159" y="262414"/>
                </a:cubicBezTo>
                <a:lnTo>
                  <a:pt x="509111" y="262414"/>
                </a:lnTo>
                <a:cubicBezTo>
                  <a:pt x="511016" y="265271"/>
                  <a:pt x="511969" y="268129"/>
                  <a:pt x="512921" y="271939"/>
                </a:cubicBezTo>
                <a:close/>
                <a:moveTo>
                  <a:pt x="497681" y="207169"/>
                </a:moveTo>
                <a:cubicBezTo>
                  <a:pt x="500539" y="217646"/>
                  <a:pt x="503396" y="230981"/>
                  <a:pt x="506254" y="245269"/>
                </a:cubicBezTo>
                <a:cubicBezTo>
                  <a:pt x="507206" y="249079"/>
                  <a:pt x="508159" y="252889"/>
                  <a:pt x="509111" y="256699"/>
                </a:cubicBezTo>
                <a:cubicBezTo>
                  <a:pt x="508159" y="256699"/>
                  <a:pt x="507206" y="256699"/>
                  <a:pt x="506254" y="256699"/>
                </a:cubicBezTo>
                <a:lnTo>
                  <a:pt x="505301" y="256699"/>
                </a:lnTo>
                <a:cubicBezTo>
                  <a:pt x="505301" y="256699"/>
                  <a:pt x="505301" y="256699"/>
                  <a:pt x="505301" y="256699"/>
                </a:cubicBezTo>
                <a:cubicBezTo>
                  <a:pt x="502444" y="238601"/>
                  <a:pt x="499586" y="220504"/>
                  <a:pt x="497681" y="207169"/>
                </a:cubicBezTo>
                <a:cubicBezTo>
                  <a:pt x="496729" y="207169"/>
                  <a:pt x="496729" y="207169"/>
                  <a:pt x="497681" y="207169"/>
                </a:cubicBezTo>
                <a:close/>
                <a:moveTo>
                  <a:pt x="487204" y="419576"/>
                </a:moveTo>
                <a:cubicBezTo>
                  <a:pt x="487204" y="420529"/>
                  <a:pt x="486251" y="421481"/>
                  <a:pt x="486251" y="422434"/>
                </a:cubicBezTo>
                <a:lnTo>
                  <a:pt x="483394" y="422434"/>
                </a:lnTo>
                <a:cubicBezTo>
                  <a:pt x="483394" y="421481"/>
                  <a:pt x="483394" y="419576"/>
                  <a:pt x="483394" y="418624"/>
                </a:cubicBezTo>
                <a:cubicBezTo>
                  <a:pt x="483394" y="412909"/>
                  <a:pt x="482441" y="407194"/>
                  <a:pt x="481489" y="401479"/>
                </a:cubicBezTo>
                <a:cubicBezTo>
                  <a:pt x="483394" y="407194"/>
                  <a:pt x="485299" y="413861"/>
                  <a:pt x="487204" y="419576"/>
                </a:cubicBezTo>
                <a:close/>
                <a:moveTo>
                  <a:pt x="437674" y="390049"/>
                </a:moveTo>
                <a:cubicBezTo>
                  <a:pt x="437674" y="390049"/>
                  <a:pt x="437674" y="390049"/>
                  <a:pt x="437674" y="390049"/>
                </a:cubicBezTo>
                <a:cubicBezTo>
                  <a:pt x="437674" y="389096"/>
                  <a:pt x="437674" y="389096"/>
                  <a:pt x="437674" y="388144"/>
                </a:cubicBezTo>
                <a:cubicBezTo>
                  <a:pt x="437674" y="388144"/>
                  <a:pt x="437674" y="388144"/>
                  <a:pt x="437674" y="388144"/>
                </a:cubicBezTo>
                <a:cubicBezTo>
                  <a:pt x="437674" y="389096"/>
                  <a:pt x="437674" y="390049"/>
                  <a:pt x="437674" y="390049"/>
                </a:cubicBezTo>
                <a:cubicBezTo>
                  <a:pt x="437674" y="391001"/>
                  <a:pt x="437674" y="390049"/>
                  <a:pt x="437674" y="390049"/>
                </a:cubicBezTo>
                <a:close/>
                <a:moveTo>
                  <a:pt x="448151" y="362426"/>
                </a:moveTo>
                <a:cubicBezTo>
                  <a:pt x="447199" y="360521"/>
                  <a:pt x="446246" y="358616"/>
                  <a:pt x="446246" y="356711"/>
                </a:cubicBezTo>
                <a:cubicBezTo>
                  <a:pt x="447199" y="353854"/>
                  <a:pt x="448151" y="350044"/>
                  <a:pt x="449104" y="347186"/>
                </a:cubicBezTo>
                <a:cubicBezTo>
                  <a:pt x="448151" y="351949"/>
                  <a:pt x="448151" y="357664"/>
                  <a:pt x="448151" y="362426"/>
                </a:cubicBezTo>
                <a:close/>
                <a:moveTo>
                  <a:pt x="436721" y="227171"/>
                </a:moveTo>
                <a:cubicBezTo>
                  <a:pt x="437674" y="233839"/>
                  <a:pt x="439579" y="239554"/>
                  <a:pt x="440531" y="246221"/>
                </a:cubicBezTo>
                <a:cubicBezTo>
                  <a:pt x="438626" y="242411"/>
                  <a:pt x="436721" y="238601"/>
                  <a:pt x="434816" y="234791"/>
                </a:cubicBezTo>
                <a:cubicBezTo>
                  <a:pt x="435769" y="231934"/>
                  <a:pt x="435769" y="230029"/>
                  <a:pt x="436721" y="227171"/>
                </a:cubicBezTo>
                <a:close/>
                <a:moveTo>
                  <a:pt x="428149" y="280511"/>
                </a:moveTo>
                <a:cubicBezTo>
                  <a:pt x="430054" y="270986"/>
                  <a:pt x="431006" y="262414"/>
                  <a:pt x="431959" y="253841"/>
                </a:cubicBezTo>
                <a:cubicBezTo>
                  <a:pt x="431959" y="255746"/>
                  <a:pt x="432911" y="256699"/>
                  <a:pt x="432911" y="258604"/>
                </a:cubicBezTo>
                <a:cubicBezTo>
                  <a:pt x="434816" y="266224"/>
                  <a:pt x="436721" y="274796"/>
                  <a:pt x="438626" y="284321"/>
                </a:cubicBezTo>
                <a:cubicBezTo>
                  <a:pt x="438626" y="286226"/>
                  <a:pt x="439579" y="288131"/>
                  <a:pt x="439579" y="290036"/>
                </a:cubicBezTo>
                <a:cubicBezTo>
                  <a:pt x="434816" y="284321"/>
                  <a:pt x="432911" y="281464"/>
                  <a:pt x="432911" y="281464"/>
                </a:cubicBezTo>
                <a:cubicBezTo>
                  <a:pt x="432911" y="281464"/>
                  <a:pt x="435769" y="287179"/>
                  <a:pt x="439579" y="295751"/>
                </a:cubicBezTo>
                <a:cubicBezTo>
                  <a:pt x="440531" y="296704"/>
                  <a:pt x="440531" y="298609"/>
                  <a:pt x="441484" y="299561"/>
                </a:cubicBezTo>
                <a:cubicBezTo>
                  <a:pt x="442436" y="303371"/>
                  <a:pt x="443389" y="308134"/>
                  <a:pt x="443389" y="312896"/>
                </a:cubicBezTo>
                <a:cubicBezTo>
                  <a:pt x="444341" y="317659"/>
                  <a:pt x="445294" y="323374"/>
                  <a:pt x="446246" y="328136"/>
                </a:cubicBezTo>
                <a:cubicBezTo>
                  <a:pt x="446246" y="330994"/>
                  <a:pt x="447199" y="332899"/>
                  <a:pt x="447199" y="335756"/>
                </a:cubicBezTo>
                <a:cubicBezTo>
                  <a:pt x="446246" y="337661"/>
                  <a:pt x="445294" y="339566"/>
                  <a:pt x="445294" y="341471"/>
                </a:cubicBezTo>
                <a:cubicBezTo>
                  <a:pt x="444341" y="344329"/>
                  <a:pt x="443389" y="346234"/>
                  <a:pt x="442436" y="349091"/>
                </a:cubicBezTo>
                <a:cubicBezTo>
                  <a:pt x="439579" y="342424"/>
                  <a:pt x="437674" y="336709"/>
                  <a:pt x="434816" y="331946"/>
                </a:cubicBezTo>
                <a:cubicBezTo>
                  <a:pt x="434816" y="322421"/>
                  <a:pt x="434816" y="317659"/>
                  <a:pt x="434816" y="317659"/>
                </a:cubicBezTo>
                <a:cubicBezTo>
                  <a:pt x="434816" y="317659"/>
                  <a:pt x="433864" y="321469"/>
                  <a:pt x="432911" y="328136"/>
                </a:cubicBezTo>
                <a:cubicBezTo>
                  <a:pt x="430054" y="319564"/>
                  <a:pt x="426244" y="310991"/>
                  <a:pt x="423386" y="303371"/>
                </a:cubicBezTo>
                <a:cubicBezTo>
                  <a:pt x="426244" y="295751"/>
                  <a:pt x="427196" y="288131"/>
                  <a:pt x="428149" y="280511"/>
                </a:cubicBezTo>
                <a:close/>
                <a:moveTo>
                  <a:pt x="418624" y="345281"/>
                </a:moveTo>
                <a:cubicBezTo>
                  <a:pt x="419576" y="337661"/>
                  <a:pt x="420529" y="330041"/>
                  <a:pt x="422434" y="322421"/>
                </a:cubicBezTo>
                <a:cubicBezTo>
                  <a:pt x="424339" y="328136"/>
                  <a:pt x="425291" y="333851"/>
                  <a:pt x="427196" y="339566"/>
                </a:cubicBezTo>
                <a:cubicBezTo>
                  <a:pt x="428149" y="343376"/>
                  <a:pt x="429101" y="347186"/>
                  <a:pt x="430054" y="350996"/>
                </a:cubicBezTo>
                <a:cubicBezTo>
                  <a:pt x="429101" y="354806"/>
                  <a:pt x="429101" y="358616"/>
                  <a:pt x="428149" y="362426"/>
                </a:cubicBezTo>
                <a:cubicBezTo>
                  <a:pt x="427196" y="360521"/>
                  <a:pt x="426244" y="358616"/>
                  <a:pt x="426244" y="356711"/>
                </a:cubicBezTo>
                <a:cubicBezTo>
                  <a:pt x="423386" y="349091"/>
                  <a:pt x="420529" y="344329"/>
                  <a:pt x="420529" y="344329"/>
                </a:cubicBezTo>
                <a:cubicBezTo>
                  <a:pt x="420529" y="344329"/>
                  <a:pt x="420529" y="349091"/>
                  <a:pt x="422434" y="357664"/>
                </a:cubicBezTo>
                <a:cubicBezTo>
                  <a:pt x="423386" y="361474"/>
                  <a:pt x="423386" y="367189"/>
                  <a:pt x="424339" y="372904"/>
                </a:cubicBezTo>
                <a:cubicBezTo>
                  <a:pt x="424339" y="374809"/>
                  <a:pt x="425291" y="375761"/>
                  <a:pt x="425291" y="377666"/>
                </a:cubicBezTo>
                <a:cubicBezTo>
                  <a:pt x="425291" y="376714"/>
                  <a:pt x="424339" y="375761"/>
                  <a:pt x="424339" y="375761"/>
                </a:cubicBezTo>
                <a:cubicBezTo>
                  <a:pt x="424339" y="375761"/>
                  <a:pt x="424339" y="374809"/>
                  <a:pt x="424339" y="374809"/>
                </a:cubicBezTo>
                <a:cubicBezTo>
                  <a:pt x="422434" y="367189"/>
                  <a:pt x="420529" y="359569"/>
                  <a:pt x="418624" y="351949"/>
                </a:cubicBezTo>
                <a:cubicBezTo>
                  <a:pt x="417671" y="349091"/>
                  <a:pt x="418624" y="347186"/>
                  <a:pt x="418624" y="345281"/>
                </a:cubicBezTo>
                <a:close/>
                <a:moveTo>
                  <a:pt x="406241" y="261461"/>
                </a:moveTo>
                <a:cubicBezTo>
                  <a:pt x="408146" y="267176"/>
                  <a:pt x="410051" y="275749"/>
                  <a:pt x="411956" y="285274"/>
                </a:cubicBezTo>
                <a:cubicBezTo>
                  <a:pt x="410051" y="292894"/>
                  <a:pt x="409099" y="301466"/>
                  <a:pt x="407194" y="310039"/>
                </a:cubicBezTo>
                <a:cubicBezTo>
                  <a:pt x="406241" y="307181"/>
                  <a:pt x="406241" y="304324"/>
                  <a:pt x="405289" y="302419"/>
                </a:cubicBezTo>
                <a:cubicBezTo>
                  <a:pt x="406241" y="288131"/>
                  <a:pt x="406241" y="273844"/>
                  <a:pt x="406241" y="261461"/>
                </a:cubicBezTo>
                <a:close/>
                <a:moveTo>
                  <a:pt x="382429" y="290036"/>
                </a:moveTo>
                <a:cubicBezTo>
                  <a:pt x="382429" y="290989"/>
                  <a:pt x="382429" y="292894"/>
                  <a:pt x="381476" y="293846"/>
                </a:cubicBezTo>
                <a:cubicBezTo>
                  <a:pt x="381476" y="290989"/>
                  <a:pt x="381476" y="288131"/>
                  <a:pt x="381476" y="285274"/>
                </a:cubicBezTo>
                <a:cubicBezTo>
                  <a:pt x="381476" y="287179"/>
                  <a:pt x="382429" y="288131"/>
                  <a:pt x="382429" y="290036"/>
                </a:cubicBezTo>
                <a:close/>
                <a:moveTo>
                  <a:pt x="361474" y="394811"/>
                </a:moveTo>
                <a:cubicBezTo>
                  <a:pt x="361474" y="397669"/>
                  <a:pt x="361474" y="401479"/>
                  <a:pt x="361474" y="404336"/>
                </a:cubicBezTo>
                <a:cubicBezTo>
                  <a:pt x="361474" y="405289"/>
                  <a:pt x="361474" y="406241"/>
                  <a:pt x="361474" y="407194"/>
                </a:cubicBezTo>
                <a:cubicBezTo>
                  <a:pt x="359569" y="399574"/>
                  <a:pt x="357664" y="391001"/>
                  <a:pt x="354806" y="383381"/>
                </a:cubicBezTo>
                <a:cubicBezTo>
                  <a:pt x="354806" y="383381"/>
                  <a:pt x="354806" y="383381"/>
                  <a:pt x="354806" y="382429"/>
                </a:cubicBezTo>
                <a:cubicBezTo>
                  <a:pt x="353854" y="379571"/>
                  <a:pt x="353854" y="376714"/>
                  <a:pt x="352901" y="373856"/>
                </a:cubicBezTo>
                <a:cubicBezTo>
                  <a:pt x="355759" y="381476"/>
                  <a:pt x="358616" y="388144"/>
                  <a:pt x="361474" y="394811"/>
                </a:cubicBezTo>
                <a:close/>
                <a:moveTo>
                  <a:pt x="347186" y="307181"/>
                </a:moveTo>
                <a:cubicBezTo>
                  <a:pt x="348139" y="309086"/>
                  <a:pt x="348139" y="310039"/>
                  <a:pt x="349091" y="311944"/>
                </a:cubicBezTo>
                <a:cubicBezTo>
                  <a:pt x="348139" y="310991"/>
                  <a:pt x="348139" y="310039"/>
                  <a:pt x="347186" y="309086"/>
                </a:cubicBezTo>
                <a:cubicBezTo>
                  <a:pt x="346234" y="309086"/>
                  <a:pt x="346234" y="308134"/>
                  <a:pt x="347186" y="307181"/>
                </a:cubicBezTo>
                <a:close/>
                <a:moveTo>
                  <a:pt x="347186" y="429101"/>
                </a:moveTo>
                <a:cubicBezTo>
                  <a:pt x="347186" y="430054"/>
                  <a:pt x="348139" y="431959"/>
                  <a:pt x="348139" y="432911"/>
                </a:cubicBezTo>
                <a:lnTo>
                  <a:pt x="346234" y="432911"/>
                </a:lnTo>
                <a:cubicBezTo>
                  <a:pt x="346234" y="431006"/>
                  <a:pt x="346234" y="430054"/>
                  <a:pt x="347186" y="429101"/>
                </a:cubicBezTo>
                <a:close/>
                <a:moveTo>
                  <a:pt x="310991" y="439579"/>
                </a:moveTo>
                <a:cubicBezTo>
                  <a:pt x="310991" y="434816"/>
                  <a:pt x="310991" y="429101"/>
                  <a:pt x="311944" y="424339"/>
                </a:cubicBezTo>
                <a:cubicBezTo>
                  <a:pt x="313849" y="429101"/>
                  <a:pt x="315754" y="433864"/>
                  <a:pt x="317659" y="438626"/>
                </a:cubicBezTo>
                <a:lnTo>
                  <a:pt x="310991" y="439579"/>
                </a:lnTo>
                <a:close/>
                <a:moveTo>
                  <a:pt x="302419" y="230981"/>
                </a:moveTo>
                <a:cubicBezTo>
                  <a:pt x="303371" y="232886"/>
                  <a:pt x="303371" y="235744"/>
                  <a:pt x="304324" y="237649"/>
                </a:cubicBezTo>
                <a:cubicBezTo>
                  <a:pt x="305276" y="242411"/>
                  <a:pt x="306229" y="247174"/>
                  <a:pt x="307181" y="252889"/>
                </a:cubicBezTo>
                <a:cubicBezTo>
                  <a:pt x="303371" y="247174"/>
                  <a:pt x="300514" y="244316"/>
                  <a:pt x="300514" y="244316"/>
                </a:cubicBezTo>
                <a:cubicBezTo>
                  <a:pt x="300514" y="238601"/>
                  <a:pt x="301466" y="234791"/>
                  <a:pt x="302419" y="230981"/>
                </a:cubicBezTo>
                <a:close/>
                <a:moveTo>
                  <a:pt x="295751" y="269081"/>
                </a:moveTo>
                <a:cubicBezTo>
                  <a:pt x="296704" y="264319"/>
                  <a:pt x="297656" y="262414"/>
                  <a:pt x="297656" y="262414"/>
                </a:cubicBezTo>
                <a:cubicBezTo>
                  <a:pt x="297656" y="262414"/>
                  <a:pt x="296704" y="263366"/>
                  <a:pt x="295751" y="265271"/>
                </a:cubicBezTo>
                <a:cubicBezTo>
                  <a:pt x="296704" y="260509"/>
                  <a:pt x="296704" y="256699"/>
                  <a:pt x="297656" y="251936"/>
                </a:cubicBezTo>
                <a:cubicBezTo>
                  <a:pt x="298609" y="249079"/>
                  <a:pt x="298609" y="246221"/>
                  <a:pt x="299561" y="243364"/>
                </a:cubicBezTo>
                <a:cubicBezTo>
                  <a:pt x="299561" y="244316"/>
                  <a:pt x="300514" y="245269"/>
                  <a:pt x="301466" y="247174"/>
                </a:cubicBezTo>
                <a:cubicBezTo>
                  <a:pt x="304324" y="254794"/>
                  <a:pt x="307181" y="262414"/>
                  <a:pt x="310039" y="270986"/>
                </a:cubicBezTo>
                <a:cubicBezTo>
                  <a:pt x="312896" y="285274"/>
                  <a:pt x="315754" y="298609"/>
                  <a:pt x="319564" y="312896"/>
                </a:cubicBezTo>
                <a:cubicBezTo>
                  <a:pt x="322421" y="328136"/>
                  <a:pt x="326231" y="343376"/>
                  <a:pt x="330041" y="358616"/>
                </a:cubicBezTo>
                <a:cubicBezTo>
                  <a:pt x="330041" y="359569"/>
                  <a:pt x="330041" y="360521"/>
                  <a:pt x="330041" y="362426"/>
                </a:cubicBezTo>
                <a:cubicBezTo>
                  <a:pt x="329089" y="375761"/>
                  <a:pt x="328136" y="390049"/>
                  <a:pt x="327184" y="404336"/>
                </a:cubicBezTo>
                <a:cubicBezTo>
                  <a:pt x="327184" y="404336"/>
                  <a:pt x="327184" y="404336"/>
                  <a:pt x="327184" y="404336"/>
                </a:cubicBezTo>
                <a:cubicBezTo>
                  <a:pt x="325279" y="400526"/>
                  <a:pt x="323374" y="396716"/>
                  <a:pt x="321469" y="392906"/>
                </a:cubicBezTo>
                <a:cubicBezTo>
                  <a:pt x="317659" y="382429"/>
                  <a:pt x="313849" y="371951"/>
                  <a:pt x="310991" y="362426"/>
                </a:cubicBezTo>
                <a:cubicBezTo>
                  <a:pt x="306229" y="347186"/>
                  <a:pt x="301466" y="332899"/>
                  <a:pt x="296704" y="318611"/>
                </a:cubicBezTo>
                <a:cubicBezTo>
                  <a:pt x="294799" y="312896"/>
                  <a:pt x="293846" y="308134"/>
                  <a:pt x="291941" y="302419"/>
                </a:cubicBezTo>
                <a:cubicBezTo>
                  <a:pt x="292894" y="290989"/>
                  <a:pt x="294799" y="279559"/>
                  <a:pt x="295751" y="269081"/>
                </a:cubicBezTo>
                <a:close/>
                <a:moveTo>
                  <a:pt x="283369" y="378619"/>
                </a:moveTo>
                <a:cubicBezTo>
                  <a:pt x="283369" y="373856"/>
                  <a:pt x="284321" y="369094"/>
                  <a:pt x="284321" y="365284"/>
                </a:cubicBezTo>
                <a:cubicBezTo>
                  <a:pt x="284321" y="364331"/>
                  <a:pt x="284321" y="363379"/>
                  <a:pt x="285274" y="363379"/>
                </a:cubicBezTo>
                <a:cubicBezTo>
                  <a:pt x="289084" y="370999"/>
                  <a:pt x="291941" y="378619"/>
                  <a:pt x="295751" y="387191"/>
                </a:cubicBezTo>
                <a:cubicBezTo>
                  <a:pt x="297656" y="391954"/>
                  <a:pt x="300514" y="395764"/>
                  <a:pt x="302419" y="400526"/>
                </a:cubicBezTo>
                <a:cubicBezTo>
                  <a:pt x="302419" y="401479"/>
                  <a:pt x="303371" y="403384"/>
                  <a:pt x="303371" y="404336"/>
                </a:cubicBezTo>
                <a:cubicBezTo>
                  <a:pt x="302419" y="407194"/>
                  <a:pt x="302419" y="410051"/>
                  <a:pt x="301466" y="412909"/>
                </a:cubicBezTo>
                <a:cubicBezTo>
                  <a:pt x="299561" y="422434"/>
                  <a:pt x="297656" y="432911"/>
                  <a:pt x="295751" y="442436"/>
                </a:cubicBezTo>
                <a:lnTo>
                  <a:pt x="283369" y="444341"/>
                </a:lnTo>
                <a:cubicBezTo>
                  <a:pt x="282416" y="441484"/>
                  <a:pt x="282416" y="438626"/>
                  <a:pt x="281464" y="435769"/>
                </a:cubicBezTo>
                <a:cubicBezTo>
                  <a:pt x="281464" y="425291"/>
                  <a:pt x="281464" y="415766"/>
                  <a:pt x="281464" y="407194"/>
                </a:cubicBezTo>
                <a:cubicBezTo>
                  <a:pt x="281464" y="397669"/>
                  <a:pt x="282416" y="388144"/>
                  <a:pt x="283369" y="378619"/>
                </a:cubicBezTo>
                <a:close/>
                <a:moveTo>
                  <a:pt x="237649" y="415766"/>
                </a:moveTo>
                <a:cubicBezTo>
                  <a:pt x="234791" y="409099"/>
                  <a:pt x="230981" y="402431"/>
                  <a:pt x="228124" y="395764"/>
                </a:cubicBezTo>
                <a:cubicBezTo>
                  <a:pt x="228124" y="391954"/>
                  <a:pt x="229076" y="387191"/>
                  <a:pt x="229076" y="383381"/>
                </a:cubicBezTo>
                <a:cubicBezTo>
                  <a:pt x="232886" y="391001"/>
                  <a:pt x="235744" y="398621"/>
                  <a:pt x="239554" y="406241"/>
                </a:cubicBezTo>
                <a:cubicBezTo>
                  <a:pt x="239554" y="410051"/>
                  <a:pt x="238601" y="412909"/>
                  <a:pt x="237649" y="415766"/>
                </a:cubicBezTo>
                <a:close/>
                <a:moveTo>
                  <a:pt x="247174" y="431006"/>
                </a:moveTo>
                <a:cubicBezTo>
                  <a:pt x="247174" y="429101"/>
                  <a:pt x="247174" y="427196"/>
                  <a:pt x="248126" y="425291"/>
                </a:cubicBezTo>
                <a:cubicBezTo>
                  <a:pt x="248126" y="425291"/>
                  <a:pt x="248126" y="425291"/>
                  <a:pt x="248126" y="425291"/>
                </a:cubicBezTo>
                <a:cubicBezTo>
                  <a:pt x="248126" y="427196"/>
                  <a:pt x="247174" y="429101"/>
                  <a:pt x="247174" y="431006"/>
                </a:cubicBezTo>
                <a:close/>
                <a:moveTo>
                  <a:pt x="264319" y="204311"/>
                </a:moveTo>
                <a:cubicBezTo>
                  <a:pt x="267176" y="195739"/>
                  <a:pt x="269081" y="189071"/>
                  <a:pt x="270986" y="185261"/>
                </a:cubicBezTo>
                <a:cubicBezTo>
                  <a:pt x="269081" y="194786"/>
                  <a:pt x="268129" y="204311"/>
                  <a:pt x="267176" y="214789"/>
                </a:cubicBezTo>
                <a:cubicBezTo>
                  <a:pt x="267176" y="212884"/>
                  <a:pt x="266224" y="211931"/>
                  <a:pt x="266224" y="210026"/>
                </a:cubicBezTo>
                <a:cubicBezTo>
                  <a:pt x="264319" y="207169"/>
                  <a:pt x="264319" y="206216"/>
                  <a:pt x="264319" y="204311"/>
                </a:cubicBezTo>
                <a:cubicBezTo>
                  <a:pt x="264319" y="204311"/>
                  <a:pt x="264319" y="204311"/>
                  <a:pt x="264319" y="204311"/>
                </a:cubicBezTo>
                <a:close/>
                <a:moveTo>
                  <a:pt x="254794" y="235744"/>
                </a:moveTo>
                <a:cubicBezTo>
                  <a:pt x="256699" y="230029"/>
                  <a:pt x="257651" y="225266"/>
                  <a:pt x="258604" y="220504"/>
                </a:cubicBezTo>
                <a:cubicBezTo>
                  <a:pt x="259556" y="227171"/>
                  <a:pt x="260509" y="234791"/>
                  <a:pt x="261461" y="242411"/>
                </a:cubicBezTo>
                <a:cubicBezTo>
                  <a:pt x="261461" y="243364"/>
                  <a:pt x="261461" y="244316"/>
                  <a:pt x="262414" y="245269"/>
                </a:cubicBezTo>
                <a:cubicBezTo>
                  <a:pt x="261461" y="253841"/>
                  <a:pt x="260509" y="261461"/>
                  <a:pt x="260509" y="270034"/>
                </a:cubicBezTo>
                <a:cubicBezTo>
                  <a:pt x="259556" y="268129"/>
                  <a:pt x="258604" y="266224"/>
                  <a:pt x="257651" y="264319"/>
                </a:cubicBezTo>
                <a:cubicBezTo>
                  <a:pt x="254794" y="258604"/>
                  <a:pt x="252889" y="253841"/>
                  <a:pt x="250984" y="249079"/>
                </a:cubicBezTo>
                <a:cubicBezTo>
                  <a:pt x="252889" y="245269"/>
                  <a:pt x="253841" y="239554"/>
                  <a:pt x="254794" y="235744"/>
                </a:cubicBezTo>
                <a:close/>
                <a:moveTo>
                  <a:pt x="245269" y="276701"/>
                </a:moveTo>
                <a:cubicBezTo>
                  <a:pt x="246221" y="270986"/>
                  <a:pt x="248126" y="265271"/>
                  <a:pt x="249079" y="260509"/>
                </a:cubicBezTo>
                <a:cubicBezTo>
                  <a:pt x="250031" y="262414"/>
                  <a:pt x="250031" y="265271"/>
                  <a:pt x="250984" y="268129"/>
                </a:cubicBezTo>
                <a:cubicBezTo>
                  <a:pt x="252889" y="275749"/>
                  <a:pt x="255746" y="284321"/>
                  <a:pt x="258604" y="292894"/>
                </a:cubicBezTo>
                <a:cubicBezTo>
                  <a:pt x="258604" y="293846"/>
                  <a:pt x="259556" y="294799"/>
                  <a:pt x="259556" y="294799"/>
                </a:cubicBezTo>
                <a:cubicBezTo>
                  <a:pt x="259556" y="295751"/>
                  <a:pt x="259556" y="296704"/>
                  <a:pt x="259556" y="297656"/>
                </a:cubicBezTo>
                <a:cubicBezTo>
                  <a:pt x="258604" y="310039"/>
                  <a:pt x="258604" y="321469"/>
                  <a:pt x="257651" y="333851"/>
                </a:cubicBezTo>
                <a:cubicBezTo>
                  <a:pt x="255746" y="325279"/>
                  <a:pt x="253841" y="317659"/>
                  <a:pt x="250984" y="309086"/>
                </a:cubicBezTo>
                <a:cubicBezTo>
                  <a:pt x="252889" y="304324"/>
                  <a:pt x="253841" y="301466"/>
                  <a:pt x="253841" y="301466"/>
                </a:cubicBezTo>
                <a:cubicBezTo>
                  <a:pt x="253841" y="301466"/>
                  <a:pt x="252889" y="303371"/>
                  <a:pt x="250984" y="307181"/>
                </a:cubicBezTo>
                <a:cubicBezTo>
                  <a:pt x="249079" y="299561"/>
                  <a:pt x="247174" y="291941"/>
                  <a:pt x="244316" y="284321"/>
                </a:cubicBezTo>
                <a:cubicBezTo>
                  <a:pt x="244316" y="281464"/>
                  <a:pt x="245269" y="279559"/>
                  <a:pt x="245269" y="276701"/>
                </a:cubicBezTo>
                <a:close/>
                <a:moveTo>
                  <a:pt x="236696" y="325279"/>
                </a:moveTo>
                <a:cubicBezTo>
                  <a:pt x="236696" y="324326"/>
                  <a:pt x="236696" y="323374"/>
                  <a:pt x="237649" y="322421"/>
                </a:cubicBezTo>
                <a:cubicBezTo>
                  <a:pt x="237649" y="324326"/>
                  <a:pt x="238601" y="327184"/>
                  <a:pt x="238601" y="329089"/>
                </a:cubicBezTo>
                <a:cubicBezTo>
                  <a:pt x="237649" y="330994"/>
                  <a:pt x="236696" y="332899"/>
                  <a:pt x="235744" y="335756"/>
                </a:cubicBezTo>
                <a:cubicBezTo>
                  <a:pt x="235744" y="332899"/>
                  <a:pt x="235744" y="329089"/>
                  <a:pt x="236696" y="325279"/>
                </a:cubicBezTo>
                <a:close/>
                <a:moveTo>
                  <a:pt x="234791" y="353854"/>
                </a:moveTo>
                <a:cubicBezTo>
                  <a:pt x="236696" y="348139"/>
                  <a:pt x="238601" y="342424"/>
                  <a:pt x="240506" y="337661"/>
                </a:cubicBezTo>
                <a:cubicBezTo>
                  <a:pt x="240506" y="339566"/>
                  <a:pt x="241459" y="340519"/>
                  <a:pt x="241459" y="342424"/>
                </a:cubicBezTo>
                <a:cubicBezTo>
                  <a:pt x="243364" y="352901"/>
                  <a:pt x="246221" y="362426"/>
                  <a:pt x="248126" y="372904"/>
                </a:cubicBezTo>
                <a:cubicBezTo>
                  <a:pt x="248126" y="374809"/>
                  <a:pt x="247174" y="376714"/>
                  <a:pt x="247174" y="378619"/>
                </a:cubicBezTo>
                <a:cubicBezTo>
                  <a:pt x="245269" y="375761"/>
                  <a:pt x="243364" y="371951"/>
                  <a:pt x="242411" y="369094"/>
                </a:cubicBezTo>
                <a:cubicBezTo>
                  <a:pt x="239554" y="364331"/>
                  <a:pt x="236696" y="359569"/>
                  <a:pt x="234791" y="353854"/>
                </a:cubicBezTo>
                <a:cubicBezTo>
                  <a:pt x="234791" y="354806"/>
                  <a:pt x="234791" y="353854"/>
                  <a:pt x="234791" y="353854"/>
                </a:cubicBezTo>
                <a:close/>
                <a:moveTo>
                  <a:pt x="222409" y="297656"/>
                </a:moveTo>
                <a:cubicBezTo>
                  <a:pt x="224314" y="290036"/>
                  <a:pt x="226219" y="283369"/>
                  <a:pt x="227171" y="278606"/>
                </a:cubicBezTo>
                <a:cubicBezTo>
                  <a:pt x="227171" y="280511"/>
                  <a:pt x="228124" y="282416"/>
                  <a:pt x="228124" y="284321"/>
                </a:cubicBezTo>
                <a:cubicBezTo>
                  <a:pt x="229076" y="286226"/>
                  <a:pt x="229076" y="288131"/>
                  <a:pt x="230029" y="290989"/>
                </a:cubicBezTo>
                <a:cubicBezTo>
                  <a:pt x="227171" y="301466"/>
                  <a:pt x="225266" y="312896"/>
                  <a:pt x="222409" y="324326"/>
                </a:cubicBezTo>
                <a:cubicBezTo>
                  <a:pt x="222409" y="326231"/>
                  <a:pt x="221456" y="328136"/>
                  <a:pt x="221456" y="330041"/>
                </a:cubicBezTo>
                <a:cubicBezTo>
                  <a:pt x="221456" y="330041"/>
                  <a:pt x="221456" y="329089"/>
                  <a:pt x="220504" y="329089"/>
                </a:cubicBezTo>
                <a:cubicBezTo>
                  <a:pt x="219551" y="323374"/>
                  <a:pt x="219551" y="317659"/>
                  <a:pt x="218599" y="312896"/>
                </a:cubicBezTo>
                <a:cubicBezTo>
                  <a:pt x="220504" y="306229"/>
                  <a:pt x="221456" y="301466"/>
                  <a:pt x="222409" y="297656"/>
                </a:cubicBezTo>
                <a:close/>
                <a:moveTo>
                  <a:pt x="169069" y="411956"/>
                </a:moveTo>
                <a:cubicBezTo>
                  <a:pt x="169069" y="411956"/>
                  <a:pt x="169069" y="412909"/>
                  <a:pt x="169069" y="412909"/>
                </a:cubicBezTo>
                <a:cubicBezTo>
                  <a:pt x="168116" y="407194"/>
                  <a:pt x="167164" y="401479"/>
                  <a:pt x="165259" y="396716"/>
                </a:cubicBezTo>
                <a:cubicBezTo>
                  <a:pt x="165259" y="389096"/>
                  <a:pt x="164306" y="382429"/>
                  <a:pt x="164306" y="375761"/>
                </a:cubicBezTo>
                <a:cubicBezTo>
                  <a:pt x="163354" y="365284"/>
                  <a:pt x="162401" y="354806"/>
                  <a:pt x="161449" y="345281"/>
                </a:cubicBezTo>
                <a:cubicBezTo>
                  <a:pt x="160496" y="336709"/>
                  <a:pt x="159544" y="329089"/>
                  <a:pt x="158591" y="321469"/>
                </a:cubicBezTo>
                <a:cubicBezTo>
                  <a:pt x="158591" y="322421"/>
                  <a:pt x="159544" y="322421"/>
                  <a:pt x="159544" y="323374"/>
                </a:cubicBezTo>
                <a:cubicBezTo>
                  <a:pt x="160496" y="325279"/>
                  <a:pt x="161449" y="326231"/>
                  <a:pt x="162401" y="328136"/>
                </a:cubicBezTo>
                <a:cubicBezTo>
                  <a:pt x="163354" y="342424"/>
                  <a:pt x="165259" y="359569"/>
                  <a:pt x="167164" y="376714"/>
                </a:cubicBezTo>
                <a:cubicBezTo>
                  <a:pt x="168116" y="385286"/>
                  <a:pt x="169069" y="393859"/>
                  <a:pt x="170021" y="402431"/>
                </a:cubicBezTo>
                <a:cubicBezTo>
                  <a:pt x="170021" y="405289"/>
                  <a:pt x="169069" y="408146"/>
                  <a:pt x="169069" y="411956"/>
                </a:cubicBezTo>
                <a:close/>
                <a:moveTo>
                  <a:pt x="209074" y="350044"/>
                </a:moveTo>
                <a:cubicBezTo>
                  <a:pt x="209074" y="352901"/>
                  <a:pt x="209074" y="356711"/>
                  <a:pt x="209074" y="359569"/>
                </a:cubicBezTo>
                <a:cubicBezTo>
                  <a:pt x="208121" y="358616"/>
                  <a:pt x="208121" y="357664"/>
                  <a:pt x="207169" y="356711"/>
                </a:cubicBezTo>
                <a:cubicBezTo>
                  <a:pt x="208121" y="354806"/>
                  <a:pt x="209074" y="351949"/>
                  <a:pt x="209074" y="350044"/>
                </a:cubicBezTo>
                <a:close/>
                <a:moveTo>
                  <a:pt x="170974" y="259556"/>
                </a:moveTo>
                <a:cubicBezTo>
                  <a:pt x="173831" y="264319"/>
                  <a:pt x="175736" y="270034"/>
                  <a:pt x="178594" y="274796"/>
                </a:cubicBezTo>
                <a:cubicBezTo>
                  <a:pt x="181451" y="280511"/>
                  <a:pt x="184309" y="286226"/>
                  <a:pt x="187166" y="291941"/>
                </a:cubicBezTo>
                <a:cubicBezTo>
                  <a:pt x="192881" y="304324"/>
                  <a:pt x="198596" y="316706"/>
                  <a:pt x="205264" y="330041"/>
                </a:cubicBezTo>
                <a:cubicBezTo>
                  <a:pt x="203359" y="333851"/>
                  <a:pt x="202406" y="338614"/>
                  <a:pt x="200501" y="343376"/>
                </a:cubicBezTo>
                <a:cubicBezTo>
                  <a:pt x="200501" y="343376"/>
                  <a:pt x="200501" y="342424"/>
                  <a:pt x="199549" y="342424"/>
                </a:cubicBezTo>
                <a:cubicBezTo>
                  <a:pt x="193834" y="330994"/>
                  <a:pt x="187166" y="320516"/>
                  <a:pt x="180499" y="310039"/>
                </a:cubicBezTo>
                <a:cubicBezTo>
                  <a:pt x="178594" y="301466"/>
                  <a:pt x="176689" y="296704"/>
                  <a:pt x="176689" y="296704"/>
                </a:cubicBezTo>
                <a:cubicBezTo>
                  <a:pt x="176689" y="296704"/>
                  <a:pt x="176689" y="299561"/>
                  <a:pt x="176689" y="305276"/>
                </a:cubicBezTo>
                <a:cubicBezTo>
                  <a:pt x="175736" y="303371"/>
                  <a:pt x="174784" y="301466"/>
                  <a:pt x="172879" y="299561"/>
                </a:cubicBezTo>
                <a:cubicBezTo>
                  <a:pt x="172879" y="299561"/>
                  <a:pt x="171926" y="298609"/>
                  <a:pt x="171926" y="298609"/>
                </a:cubicBezTo>
                <a:cubicBezTo>
                  <a:pt x="170974" y="291941"/>
                  <a:pt x="169069" y="285274"/>
                  <a:pt x="168116" y="279559"/>
                </a:cubicBezTo>
                <a:cubicBezTo>
                  <a:pt x="164306" y="262414"/>
                  <a:pt x="161449" y="247174"/>
                  <a:pt x="158591" y="235744"/>
                </a:cubicBezTo>
                <a:cubicBezTo>
                  <a:pt x="163354" y="243364"/>
                  <a:pt x="167164" y="250984"/>
                  <a:pt x="170974" y="259556"/>
                </a:cubicBezTo>
                <a:close/>
                <a:moveTo>
                  <a:pt x="161449" y="307181"/>
                </a:moveTo>
                <a:cubicBezTo>
                  <a:pt x="159544" y="305276"/>
                  <a:pt x="157639" y="303371"/>
                  <a:pt x="156686" y="301466"/>
                </a:cubicBezTo>
                <a:cubicBezTo>
                  <a:pt x="156686" y="300514"/>
                  <a:pt x="156686" y="298609"/>
                  <a:pt x="155734" y="297656"/>
                </a:cubicBezTo>
                <a:cubicBezTo>
                  <a:pt x="156686" y="300514"/>
                  <a:pt x="158591" y="304324"/>
                  <a:pt x="161449" y="307181"/>
                </a:cubicBezTo>
                <a:close/>
                <a:moveTo>
                  <a:pt x="130969" y="280511"/>
                </a:moveTo>
                <a:cubicBezTo>
                  <a:pt x="131921" y="281464"/>
                  <a:pt x="132874" y="282416"/>
                  <a:pt x="133826" y="284321"/>
                </a:cubicBezTo>
                <a:cubicBezTo>
                  <a:pt x="137636" y="289084"/>
                  <a:pt x="141446" y="294799"/>
                  <a:pt x="145256" y="301466"/>
                </a:cubicBezTo>
                <a:cubicBezTo>
                  <a:pt x="147161" y="304324"/>
                  <a:pt x="149066" y="307181"/>
                  <a:pt x="150971" y="310039"/>
                </a:cubicBezTo>
                <a:cubicBezTo>
                  <a:pt x="150971" y="318611"/>
                  <a:pt x="150019" y="329089"/>
                  <a:pt x="150019" y="341471"/>
                </a:cubicBezTo>
                <a:cubicBezTo>
                  <a:pt x="150019" y="341471"/>
                  <a:pt x="150019" y="340519"/>
                  <a:pt x="149066" y="339566"/>
                </a:cubicBezTo>
                <a:cubicBezTo>
                  <a:pt x="148114" y="335756"/>
                  <a:pt x="146209" y="331946"/>
                  <a:pt x="145256" y="328136"/>
                </a:cubicBezTo>
                <a:cubicBezTo>
                  <a:pt x="144304" y="324326"/>
                  <a:pt x="142399" y="321469"/>
                  <a:pt x="140494" y="317659"/>
                </a:cubicBezTo>
                <a:cubicBezTo>
                  <a:pt x="137636" y="310991"/>
                  <a:pt x="134779" y="306229"/>
                  <a:pt x="132874" y="301466"/>
                </a:cubicBezTo>
                <a:cubicBezTo>
                  <a:pt x="130969" y="296704"/>
                  <a:pt x="129064" y="292894"/>
                  <a:pt x="127159" y="290989"/>
                </a:cubicBezTo>
                <a:cubicBezTo>
                  <a:pt x="129064" y="287179"/>
                  <a:pt x="130016" y="283369"/>
                  <a:pt x="130969" y="280511"/>
                </a:cubicBezTo>
                <a:close/>
                <a:moveTo>
                  <a:pt x="121444" y="318611"/>
                </a:moveTo>
                <a:cubicBezTo>
                  <a:pt x="123349" y="309086"/>
                  <a:pt x="124301" y="301466"/>
                  <a:pt x="127159" y="294799"/>
                </a:cubicBezTo>
                <a:cubicBezTo>
                  <a:pt x="127159" y="294799"/>
                  <a:pt x="127159" y="294799"/>
                  <a:pt x="127159" y="293846"/>
                </a:cubicBezTo>
                <a:cubicBezTo>
                  <a:pt x="128111" y="296704"/>
                  <a:pt x="128111" y="299561"/>
                  <a:pt x="129064" y="303371"/>
                </a:cubicBezTo>
                <a:cubicBezTo>
                  <a:pt x="130016" y="308134"/>
                  <a:pt x="131921" y="313849"/>
                  <a:pt x="133826" y="320516"/>
                </a:cubicBezTo>
                <a:cubicBezTo>
                  <a:pt x="135731" y="327184"/>
                  <a:pt x="137636" y="334804"/>
                  <a:pt x="138589" y="342424"/>
                </a:cubicBezTo>
                <a:cubicBezTo>
                  <a:pt x="140494" y="350996"/>
                  <a:pt x="141446" y="359569"/>
                  <a:pt x="143351" y="369094"/>
                </a:cubicBezTo>
                <a:cubicBezTo>
                  <a:pt x="145256" y="378619"/>
                  <a:pt x="146209" y="388144"/>
                  <a:pt x="148114" y="398621"/>
                </a:cubicBezTo>
                <a:cubicBezTo>
                  <a:pt x="148114" y="399574"/>
                  <a:pt x="148114" y="401479"/>
                  <a:pt x="149066" y="403384"/>
                </a:cubicBezTo>
                <a:cubicBezTo>
                  <a:pt x="149066" y="406241"/>
                  <a:pt x="149066" y="408146"/>
                  <a:pt x="149066" y="411004"/>
                </a:cubicBezTo>
                <a:cubicBezTo>
                  <a:pt x="149066" y="412909"/>
                  <a:pt x="149066" y="414814"/>
                  <a:pt x="149066" y="416719"/>
                </a:cubicBezTo>
                <a:cubicBezTo>
                  <a:pt x="145256" y="407194"/>
                  <a:pt x="142399" y="397669"/>
                  <a:pt x="138589" y="388144"/>
                </a:cubicBezTo>
                <a:cubicBezTo>
                  <a:pt x="135731" y="379571"/>
                  <a:pt x="132874" y="371951"/>
                  <a:pt x="129064" y="363379"/>
                </a:cubicBezTo>
                <a:cubicBezTo>
                  <a:pt x="130969" y="360521"/>
                  <a:pt x="131921" y="358616"/>
                  <a:pt x="131921" y="358616"/>
                </a:cubicBezTo>
                <a:cubicBezTo>
                  <a:pt x="131921" y="358616"/>
                  <a:pt x="130969" y="359569"/>
                  <a:pt x="129064" y="361474"/>
                </a:cubicBezTo>
                <a:cubicBezTo>
                  <a:pt x="127159" y="357664"/>
                  <a:pt x="126206" y="353854"/>
                  <a:pt x="124301" y="350044"/>
                </a:cubicBezTo>
                <a:cubicBezTo>
                  <a:pt x="124301" y="348139"/>
                  <a:pt x="125254" y="346234"/>
                  <a:pt x="125254" y="344329"/>
                </a:cubicBezTo>
                <a:cubicBezTo>
                  <a:pt x="128111" y="333851"/>
                  <a:pt x="129064" y="328136"/>
                  <a:pt x="129064" y="328136"/>
                </a:cubicBezTo>
                <a:cubicBezTo>
                  <a:pt x="129064" y="328136"/>
                  <a:pt x="126206" y="333851"/>
                  <a:pt x="121444" y="343376"/>
                </a:cubicBezTo>
                <a:cubicBezTo>
                  <a:pt x="121444" y="343376"/>
                  <a:pt x="121444" y="343376"/>
                  <a:pt x="121444" y="343376"/>
                </a:cubicBezTo>
                <a:cubicBezTo>
                  <a:pt x="121444" y="342424"/>
                  <a:pt x="121444" y="342424"/>
                  <a:pt x="120491" y="341471"/>
                </a:cubicBezTo>
                <a:cubicBezTo>
                  <a:pt x="119539" y="339566"/>
                  <a:pt x="118586" y="337661"/>
                  <a:pt x="117634" y="334804"/>
                </a:cubicBezTo>
                <a:cubicBezTo>
                  <a:pt x="119539" y="329089"/>
                  <a:pt x="120491" y="323374"/>
                  <a:pt x="121444" y="318611"/>
                </a:cubicBezTo>
                <a:close/>
                <a:moveTo>
                  <a:pt x="116681" y="393859"/>
                </a:moveTo>
                <a:cubicBezTo>
                  <a:pt x="120491" y="402431"/>
                  <a:pt x="123349" y="411004"/>
                  <a:pt x="127159" y="419576"/>
                </a:cubicBezTo>
                <a:lnTo>
                  <a:pt x="113824" y="414814"/>
                </a:lnTo>
                <a:cubicBezTo>
                  <a:pt x="115729" y="408146"/>
                  <a:pt x="115729" y="400526"/>
                  <a:pt x="116681" y="393859"/>
                </a:cubicBezTo>
                <a:close/>
                <a:moveTo>
                  <a:pt x="91916" y="341471"/>
                </a:moveTo>
                <a:cubicBezTo>
                  <a:pt x="91916" y="339566"/>
                  <a:pt x="92869" y="337661"/>
                  <a:pt x="92869" y="335756"/>
                </a:cubicBezTo>
                <a:cubicBezTo>
                  <a:pt x="93821" y="337661"/>
                  <a:pt x="93821" y="338614"/>
                  <a:pt x="94774" y="340519"/>
                </a:cubicBezTo>
                <a:cubicBezTo>
                  <a:pt x="97631" y="346234"/>
                  <a:pt x="99536" y="351949"/>
                  <a:pt x="102394" y="358616"/>
                </a:cubicBezTo>
                <a:cubicBezTo>
                  <a:pt x="100489" y="367189"/>
                  <a:pt x="98584" y="374809"/>
                  <a:pt x="96679" y="384334"/>
                </a:cubicBezTo>
                <a:cubicBezTo>
                  <a:pt x="95726" y="389096"/>
                  <a:pt x="94774" y="393859"/>
                  <a:pt x="94774" y="399574"/>
                </a:cubicBezTo>
                <a:cubicBezTo>
                  <a:pt x="94774" y="399574"/>
                  <a:pt x="93821" y="400526"/>
                  <a:pt x="93821" y="400526"/>
                </a:cubicBezTo>
                <a:cubicBezTo>
                  <a:pt x="92869" y="401479"/>
                  <a:pt x="91916" y="403384"/>
                  <a:pt x="90964" y="404336"/>
                </a:cubicBezTo>
                <a:cubicBezTo>
                  <a:pt x="90011" y="396716"/>
                  <a:pt x="89059" y="390049"/>
                  <a:pt x="88106" y="382429"/>
                </a:cubicBezTo>
                <a:cubicBezTo>
                  <a:pt x="87154" y="376714"/>
                  <a:pt x="86201" y="370999"/>
                  <a:pt x="85249" y="365284"/>
                </a:cubicBezTo>
                <a:cubicBezTo>
                  <a:pt x="87154" y="356711"/>
                  <a:pt x="89059" y="348139"/>
                  <a:pt x="91916" y="341471"/>
                </a:cubicBezTo>
                <a:close/>
                <a:moveTo>
                  <a:pt x="72866" y="407194"/>
                </a:moveTo>
                <a:cubicBezTo>
                  <a:pt x="72866" y="408146"/>
                  <a:pt x="72866" y="408146"/>
                  <a:pt x="72866" y="409099"/>
                </a:cubicBezTo>
                <a:cubicBezTo>
                  <a:pt x="72866" y="409099"/>
                  <a:pt x="72866" y="409099"/>
                  <a:pt x="71914" y="409099"/>
                </a:cubicBezTo>
                <a:cubicBezTo>
                  <a:pt x="71914" y="408146"/>
                  <a:pt x="72866" y="408146"/>
                  <a:pt x="72866" y="4071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149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6008956-0B06-40CE-B063-68DF2ECA9D66}"/>
              </a:ext>
            </a:extLst>
          </p:cNvPr>
          <p:cNvSpPr/>
          <p:nvPr userDrawn="1"/>
        </p:nvSpPr>
        <p:spPr>
          <a:xfrm>
            <a:off x="2597370" y="5117072"/>
            <a:ext cx="972430" cy="1533782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9C46A5D-CDB4-4268-AB6A-AB8617C7B237}"/>
              </a:ext>
            </a:extLst>
          </p:cNvPr>
          <p:cNvSpPr/>
          <p:nvPr userDrawn="1"/>
        </p:nvSpPr>
        <p:spPr>
          <a:xfrm>
            <a:off x="2322359" y="5783324"/>
            <a:ext cx="550021" cy="867530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F8044CC-261A-40D2-AAFB-4B4954FFF4CC}"/>
              </a:ext>
            </a:extLst>
          </p:cNvPr>
          <p:cNvSpPr/>
          <p:nvPr userDrawn="1"/>
        </p:nvSpPr>
        <p:spPr>
          <a:xfrm>
            <a:off x="3188101" y="5913452"/>
            <a:ext cx="467519" cy="737402"/>
          </a:xfrm>
          <a:custGeom>
            <a:avLst/>
            <a:gdLst>
              <a:gd name="connsiteX0" fmla="*/ 3148042 w 3753143"/>
              <a:gd name="connsiteY0" fmla="*/ 0 h 5919712"/>
              <a:gd name="connsiteX1" fmla="*/ 2450844 w 3753143"/>
              <a:gd name="connsiteY1" fmla="*/ 1400957 h 5919712"/>
              <a:gd name="connsiteX2" fmla="*/ 2161453 w 3753143"/>
              <a:gd name="connsiteY2" fmla="*/ 1427267 h 5919712"/>
              <a:gd name="connsiteX3" fmla="*/ 1885204 w 3753143"/>
              <a:gd name="connsiteY3" fmla="*/ 1690357 h 5919712"/>
              <a:gd name="connsiteX4" fmla="*/ 1885204 w 3753143"/>
              <a:gd name="connsiteY4" fmla="*/ 2841375 h 5919712"/>
              <a:gd name="connsiteX5" fmla="*/ 2023324 w 3753143"/>
              <a:gd name="connsiteY5" fmla="*/ 2624325 h 5919712"/>
              <a:gd name="connsiteX6" fmla="*/ 2253525 w 3753143"/>
              <a:gd name="connsiteY6" fmla="*/ 1848207 h 5919712"/>
              <a:gd name="connsiteX7" fmla="*/ 2825753 w 3753143"/>
              <a:gd name="connsiteY7" fmla="*/ 1486458 h 5919712"/>
              <a:gd name="connsiteX8" fmla="*/ 3753143 w 3753143"/>
              <a:gd name="connsiteY8" fmla="*/ 776118 h 5919712"/>
              <a:gd name="connsiteX9" fmla="*/ 3483474 w 3753143"/>
              <a:gd name="connsiteY9" fmla="*/ 2170496 h 5919712"/>
              <a:gd name="connsiteX10" fmla="*/ 2200913 w 3753143"/>
              <a:gd name="connsiteY10" fmla="*/ 2834795 h 5919712"/>
              <a:gd name="connsiteX11" fmla="*/ 2003594 w 3753143"/>
              <a:gd name="connsiteY11" fmla="*/ 2953185 h 5919712"/>
              <a:gd name="connsiteX12" fmla="*/ 1950974 w 3753143"/>
              <a:gd name="connsiteY12" fmla="*/ 3334665 h 5919712"/>
              <a:gd name="connsiteX13" fmla="*/ 2016745 w 3753143"/>
              <a:gd name="connsiteY13" fmla="*/ 5603820 h 5919712"/>
              <a:gd name="connsiteX14" fmla="*/ 1812854 w 3753143"/>
              <a:gd name="connsiteY14" fmla="*/ 5919529 h 5919712"/>
              <a:gd name="connsiteX15" fmla="*/ 1622114 w 3753143"/>
              <a:gd name="connsiteY15" fmla="*/ 5610400 h 5919712"/>
              <a:gd name="connsiteX16" fmla="*/ 1707615 w 3753143"/>
              <a:gd name="connsiteY16" fmla="*/ 3124195 h 5919712"/>
              <a:gd name="connsiteX17" fmla="*/ 1464255 w 3753143"/>
              <a:gd name="connsiteY17" fmla="*/ 2663786 h 5919712"/>
              <a:gd name="connsiteX18" fmla="*/ 1465295 w 3753143"/>
              <a:gd name="connsiteY18" fmla="*/ 2657998 h 5919712"/>
              <a:gd name="connsiteX19" fmla="*/ 1434565 w 3753143"/>
              <a:gd name="connsiteY19" fmla="*/ 2654445 h 5919712"/>
              <a:gd name="connsiteX20" fmla="*/ 1302303 w 3753143"/>
              <a:gd name="connsiteY20" fmla="*/ 2620224 h 5919712"/>
              <a:gd name="connsiteX21" fmla="*/ 657731 w 3753143"/>
              <a:gd name="connsiteY21" fmla="*/ 2370285 h 5919712"/>
              <a:gd name="connsiteX22" fmla="*/ 368322 w 3753143"/>
              <a:gd name="connsiteY22" fmla="*/ 1817797 h 5919712"/>
              <a:gd name="connsiteX23" fmla="*/ 0 w 3753143"/>
              <a:gd name="connsiteY23" fmla="*/ 1363969 h 5919712"/>
              <a:gd name="connsiteX24" fmla="*/ 1183913 w 3753143"/>
              <a:gd name="connsiteY24" fmla="*/ 1666526 h 5919712"/>
              <a:gd name="connsiteX25" fmla="*/ 1460154 w 3753143"/>
              <a:gd name="connsiteY25" fmla="*/ 2495255 h 5919712"/>
              <a:gd name="connsiteX26" fmla="*/ 1474956 w 3753143"/>
              <a:gd name="connsiteY26" fmla="*/ 2610868 h 5919712"/>
              <a:gd name="connsiteX27" fmla="*/ 1487350 w 3753143"/>
              <a:gd name="connsiteY27" fmla="*/ 2625483 h 5919712"/>
              <a:gd name="connsiteX28" fmla="*/ 1490565 w 3753143"/>
              <a:gd name="connsiteY28" fmla="*/ 2624325 h 5919712"/>
              <a:gd name="connsiteX29" fmla="*/ 1701043 w 3753143"/>
              <a:gd name="connsiteY29" fmla="*/ 2670365 h 5919712"/>
              <a:gd name="connsiteX30" fmla="*/ 1760234 w 3753143"/>
              <a:gd name="connsiteY30" fmla="*/ 1506188 h 5919712"/>
              <a:gd name="connsiteX31" fmla="*/ 1451104 w 3753143"/>
              <a:gd name="connsiteY31" fmla="*/ 1236519 h 5919712"/>
              <a:gd name="connsiteX32" fmla="*/ 859146 w 3753143"/>
              <a:gd name="connsiteY32" fmla="*/ 848460 h 5919712"/>
              <a:gd name="connsiteX33" fmla="*/ 530285 w 3753143"/>
              <a:gd name="connsiteY33" fmla="*/ 315709 h 5919712"/>
              <a:gd name="connsiteX34" fmla="*/ 1556343 w 3753143"/>
              <a:gd name="connsiteY34" fmla="*/ 1131288 h 5919712"/>
              <a:gd name="connsiteX35" fmla="*/ 1694464 w 3753143"/>
              <a:gd name="connsiteY35" fmla="*/ 1256257 h 5919712"/>
              <a:gd name="connsiteX36" fmla="*/ 1898355 w 3753143"/>
              <a:gd name="connsiteY36" fmla="*/ 1157598 h 5919712"/>
              <a:gd name="connsiteX37" fmla="*/ 2510043 w 3753143"/>
              <a:gd name="connsiteY37" fmla="*/ 447250 h 5919712"/>
              <a:gd name="connsiteX38" fmla="*/ 3148042 w 3753143"/>
              <a:gd name="connsiteY38" fmla="*/ 0 h 591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53143" h="5919712">
                <a:moveTo>
                  <a:pt x="3148042" y="0"/>
                </a:moveTo>
                <a:cubicBezTo>
                  <a:pt x="3279583" y="591950"/>
                  <a:pt x="2950723" y="1249678"/>
                  <a:pt x="2450844" y="1400957"/>
                </a:cubicBezTo>
                <a:cubicBezTo>
                  <a:pt x="2352185" y="1427267"/>
                  <a:pt x="2253525" y="1446997"/>
                  <a:pt x="2161453" y="1427267"/>
                </a:cubicBezTo>
                <a:cubicBezTo>
                  <a:pt x="1918093" y="1374647"/>
                  <a:pt x="1885204" y="1506188"/>
                  <a:pt x="1885204" y="1690357"/>
                </a:cubicBezTo>
                <a:cubicBezTo>
                  <a:pt x="1885204" y="2065257"/>
                  <a:pt x="1885204" y="2440157"/>
                  <a:pt x="1885204" y="2841375"/>
                </a:cubicBezTo>
                <a:cubicBezTo>
                  <a:pt x="2010165" y="2782176"/>
                  <a:pt x="2056213" y="2703246"/>
                  <a:pt x="2023324" y="2624325"/>
                </a:cubicBezTo>
                <a:cubicBezTo>
                  <a:pt x="1885204" y="2302037"/>
                  <a:pt x="2043055" y="2065257"/>
                  <a:pt x="2253525" y="1848207"/>
                </a:cubicBezTo>
                <a:cubicBezTo>
                  <a:pt x="2411384" y="1683777"/>
                  <a:pt x="2615275" y="1571959"/>
                  <a:pt x="2825753" y="1486458"/>
                </a:cubicBezTo>
                <a:cubicBezTo>
                  <a:pt x="3180923" y="1341758"/>
                  <a:pt x="3536093" y="1210209"/>
                  <a:pt x="3753143" y="776118"/>
                </a:cubicBezTo>
                <a:cubicBezTo>
                  <a:pt x="3720254" y="1302298"/>
                  <a:pt x="3693952" y="1756127"/>
                  <a:pt x="3483474" y="2170496"/>
                </a:cubicBezTo>
                <a:cubicBezTo>
                  <a:pt x="3226963" y="2663786"/>
                  <a:pt x="2746824" y="2933455"/>
                  <a:pt x="2200913" y="2834795"/>
                </a:cubicBezTo>
                <a:cubicBezTo>
                  <a:pt x="2062793" y="2808486"/>
                  <a:pt x="2043055" y="2861105"/>
                  <a:pt x="2003594" y="2953185"/>
                </a:cubicBezTo>
                <a:cubicBezTo>
                  <a:pt x="1950974" y="3078155"/>
                  <a:pt x="1950974" y="3203124"/>
                  <a:pt x="1950974" y="3334665"/>
                </a:cubicBezTo>
                <a:cubicBezTo>
                  <a:pt x="1970705" y="4091053"/>
                  <a:pt x="1990435" y="4847432"/>
                  <a:pt x="2016745" y="5603820"/>
                </a:cubicBezTo>
                <a:cubicBezTo>
                  <a:pt x="2023324" y="5755099"/>
                  <a:pt x="2023324" y="5926101"/>
                  <a:pt x="1812854" y="5919529"/>
                </a:cubicBezTo>
                <a:cubicBezTo>
                  <a:pt x="1628685" y="5912950"/>
                  <a:pt x="1615534" y="5761671"/>
                  <a:pt x="1622114" y="5610400"/>
                </a:cubicBezTo>
                <a:cubicBezTo>
                  <a:pt x="1648415" y="4781662"/>
                  <a:pt x="1668154" y="3952924"/>
                  <a:pt x="1707615" y="3124195"/>
                </a:cubicBezTo>
                <a:cubicBezTo>
                  <a:pt x="1720774" y="2907145"/>
                  <a:pt x="1701043" y="2736136"/>
                  <a:pt x="1464255" y="2663786"/>
                </a:cubicBezTo>
                <a:lnTo>
                  <a:pt x="1465295" y="2657998"/>
                </a:lnTo>
                <a:lnTo>
                  <a:pt x="1434565" y="2654445"/>
                </a:lnTo>
                <a:cubicBezTo>
                  <a:pt x="1392328" y="2637489"/>
                  <a:pt x="1356566" y="2595557"/>
                  <a:pt x="1302303" y="2620224"/>
                </a:cubicBezTo>
                <a:cubicBezTo>
                  <a:pt x="1012902" y="2732034"/>
                  <a:pt x="828733" y="2574184"/>
                  <a:pt x="657731" y="2370285"/>
                </a:cubicBezTo>
                <a:cubicBezTo>
                  <a:pt x="519602" y="2205856"/>
                  <a:pt x="447252" y="2008537"/>
                  <a:pt x="368322" y="1817797"/>
                </a:cubicBezTo>
                <a:cubicBezTo>
                  <a:pt x="289400" y="1633637"/>
                  <a:pt x="184161" y="1462628"/>
                  <a:pt x="0" y="1363969"/>
                </a:cubicBezTo>
                <a:cubicBezTo>
                  <a:pt x="368322" y="1285039"/>
                  <a:pt x="920822" y="1423168"/>
                  <a:pt x="1183913" y="1666526"/>
                </a:cubicBezTo>
                <a:cubicBezTo>
                  <a:pt x="1427265" y="1890147"/>
                  <a:pt x="1525925" y="2172966"/>
                  <a:pt x="1460154" y="2495255"/>
                </a:cubicBezTo>
                <a:cubicBezTo>
                  <a:pt x="1450291" y="2549517"/>
                  <a:pt x="1455223" y="2581578"/>
                  <a:pt x="1474956" y="2610868"/>
                </a:cubicBezTo>
                <a:lnTo>
                  <a:pt x="1487350" y="2625483"/>
                </a:lnTo>
                <a:lnTo>
                  <a:pt x="1490565" y="2624325"/>
                </a:lnTo>
                <a:cubicBezTo>
                  <a:pt x="1562915" y="2637476"/>
                  <a:pt x="1628685" y="2657206"/>
                  <a:pt x="1701043" y="2670365"/>
                </a:cubicBezTo>
                <a:cubicBezTo>
                  <a:pt x="1720774" y="2275727"/>
                  <a:pt x="1733924" y="1887676"/>
                  <a:pt x="1760234" y="1506188"/>
                </a:cubicBezTo>
                <a:cubicBezTo>
                  <a:pt x="1779965" y="1262837"/>
                  <a:pt x="1562915" y="1216789"/>
                  <a:pt x="1451104" y="1236519"/>
                </a:cubicBezTo>
                <a:cubicBezTo>
                  <a:pt x="1115664" y="1282567"/>
                  <a:pt x="977544" y="1078669"/>
                  <a:pt x="859146" y="848460"/>
                </a:cubicBezTo>
                <a:cubicBezTo>
                  <a:pt x="760486" y="664300"/>
                  <a:pt x="707874" y="460409"/>
                  <a:pt x="530285" y="315709"/>
                </a:cubicBezTo>
                <a:cubicBezTo>
                  <a:pt x="1135395" y="217050"/>
                  <a:pt x="1510295" y="513029"/>
                  <a:pt x="1556343" y="1131288"/>
                </a:cubicBezTo>
                <a:cubicBezTo>
                  <a:pt x="1562915" y="1243099"/>
                  <a:pt x="1655003" y="1262837"/>
                  <a:pt x="1694464" y="1256257"/>
                </a:cubicBezTo>
                <a:cubicBezTo>
                  <a:pt x="1760234" y="1243099"/>
                  <a:pt x="1891775" y="1275988"/>
                  <a:pt x="1898355" y="1157598"/>
                </a:cubicBezTo>
                <a:cubicBezTo>
                  <a:pt x="1911514" y="756388"/>
                  <a:pt x="2207485" y="598529"/>
                  <a:pt x="2510043" y="447250"/>
                </a:cubicBezTo>
                <a:cubicBezTo>
                  <a:pt x="2746824" y="328860"/>
                  <a:pt x="3016493" y="263090"/>
                  <a:pt x="31480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42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7"/>
          <p:cNvSpPr>
            <a:spLocks noGrp="1"/>
          </p:cNvSpPr>
          <p:nvPr>
            <p:ph type="pic" sz="quarter" idx="14" hasCustomPrompt="1"/>
          </p:nvPr>
        </p:nvSpPr>
        <p:spPr>
          <a:xfrm>
            <a:off x="7903669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7903669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6" hasCustomPrompt="1"/>
          </p:nvPr>
        </p:nvSpPr>
        <p:spPr>
          <a:xfrm>
            <a:off x="2929923" y="2174423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7" hasCustomPrompt="1"/>
          </p:nvPr>
        </p:nvSpPr>
        <p:spPr>
          <a:xfrm>
            <a:off x="2929923" y="4360291"/>
            <a:ext cx="1368000" cy="1368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4" name="Picture Placeholder 27"/>
          <p:cNvSpPr>
            <a:spLocks noGrp="1"/>
          </p:cNvSpPr>
          <p:nvPr>
            <p:ph type="pic" sz="quarter" idx="13" hasCustomPrompt="1"/>
          </p:nvPr>
        </p:nvSpPr>
        <p:spPr>
          <a:xfrm>
            <a:off x="5015183" y="2862813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1A87D1-0F82-458E-B451-ECFD91BE4FCB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DE4D67-16B9-44D7-9672-DB07680113E0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5E5C8F2-94B5-407A-9321-CCBE3A777973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8152AF8-7BCF-4AE4-893A-26F25A08DAC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0ACCA3-500B-4DA6-B5EE-05467281AF0A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A993F35-9411-4EDC-B7BB-48A62DFA00A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A03E3D-C9E4-4C45-A547-6BA17B282E37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CB463C-0233-48FA-B7FB-2878DA0A3B06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45FB8EC-CCE6-4300-96E5-28EC7FF2ED94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96CF9FE-A157-4578-864A-2EB1F44B7F68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344D31A-8112-4DF1-A619-C1C826BAF1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FD5584-E9AB-4812-B513-6472F68A5E48}"/>
              </a:ext>
            </a:extLst>
          </p:cNvPr>
          <p:cNvGrpSpPr/>
          <p:nvPr userDrawn="1"/>
        </p:nvGrpSpPr>
        <p:grpSpPr>
          <a:xfrm rot="1888331">
            <a:off x="8522104" y="95153"/>
            <a:ext cx="612772" cy="525096"/>
            <a:chOff x="8426854" y="66578"/>
            <a:chExt cx="612772" cy="525096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42FC1C7-C00E-43A3-94A2-0D5229EA21D6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FAD43C-6389-4EF7-A76F-837210E7D22C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EF427C-D4ED-4035-973D-876F3584B9D1}"/>
              </a:ext>
            </a:extLst>
          </p:cNvPr>
          <p:cNvGrpSpPr/>
          <p:nvPr userDrawn="1"/>
        </p:nvGrpSpPr>
        <p:grpSpPr>
          <a:xfrm rot="16200000">
            <a:off x="2915257" y="383347"/>
            <a:ext cx="612772" cy="525096"/>
            <a:chOff x="8426854" y="66578"/>
            <a:chExt cx="612772" cy="52509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35EA68-4788-4A07-B9FD-C472E86640D9}"/>
                </a:ext>
              </a:extLst>
            </p:cNvPr>
            <p:cNvSpPr/>
            <p:nvPr/>
          </p:nvSpPr>
          <p:spPr>
            <a:xfrm rot="2020309" flipH="1">
              <a:off x="8426854" y="66578"/>
              <a:ext cx="370727" cy="431438"/>
            </a:xfrm>
            <a:custGeom>
              <a:avLst/>
              <a:gdLst>
                <a:gd name="connsiteX0" fmla="*/ 316143 w 2733675"/>
                <a:gd name="connsiteY0" fmla="*/ 3128010 h 3181350"/>
                <a:gd name="connsiteX1" fmla="*/ 2161135 w 2733675"/>
                <a:gd name="connsiteY1" fmla="*/ 926782 h 3181350"/>
                <a:gd name="connsiteX2" fmla="*/ 2146848 w 2733675"/>
                <a:gd name="connsiteY2" fmla="*/ 956310 h 3181350"/>
                <a:gd name="connsiteX3" fmla="*/ 2131608 w 2733675"/>
                <a:gd name="connsiteY3" fmla="*/ 986790 h 3181350"/>
                <a:gd name="connsiteX4" fmla="*/ 977178 w 2733675"/>
                <a:gd name="connsiteY4" fmla="*/ 2490788 h 3181350"/>
                <a:gd name="connsiteX5" fmla="*/ 256135 w 2733675"/>
                <a:gd name="connsiteY5" fmla="*/ 3052763 h 3181350"/>
                <a:gd name="connsiteX6" fmla="*/ 222798 w 2733675"/>
                <a:gd name="connsiteY6" fmla="*/ 3041333 h 3181350"/>
                <a:gd name="connsiteX7" fmla="*/ 164695 w 2733675"/>
                <a:gd name="connsiteY7" fmla="*/ 2854642 h 3181350"/>
                <a:gd name="connsiteX8" fmla="*/ 22773 w 2733675"/>
                <a:gd name="connsiteY8" fmla="*/ 2218373 h 3181350"/>
                <a:gd name="connsiteX9" fmla="*/ 38965 w 2733675"/>
                <a:gd name="connsiteY9" fmla="*/ 1536382 h 3181350"/>
                <a:gd name="connsiteX10" fmla="*/ 212320 w 2733675"/>
                <a:gd name="connsiteY10" fmla="*/ 1156335 h 3181350"/>
                <a:gd name="connsiteX11" fmla="*/ 545695 w 2733675"/>
                <a:gd name="connsiteY11" fmla="*/ 865822 h 3181350"/>
                <a:gd name="connsiteX12" fmla="*/ 1077190 w 2733675"/>
                <a:gd name="connsiteY12" fmla="*/ 658177 h 3181350"/>
                <a:gd name="connsiteX13" fmla="*/ 1392468 w 2733675"/>
                <a:gd name="connsiteY13" fmla="*/ 579120 h 3181350"/>
                <a:gd name="connsiteX14" fmla="*/ 1986828 w 2733675"/>
                <a:gd name="connsiteY14" fmla="*/ 418147 h 3181350"/>
                <a:gd name="connsiteX15" fmla="*/ 2201140 w 2733675"/>
                <a:gd name="connsiteY15" fmla="*/ 322897 h 3181350"/>
                <a:gd name="connsiteX16" fmla="*/ 2529753 w 2733675"/>
                <a:gd name="connsiteY16" fmla="*/ 0 h 3181350"/>
                <a:gd name="connsiteX17" fmla="*/ 2555470 w 2733675"/>
                <a:gd name="connsiteY17" fmla="*/ 99060 h 3181350"/>
                <a:gd name="connsiteX18" fmla="*/ 2689773 w 2733675"/>
                <a:gd name="connsiteY18" fmla="*/ 775335 h 3181350"/>
                <a:gd name="connsiteX19" fmla="*/ 2726920 w 2733675"/>
                <a:gd name="connsiteY19" fmla="*/ 1599248 h 3181350"/>
                <a:gd name="connsiteX20" fmla="*/ 2524990 w 2733675"/>
                <a:gd name="connsiteY20" fmla="*/ 2387917 h 3181350"/>
                <a:gd name="connsiteX21" fmla="*/ 2271625 w 2733675"/>
                <a:gd name="connsiteY21" fmla="*/ 2735580 h 3181350"/>
                <a:gd name="connsiteX22" fmla="*/ 1782993 w 2733675"/>
                <a:gd name="connsiteY22" fmla="*/ 3046095 h 3181350"/>
                <a:gd name="connsiteX23" fmla="*/ 1406755 w 2733675"/>
                <a:gd name="connsiteY23" fmla="*/ 3146108 h 3181350"/>
                <a:gd name="connsiteX24" fmla="*/ 714288 w 2733675"/>
                <a:gd name="connsiteY24" fmla="*/ 3172778 h 3181350"/>
                <a:gd name="connsiteX25" fmla="*/ 334240 w 2733675"/>
                <a:gd name="connsiteY25" fmla="*/ 3129915 h 3181350"/>
                <a:gd name="connsiteX26" fmla="*/ 316143 w 2733675"/>
                <a:gd name="connsiteY26" fmla="*/ 3128010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3675" h="3181350">
                  <a:moveTo>
                    <a:pt x="316143" y="3128010"/>
                  </a:moveTo>
                  <a:cubicBezTo>
                    <a:pt x="1211493" y="2624138"/>
                    <a:pt x="1817283" y="1884045"/>
                    <a:pt x="2161135" y="926782"/>
                  </a:cubicBezTo>
                  <a:cubicBezTo>
                    <a:pt x="2156373" y="936307"/>
                    <a:pt x="2151610" y="946785"/>
                    <a:pt x="2146848" y="956310"/>
                  </a:cubicBezTo>
                  <a:cubicBezTo>
                    <a:pt x="2142085" y="966788"/>
                    <a:pt x="2136370" y="976313"/>
                    <a:pt x="2131608" y="986790"/>
                  </a:cubicBezTo>
                  <a:cubicBezTo>
                    <a:pt x="1843953" y="1563053"/>
                    <a:pt x="1455333" y="2061210"/>
                    <a:pt x="977178" y="2490788"/>
                  </a:cubicBezTo>
                  <a:cubicBezTo>
                    <a:pt x="750483" y="2695575"/>
                    <a:pt x="508548" y="2880360"/>
                    <a:pt x="256135" y="3052763"/>
                  </a:cubicBezTo>
                  <a:cubicBezTo>
                    <a:pt x="236133" y="3066098"/>
                    <a:pt x="229465" y="3065145"/>
                    <a:pt x="222798" y="3041333"/>
                  </a:cubicBezTo>
                  <a:cubicBezTo>
                    <a:pt x="204700" y="2978467"/>
                    <a:pt x="183745" y="2917508"/>
                    <a:pt x="164695" y="2854642"/>
                  </a:cubicBezTo>
                  <a:cubicBezTo>
                    <a:pt x="100878" y="2646045"/>
                    <a:pt x="51348" y="2434590"/>
                    <a:pt x="22773" y="2218373"/>
                  </a:cubicBezTo>
                  <a:cubicBezTo>
                    <a:pt x="-7707" y="1990725"/>
                    <a:pt x="-12470" y="1763078"/>
                    <a:pt x="38965" y="1536382"/>
                  </a:cubicBezTo>
                  <a:cubicBezTo>
                    <a:pt x="70398" y="1396365"/>
                    <a:pt x="129453" y="1270635"/>
                    <a:pt x="212320" y="1156335"/>
                  </a:cubicBezTo>
                  <a:cubicBezTo>
                    <a:pt x="300903" y="1033463"/>
                    <a:pt x="416155" y="941070"/>
                    <a:pt x="545695" y="865822"/>
                  </a:cubicBezTo>
                  <a:cubicBezTo>
                    <a:pt x="712383" y="769620"/>
                    <a:pt x="892405" y="707707"/>
                    <a:pt x="1077190" y="658177"/>
                  </a:cubicBezTo>
                  <a:cubicBezTo>
                    <a:pt x="1181965" y="629602"/>
                    <a:pt x="1287693" y="604838"/>
                    <a:pt x="1392468" y="579120"/>
                  </a:cubicBezTo>
                  <a:cubicBezTo>
                    <a:pt x="1591540" y="530543"/>
                    <a:pt x="1792518" y="487680"/>
                    <a:pt x="1986828" y="418147"/>
                  </a:cubicBezTo>
                  <a:cubicBezTo>
                    <a:pt x="2060170" y="391477"/>
                    <a:pt x="2132560" y="360997"/>
                    <a:pt x="2201140" y="322897"/>
                  </a:cubicBezTo>
                  <a:cubicBezTo>
                    <a:pt x="2338300" y="246697"/>
                    <a:pt x="2453553" y="148590"/>
                    <a:pt x="2529753" y="0"/>
                  </a:cubicBezTo>
                  <a:cubicBezTo>
                    <a:pt x="2539278" y="37147"/>
                    <a:pt x="2547850" y="67627"/>
                    <a:pt x="2555470" y="99060"/>
                  </a:cubicBezTo>
                  <a:cubicBezTo>
                    <a:pt x="2610715" y="321945"/>
                    <a:pt x="2658340" y="546735"/>
                    <a:pt x="2689773" y="775335"/>
                  </a:cubicBezTo>
                  <a:cubicBezTo>
                    <a:pt x="2727873" y="1048702"/>
                    <a:pt x="2746923" y="1323023"/>
                    <a:pt x="2726920" y="1599248"/>
                  </a:cubicBezTo>
                  <a:cubicBezTo>
                    <a:pt x="2706918" y="1874520"/>
                    <a:pt x="2650720" y="2140267"/>
                    <a:pt x="2524990" y="2387917"/>
                  </a:cubicBezTo>
                  <a:cubicBezTo>
                    <a:pt x="2459268" y="2517458"/>
                    <a:pt x="2374495" y="2632710"/>
                    <a:pt x="2271625" y="2735580"/>
                  </a:cubicBezTo>
                  <a:cubicBezTo>
                    <a:pt x="2131608" y="2875598"/>
                    <a:pt x="1965873" y="2973705"/>
                    <a:pt x="1782993" y="3046095"/>
                  </a:cubicBezTo>
                  <a:cubicBezTo>
                    <a:pt x="1661073" y="3094673"/>
                    <a:pt x="1535343" y="3124200"/>
                    <a:pt x="1406755" y="3146108"/>
                  </a:cubicBezTo>
                  <a:cubicBezTo>
                    <a:pt x="1177203" y="3186113"/>
                    <a:pt x="945745" y="3188017"/>
                    <a:pt x="714288" y="3172778"/>
                  </a:cubicBezTo>
                  <a:cubicBezTo>
                    <a:pt x="586653" y="3164205"/>
                    <a:pt x="459970" y="3149917"/>
                    <a:pt x="334240" y="3129915"/>
                  </a:cubicBezTo>
                  <a:cubicBezTo>
                    <a:pt x="331383" y="3131820"/>
                    <a:pt x="328525" y="3130867"/>
                    <a:pt x="316143" y="3128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632B33-5C16-4660-BB8C-D674C1457D2E}"/>
                </a:ext>
              </a:extLst>
            </p:cNvPr>
            <p:cNvSpPr/>
            <p:nvPr/>
          </p:nvSpPr>
          <p:spPr>
            <a:xfrm rot="4488973" flipH="1">
              <a:off x="8764584" y="316632"/>
              <a:ext cx="210609" cy="339475"/>
            </a:xfrm>
            <a:custGeom>
              <a:avLst/>
              <a:gdLst>
                <a:gd name="connsiteX0" fmla="*/ 934992 w 2085975"/>
                <a:gd name="connsiteY0" fmla="*/ 822960 h 3362325"/>
                <a:gd name="connsiteX1" fmla="*/ 1095965 w 2085975"/>
                <a:gd name="connsiteY1" fmla="*/ 3340418 h 3362325"/>
                <a:gd name="connsiteX2" fmla="*/ 1072152 w 2085975"/>
                <a:gd name="connsiteY2" fmla="*/ 3334703 h 3362325"/>
                <a:gd name="connsiteX3" fmla="*/ 748302 w 2085975"/>
                <a:gd name="connsiteY3" fmla="*/ 3155633 h 3362325"/>
                <a:gd name="connsiteX4" fmla="*/ 506367 w 2085975"/>
                <a:gd name="connsiteY4" fmla="*/ 2975610 h 3362325"/>
                <a:gd name="connsiteX5" fmla="*/ 196805 w 2085975"/>
                <a:gd name="connsiteY5" fmla="*/ 2623185 h 3362325"/>
                <a:gd name="connsiteX6" fmla="*/ 1542 w 2085975"/>
                <a:gd name="connsiteY6" fmla="*/ 1878330 h 3362325"/>
                <a:gd name="connsiteX7" fmla="*/ 125367 w 2085975"/>
                <a:gd name="connsiteY7" fmla="*/ 1338263 h 3362325"/>
                <a:gd name="connsiteX8" fmla="*/ 290150 w 2085975"/>
                <a:gd name="connsiteY8" fmla="*/ 1003935 h 3362325"/>
                <a:gd name="connsiteX9" fmla="*/ 533990 w 2085975"/>
                <a:gd name="connsiteY9" fmla="*/ 645795 h 3362325"/>
                <a:gd name="connsiteX10" fmla="*/ 869270 w 2085975"/>
                <a:gd name="connsiteY10" fmla="*/ 260985 h 3362325"/>
                <a:gd name="connsiteX11" fmla="*/ 1139780 w 2085975"/>
                <a:gd name="connsiteY11" fmla="*/ 0 h 3362325"/>
                <a:gd name="connsiteX12" fmla="*/ 1145495 w 2085975"/>
                <a:gd name="connsiteY12" fmla="*/ 16193 h 3362325"/>
                <a:gd name="connsiteX13" fmla="*/ 1287417 w 2085975"/>
                <a:gd name="connsiteY13" fmla="*/ 554355 h 3362325"/>
                <a:gd name="connsiteX14" fmla="*/ 1752237 w 2085975"/>
                <a:gd name="connsiteY14" fmla="*/ 1176338 h 3362325"/>
                <a:gd name="connsiteX15" fmla="*/ 2081802 w 2085975"/>
                <a:gd name="connsiteY15" fmla="*/ 1904048 h 3362325"/>
                <a:gd name="connsiteX16" fmla="*/ 1946547 w 2085975"/>
                <a:gd name="connsiteY16" fmla="*/ 2621280 h 3362325"/>
                <a:gd name="connsiteX17" fmla="*/ 1444580 w 2085975"/>
                <a:gd name="connsiteY17" fmla="*/ 3253740 h 3362325"/>
                <a:gd name="connsiteX18" fmla="*/ 1323612 w 2085975"/>
                <a:gd name="connsiteY18" fmla="*/ 3355658 h 3362325"/>
                <a:gd name="connsiteX19" fmla="*/ 1275035 w 2085975"/>
                <a:gd name="connsiteY19" fmla="*/ 3358515 h 3362325"/>
                <a:gd name="connsiteX20" fmla="*/ 1215980 w 2085975"/>
                <a:gd name="connsiteY20" fmla="*/ 3300413 h 3362325"/>
                <a:gd name="connsiteX21" fmla="*/ 1103585 w 2085975"/>
                <a:gd name="connsiteY21" fmla="*/ 3075623 h 3362325"/>
                <a:gd name="connsiteX22" fmla="*/ 1004525 w 2085975"/>
                <a:gd name="connsiteY22" fmla="*/ 2750820 h 3362325"/>
                <a:gd name="connsiteX23" fmla="*/ 971187 w 2085975"/>
                <a:gd name="connsiteY23" fmla="*/ 2626043 h 3362325"/>
                <a:gd name="connsiteX24" fmla="*/ 921657 w 2085975"/>
                <a:gd name="connsiteY24" fmla="*/ 2357438 h 3362325"/>
                <a:gd name="connsiteX25" fmla="*/ 865460 w 2085975"/>
                <a:gd name="connsiteY25" fmla="*/ 1453515 h 3362325"/>
                <a:gd name="connsiteX26" fmla="*/ 934992 w 2085975"/>
                <a:gd name="connsiteY26" fmla="*/ 838200 h 3362325"/>
                <a:gd name="connsiteX27" fmla="*/ 934992 w 2085975"/>
                <a:gd name="connsiteY27" fmla="*/ 822960 h 3362325"/>
                <a:gd name="connsiteX28" fmla="*/ 938802 w 2085975"/>
                <a:gd name="connsiteY28" fmla="*/ 803910 h 3362325"/>
                <a:gd name="connsiteX29" fmla="*/ 938802 w 2085975"/>
                <a:gd name="connsiteY29" fmla="*/ 805815 h 3362325"/>
                <a:gd name="connsiteX30" fmla="*/ 937850 w 2085975"/>
                <a:gd name="connsiteY30" fmla="*/ 805815 h 3362325"/>
                <a:gd name="connsiteX31" fmla="*/ 938802 w 2085975"/>
                <a:gd name="connsiteY31" fmla="*/ 803910 h 336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85975" h="3362325">
                  <a:moveTo>
                    <a:pt x="934992" y="822960"/>
                  </a:moveTo>
                  <a:cubicBezTo>
                    <a:pt x="685437" y="1681163"/>
                    <a:pt x="733062" y="2520315"/>
                    <a:pt x="1095965" y="3340418"/>
                  </a:cubicBezTo>
                  <a:cubicBezTo>
                    <a:pt x="1084535" y="3343275"/>
                    <a:pt x="1077867" y="3337560"/>
                    <a:pt x="1072152" y="3334703"/>
                  </a:cubicBezTo>
                  <a:cubicBezTo>
                    <a:pt x="959757" y="3282315"/>
                    <a:pt x="852125" y="3222308"/>
                    <a:pt x="748302" y="3155633"/>
                  </a:cubicBezTo>
                  <a:cubicBezTo>
                    <a:pt x="663530" y="3101340"/>
                    <a:pt x="583520" y="3041333"/>
                    <a:pt x="506367" y="2975610"/>
                  </a:cubicBezTo>
                  <a:cubicBezTo>
                    <a:pt x="386352" y="2872740"/>
                    <a:pt x="281577" y="2756535"/>
                    <a:pt x="196805" y="2623185"/>
                  </a:cubicBezTo>
                  <a:cubicBezTo>
                    <a:pt x="51072" y="2395538"/>
                    <a:pt x="-10840" y="2146935"/>
                    <a:pt x="1542" y="1878330"/>
                  </a:cubicBezTo>
                  <a:cubicBezTo>
                    <a:pt x="10115" y="1690688"/>
                    <a:pt x="56787" y="1511618"/>
                    <a:pt x="125367" y="1338263"/>
                  </a:cubicBezTo>
                  <a:cubicBezTo>
                    <a:pt x="171087" y="1222058"/>
                    <a:pt x="228237" y="1111568"/>
                    <a:pt x="290150" y="1003935"/>
                  </a:cubicBezTo>
                  <a:cubicBezTo>
                    <a:pt x="362540" y="879158"/>
                    <a:pt x="445407" y="761048"/>
                    <a:pt x="533990" y="645795"/>
                  </a:cubicBezTo>
                  <a:cubicBezTo>
                    <a:pt x="636860" y="510540"/>
                    <a:pt x="751160" y="383858"/>
                    <a:pt x="869270" y="260985"/>
                  </a:cubicBezTo>
                  <a:cubicBezTo>
                    <a:pt x="955947" y="170498"/>
                    <a:pt x="1048340" y="84773"/>
                    <a:pt x="1139780" y="0"/>
                  </a:cubicBezTo>
                  <a:cubicBezTo>
                    <a:pt x="1149305" y="3810"/>
                    <a:pt x="1145495" y="10478"/>
                    <a:pt x="1145495" y="16193"/>
                  </a:cubicBezTo>
                  <a:cubicBezTo>
                    <a:pt x="1138827" y="209550"/>
                    <a:pt x="1197882" y="386715"/>
                    <a:pt x="1287417" y="554355"/>
                  </a:cubicBezTo>
                  <a:cubicBezTo>
                    <a:pt x="1410290" y="785813"/>
                    <a:pt x="1578882" y="982980"/>
                    <a:pt x="1752237" y="1176338"/>
                  </a:cubicBezTo>
                  <a:cubicBezTo>
                    <a:pt x="1937975" y="1383983"/>
                    <a:pt x="2052275" y="1625918"/>
                    <a:pt x="2081802" y="1904048"/>
                  </a:cubicBezTo>
                  <a:cubicBezTo>
                    <a:pt x="2108472" y="2156460"/>
                    <a:pt x="2057037" y="2394585"/>
                    <a:pt x="1946547" y="2621280"/>
                  </a:cubicBezTo>
                  <a:cubicBezTo>
                    <a:pt x="1825580" y="2868930"/>
                    <a:pt x="1649367" y="3072765"/>
                    <a:pt x="1444580" y="3253740"/>
                  </a:cubicBezTo>
                  <a:cubicBezTo>
                    <a:pt x="1404575" y="3288983"/>
                    <a:pt x="1362665" y="3320415"/>
                    <a:pt x="1323612" y="3355658"/>
                  </a:cubicBezTo>
                  <a:cubicBezTo>
                    <a:pt x="1306467" y="3370898"/>
                    <a:pt x="1292180" y="3368993"/>
                    <a:pt x="1275035" y="3358515"/>
                  </a:cubicBezTo>
                  <a:cubicBezTo>
                    <a:pt x="1251222" y="3343275"/>
                    <a:pt x="1232172" y="3323273"/>
                    <a:pt x="1215980" y="3300413"/>
                  </a:cubicBezTo>
                  <a:cubicBezTo>
                    <a:pt x="1166450" y="3231833"/>
                    <a:pt x="1133112" y="3154680"/>
                    <a:pt x="1103585" y="3075623"/>
                  </a:cubicBezTo>
                  <a:cubicBezTo>
                    <a:pt x="1063580" y="2969895"/>
                    <a:pt x="1036910" y="2859405"/>
                    <a:pt x="1004525" y="2750820"/>
                  </a:cubicBezTo>
                  <a:cubicBezTo>
                    <a:pt x="992142" y="2708910"/>
                    <a:pt x="976902" y="2667953"/>
                    <a:pt x="971187" y="2626043"/>
                  </a:cubicBezTo>
                  <a:cubicBezTo>
                    <a:pt x="957852" y="2535555"/>
                    <a:pt x="935945" y="2447925"/>
                    <a:pt x="921657" y="2357438"/>
                  </a:cubicBezTo>
                  <a:cubicBezTo>
                    <a:pt x="872127" y="2058353"/>
                    <a:pt x="852125" y="1757363"/>
                    <a:pt x="865460" y="1453515"/>
                  </a:cubicBezTo>
                  <a:cubicBezTo>
                    <a:pt x="874032" y="1246823"/>
                    <a:pt x="897845" y="1041083"/>
                    <a:pt x="934992" y="838200"/>
                  </a:cubicBezTo>
                  <a:cubicBezTo>
                    <a:pt x="934040" y="832485"/>
                    <a:pt x="934040" y="827723"/>
                    <a:pt x="934992" y="822960"/>
                  </a:cubicBezTo>
                  <a:close/>
                  <a:moveTo>
                    <a:pt x="938802" y="803910"/>
                  </a:moveTo>
                  <a:lnTo>
                    <a:pt x="938802" y="805815"/>
                  </a:lnTo>
                  <a:lnTo>
                    <a:pt x="937850" y="805815"/>
                  </a:lnTo>
                  <a:lnTo>
                    <a:pt x="938802" y="80391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87299A3-5D00-48F9-ABB6-1A9F68D668BA}"/>
              </a:ext>
            </a:extLst>
          </p:cNvPr>
          <p:cNvSpPr/>
          <p:nvPr userDrawn="1"/>
        </p:nvSpPr>
        <p:spPr>
          <a:xfrm>
            <a:off x="4724400" y="1088409"/>
            <a:ext cx="27432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9C57D-124D-4D30-9F70-25DF51F8F21B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1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EF407B-6750-446C-AC39-259EEAD3D4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1667" y="230340"/>
            <a:ext cx="10828239" cy="3559383"/>
          </a:xfrm>
          <a:custGeom>
            <a:avLst/>
            <a:gdLst>
              <a:gd name="connsiteX0" fmla="*/ 9870595 w 10828239"/>
              <a:gd name="connsiteY0" fmla="*/ 3188488 h 3559383"/>
              <a:gd name="connsiteX1" fmla="*/ 9875185 w 10828239"/>
              <a:gd name="connsiteY1" fmla="*/ 3191539 h 3559383"/>
              <a:gd name="connsiteX2" fmla="*/ 9869779 w 10828239"/>
              <a:gd name="connsiteY2" fmla="*/ 3191539 h 3559383"/>
              <a:gd name="connsiteX3" fmla="*/ 64249 w 10828239"/>
              <a:gd name="connsiteY3" fmla="*/ 2546756 h 3559383"/>
              <a:gd name="connsiteX4" fmla="*/ 63935 w 10828239"/>
              <a:gd name="connsiteY4" fmla="*/ 2555235 h 3559383"/>
              <a:gd name="connsiteX5" fmla="*/ 63592 w 10828239"/>
              <a:gd name="connsiteY5" fmla="*/ 2549209 h 3559383"/>
              <a:gd name="connsiteX6" fmla="*/ 6822884 w 10828239"/>
              <a:gd name="connsiteY6" fmla="*/ 0 h 3559383"/>
              <a:gd name="connsiteX7" fmla="*/ 6871541 w 10828239"/>
              <a:gd name="connsiteY7" fmla="*/ 156601 h 3559383"/>
              <a:gd name="connsiteX8" fmla="*/ 6903978 w 10828239"/>
              <a:gd name="connsiteY8" fmla="*/ 121240 h 3559383"/>
              <a:gd name="connsiteX9" fmla="*/ 6979667 w 10828239"/>
              <a:gd name="connsiteY9" fmla="*/ 116188 h 3559383"/>
              <a:gd name="connsiteX10" fmla="*/ 7055355 w 10828239"/>
              <a:gd name="connsiteY10" fmla="*/ 156601 h 3559383"/>
              <a:gd name="connsiteX11" fmla="*/ 7098606 w 10828239"/>
              <a:gd name="connsiteY11" fmla="*/ 60620 h 3559383"/>
              <a:gd name="connsiteX12" fmla="*/ 7179701 w 10828239"/>
              <a:gd name="connsiteY12" fmla="*/ 60620 h 3559383"/>
              <a:gd name="connsiteX13" fmla="*/ 7206732 w 10828239"/>
              <a:gd name="connsiteY13" fmla="*/ 25258 h 3559383"/>
              <a:gd name="connsiteX14" fmla="*/ 7255389 w 10828239"/>
              <a:gd name="connsiteY14" fmla="*/ 40413 h 3559383"/>
              <a:gd name="connsiteX15" fmla="*/ 7287827 w 10828239"/>
              <a:gd name="connsiteY15" fmla="*/ 146498 h 3559383"/>
              <a:gd name="connsiteX16" fmla="*/ 7347297 w 10828239"/>
              <a:gd name="connsiteY16" fmla="*/ 95981 h 3559383"/>
              <a:gd name="connsiteX17" fmla="*/ 7331078 w 10828239"/>
              <a:gd name="connsiteY17" fmla="*/ 272789 h 3559383"/>
              <a:gd name="connsiteX18" fmla="*/ 7444610 w 10828239"/>
              <a:gd name="connsiteY18" fmla="*/ 197014 h 3559383"/>
              <a:gd name="connsiteX19" fmla="*/ 7460829 w 10828239"/>
              <a:gd name="connsiteY19" fmla="*/ 161653 h 3559383"/>
              <a:gd name="connsiteX20" fmla="*/ 7498673 w 10828239"/>
              <a:gd name="connsiteY20" fmla="*/ 121240 h 3559383"/>
              <a:gd name="connsiteX21" fmla="*/ 7531111 w 10828239"/>
              <a:gd name="connsiteY21" fmla="*/ 136395 h 3559383"/>
              <a:gd name="connsiteX22" fmla="*/ 7531111 w 10828239"/>
              <a:gd name="connsiteY22" fmla="*/ 232376 h 3559383"/>
              <a:gd name="connsiteX23" fmla="*/ 7487861 w 10828239"/>
              <a:gd name="connsiteY23" fmla="*/ 242479 h 3559383"/>
              <a:gd name="connsiteX24" fmla="*/ 7568956 w 10828239"/>
              <a:gd name="connsiteY24" fmla="*/ 338461 h 3559383"/>
              <a:gd name="connsiteX25" fmla="*/ 7574362 w 10828239"/>
              <a:gd name="connsiteY25" fmla="*/ 207118 h 3559383"/>
              <a:gd name="connsiteX26" fmla="*/ 7671675 w 10828239"/>
              <a:gd name="connsiteY26" fmla="*/ 197014 h 3559383"/>
              <a:gd name="connsiteX27" fmla="*/ 7736551 w 10828239"/>
              <a:gd name="connsiteY27" fmla="*/ 181859 h 3559383"/>
              <a:gd name="connsiteX28" fmla="*/ 7785208 w 10828239"/>
              <a:gd name="connsiteY28" fmla="*/ 116188 h 3559383"/>
              <a:gd name="connsiteX29" fmla="*/ 7839271 w 10828239"/>
              <a:gd name="connsiteY29" fmla="*/ 50516 h 3559383"/>
              <a:gd name="connsiteX30" fmla="*/ 7877115 w 10828239"/>
              <a:gd name="connsiteY30" fmla="*/ 40413 h 3559383"/>
              <a:gd name="connsiteX31" fmla="*/ 8012273 w 10828239"/>
              <a:gd name="connsiteY31" fmla="*/ 106085 h 3559383"/>
              <a:gd name="connsiteX32" fmla="*/ 8044711 w 10828239"/>
              <a:gd name="connsiteY32" fmla="*/ 121240 h 3559383"/>
              <a:gd name="connsiteX33" fmla="*/ 8077149 w 10828239"/>
              <a:gd name="connsiteY33" fmla="*/ 126291 h 3559383"/>
              <a:gd name="connsiteX34" fmla="*/ 8201495 w 10828239"/>
              <a:gd name="connsiteY34" fmla="*/ 242479 h 3559383"/>
              <a:gd name="connsiteX35" fmla="*/ 8255558 w 10828239"/>
              <a:gd name="connsiteY35" fmla="*/ 217221 h 3559383"/>
              <a:gd name="connsiteX36" fmla="*/ 8287995 w 10828239"/>
              <a:gd name="connsiteY36" fmla="*/ 272789 h 3559383"/>
              <a:gd name="connsiteX37" fmla="*/ 8331246 w 10828239"/>
              <a:gd name="connsiteY37" fmla="*/ 298048 h 3559383"/>
              <a:gd name="connsiteX38" fmla="*/ 8336653 w 10828239"/>
              <a:gd name="connsiteY38" fmla="*/ 247531 h 3559383"/>
              <a:gd name="connsiteX39" fmla="*/ 8320433 w 10828239"/>
              <a:gd name="connsiteY39" fmla="*/ 222273 h 3559383"/>
              <a:gd name="connsiteX40" fmla="*/ 8374497 w 10828239"/>
              <a:gd name="connsiteY40" fmla="*/ 277841 h 3559383"/>
              <a:gd name="connsiteX41" fmla="*/ 8498842 w 10828239"/>
              <a:gd name="connsiteY41" fmla="*/ 237428 h 3559383"/>
              <a:gd name="connsiteX42" fmla="*/ 8606968 w 10828239"/>
              <a:gd name="connsiteY42" fmla="*/ 186911 h 3559383"/>
              <a:gd name="connsiteX43" fmla="*/ 8725907 w 10828239"/>
              <a:gd name="connsiteY43" fmla="*/ 186911 h 3559383"/>
              <a:gd name="connsiteX44" fmla="*/ 8758345 w 10828239"/>
              <a:gd name="connsiteY44" fmla="*/ 207118 h 3559383"/>
              <a:gd name="connsiteX45" fmla="*/ 8774564 w 10828239"/>
              <a:gd name="connsiteY45" fmla="*/ 232376 h 3559383"/>
              <a:gd name="connsiteX46" fmla="*/ 8779971 w 10828239"/>
              <a:gd name="connsiteY46" fmla="*/ 333409 h 3559383"/>
              <a:gd name="connsiteX47" fmla="*/ 8882691 w 10828239"/>
              <a:gd name="connsiteY47" fmla="*/ 388977 h 3559383"/>
              <a:gd name="connsiteX48" fmla="*/ 8882691 w 10828239"/>
              <a:gd name="connsiteY48" fmla="*/ 399081 h 3559383"/>
              <a:gd name="connsiteX49" fmla="*/ 8888097 w 10828239"/>
              <a:gd name="connsiteY49" fmla="*/ 394029 h 3559383"/>
              <a:gd name="connsiteX50" fmla="*/ 8942160 w 10828239"/>
              <a:gd name="connsiteY50" fmla="*/ 303099 h 3559383"/>
              <a:gd name="connsiteX51" fmla="*/ 8969192 w 10828239"/>
              <a:gd name="connsiteY51" fmla="*/ 171756 h 3559383"/>
              <a:gd name="connsiteX52" fmla="*/ 9050287 w 10828239"/>
              <a:gd name="connsiteY52" fmla="*/ 313203 h 3559383"/>
              <a:gd name="connsiteX53" fmla="*/ 9153007 w 10828239"/>
              <a:gd name="connsiteY53" fmla="*/ 237428 h 3559383"/>
              <a:gd name="connsiteX54" fmla="*/ 9180038 w 10828239"/>
              <a:gd name="connsiteY54" fmla="*/ 257634 h 3559383"/>
              <a:gd name="connsiteX55" fmla="*/ 9169226 w 10828239"/>
              <a:gd name="connsiteY55" fmla="*/ 313203 h 3559383"/>
              <a:gd name="connsiteX56" fmla="*/ 9098943 w 10828239"/>
              <a:gd name="connsiteY56" fmla="*/ 414236 h 3559383"/>
              <a:gd name="connsiteX57" fmla="*/ 9109756 w 10828239"/>
              <a:gd name="connsiteY57" fmla="*/ 459701 h 3559383"/>
              <a:gd name="connsiteX58" fmla="*/ 9153007 w 10828239"/>
              <a:gd name="connsiteY58" fmla="*/ 424339 h 3559383"/>
              <a:gd name="connsiteX59" fmla="*/ 9234101 w 10828239"/>
              <a:gd name="connsiteY59" fmla="*/ 404132 h 3559383"/>
              <a:gd name="connsiteX60" fmla="*/ 9250320 w 10828239"/>
              <a:gd name="connsiteY60" fmla="*/ 424339 h 3559383"/>
              <a:gd name="connsiteX61" fmla="*/ 9293571 w 10828239"/>
              <a:gd name="connsiteY61" fmla="*/ 449597 h 3559383"/>
              <a:gd name="connsiteX62" fmla="*/ 9320602 w 10828239"/>
              <a:gd name="connsiteY62" fmla="*/ 343513 h 3559383"/>
              <a:gd name="connsiteX63" fmla="*/ 9353040 w 10828239"/>
              <a:gd name="connsiteY63" fmla="*/ 348564 h 3559383"/>
              <a:gd name="connsiteX64" fmla="*/ 9417916 w 10828239"/>
              <a:gd name="connsiteY64" fmla="*/ 313203 h 3559383"/>
              <a:gd name="connsiteX65" fmla="*/ 9428729 w 10828239"/>
              <a:gd name="connsiteY65" fmla="*/ 308151 h 3559383"/>
              <a:gd name="connsiteX66" fmla="*/ 9477386 w 10828239"/>
              <a:gd name="connsiteY66" fmla="*/ 247531 h 3559383"/>
              <a:gd name="connsiteX67" fmla="*/ 9515230 w 10828239"/>
              <a:gd name="connsiteY67" fmla="*/ 247531 h 3559383"/>
              <a:gd name="connsiteX68" fmla="*/ 9580106 w 10828239"/>
              <a:gd name="connsiteY68" fmla="*/ 242479 h 3559383"/>
              <a:gd name="connsiteX69" fmla="*/ 9596325 w 10828239"/>
              <a:gd name="connsiteY69" fmla="*/ 227324 h 3559383"/>
              <a:gd name="connsiteX70" fmla="*/ 9623356 w 10828239"/>
              <a:gd name="connsiteY70" fmla="*/ 287944 h 3559383"/>
              <a:gd name="connsiteX71" fmla="*/ 9709857 w 10828239"/>
              <a:gd name="connsiteY71" fmla="*/ 282893 h 3559383"/>
              <a:gd name="connsiteX72" fmla="*/ 9720670 w 10828239"/>
              <a:gd name="connsiteY72" fmla="*/ 247531 h 3559383"/>
              <a:gd name="connsiteX73" fmla="*/ 9726076 w 10828239"/>
              <a:gd name="connsiteY73" fmla="*/ 212169 h 3559383"/>
              <a:gd name="connsiteX74" fmla="*/ 9801765 w 10828239"/>
              <a:gd name="connsiteY74" fmla="*/ 202066 h 3559383"/>
              <a:gd name="connsiteX75" fmla="*/ 9796358 w 10828239"/>
              <a:gd name="connsiteY75" fmla="*/ 242479 h 3559383"/>
              <a:gd name="connsiteX76" fmla="*/ 9812577 w 10828239"/>
              <a:gd name="connsiteY76" fmla="*/ 378874 h 3559383"/>
              <a:gd name="connsiteX77" fmla="*/ 9861234 w 10828239"/>
              <a:gd name="connsiteY77" fmla="*/ 383926 h 3559383"/>
              <a:gd name="connsiteX78" fmla="*/ 9877453 w 10828239"/>
              <a:gd name="connsiteY78" fmla="*/ 242479 h 3559383"/>
              <a:gd name="connsiteX79" fmla="*/ 10088300 w 10828239"/>
              <a:gd name="connsiteY79" fmla="*/ 424339 h 3559383"/>
              <a:gd name="connsiteX80" fmla="*/ 10072081 w 10828239"/>
              <a:gd name="connsiteY80" fmla="*/ 353616 h 3559383"/>
              <a:gd name="connsiteX81" fmla="*/ 10115331 w 10828239"/>
              <a:gd name="connsiteY81" fmla="*/ 399081 h 3559383"/>
              <a:gd name="connsiteX82" fmla="*/ 10120738 w 10828239"/>
              <a:gd name="connsiteY82" fmla="*/ 348564 h 3559383"/>
              <a:gd name="connsiteX83" fmla="*/ 10120738 w 10828239"/>
              <a:gd name="connsiteY83" fmla="*/ 328358 h 3559383"/>
              <a:gd name="connsiteX84" fmla="*/ 10158582 w 10828239"/>
              <a:gd name="connsiteY84" fmla="*/ 308151 h 3559383"/>
              <a:gd name="connsiteX85" fmla="*/ 10142363 w 10828239"/>
              <a:gd name="connsiteY85" fmla="*/ 252583 h 3559383"/>
              <a:gd name="connsiteX86" fmla="*/ 10169394 w 10828239"/>
              <a:gd name="connsiteY86" fmla="*/ 247531 h 3559383"/>
              <a:gd name="connsiteX87" fmla="*/ 10185613 w 10828239"/>
              <a:gd name="connsiteY87" fmla="*/ 292996 h 3559383"/>
              <a:gd name="connsiteX88" fmla="*/ 10239677 w 10828239"/>
              <a:gd name="connsiteY88" fmla="*/ 383926 h 3559383"/>
              <a:gd name="connsiteX89" fmla="*/ 10428898 w 10828239"/>
              <a:gd name="connsiteY89" fmla="*/ 464752 h 3559383"/>
              <a:gd name="connsiteX90" fmla="*/ 10472148 w 10828239"/>
              <a:gd name="connsiteY90" fmla="*/ 484959 h 3559383"/>
              <a:gd name="connsiteX91" fmla="*/ 10531618 w 10828239"/>
              <a:gd name="connsiteY91" fmla="*/ 479907 h 3559383"/>
              <a:gd name="connsiteX92" fmla="*/ 10601900 w 10828239"/>
              <a:gd name="connsiteY92" fmla="*/ 479907 h 3559383"/>
              <a:gd name="connsiteX93" fmla="*/ 10650557 w 10828239"/>
              <a:gd name="connsiteY93" fmla="*/ 560734 h 3559383"/>
              <a:gd name="connsiteX94" fmla="*/ 10737734 w 10828239"/>
              <a:gd name="connsiteY94" fmla="*/ 838575 h 3559383"/>
              <a:gd name="connsiteX95" fmla="*/ 10726467 w 10828239"/>
              <a:gd name="connsiteY95" fmla="*/ 1048496 h 3559383"/>
              <a:gd name="connsiteX96" fmla="*/ 10737452 w 10828239"/>
              <a:gd name="connsiteY96" fmla="*/ 1237210 h 3559383"/>
              <a:gd name="connsiteX97" fmla="*/ 10769214 w 10828239"/>
              <a:gd name="connsiteY97" fmla="*/ 1713214 h 3559383"/>
              <a:gd name="connsiteX98" fmla="*/ 10780026 w 10828239"/>
              <a:gd name="connsiteY98" fmla="*/ 1924771 h 3559383"/>
              <a:gd name="connsiteX99" fmla="*/ 10758401 w 10828239"/>
              <a:gd name="connsiteY99" fmla="*/ 2030551 h 3559383"/>
              <a:gd name="connsiteX100" fmla="*/ 10749636 w 10828239"/>
              <a:gd name="connsiteY100" fmla="*/ 2210309 h 3559383"/>
              <a:gd name="connsiteX101" fmla="*/ 10756374 w 10828239"/>
              <a:gd name="connsiteY101" fmla="*/ 2518454 h 3559383"/>
              <a:gd name="connsiteX102" fmla="*/ 10756499 w 10828239"/>
              <a:gd name="connsiteY102" fmla="*/ 2542678 h 3559383"/>
              <a:gd name="connsiteX103" fmla="*/ 10790674 w 10828239"/>
              <a:gd name="connsiteY103" fmla="*/ 2622645 h 3559383"/>
              <a:gd name="connsiteX104" fmla="*/ 10789763 w 10828239"/>
              <a:gd name="connsiteY104" fmla="*/ 2735305 h 3559383"/>
              <a:gd name="connsiteX105" fmla="*/ 10792836 w 10828239"/>
              <a:gd name="connsiteY105" fmla="*/ 2833170 h 3559383"/>
              <a:gd name="connsiteX106" fmla="*/ 10810478 w 10828239"/>
              <a:gd name="connsiteY106" fmla="*/ 3130919 h 3559383"/>
              <a:gd name="connsiteX107" fmla="*/ 10815884 w 10828239"/>
              <a:gd name="connsiteY107" fmla="*/ 3156178 h 3559383"/>
              <a:gd name="connsiteX108" fmla="*/ 10788853 w 10828239"/>
              <a:gd name="connsiteY108" fmla="*/ 3211746 h 3559383"/>
              <a:gd name="connsiteX109" fmla="*/ 10723977 w 10828239"/>
              <a:gd name="connsiteY109" fmla="*/ 3277418 h 3559383"/>
              <a:gd name="connsiteX110" fmla="*/ 10626663 w 10828239"/>
              <a:gd name="connsiteY110" fmla="*/ 3151126 h 3559383"/>
              <a:gd name="connsiteX111" fmla="*/ 10578006 w 10828239"/>
              <a:gd name="connsiteY111" fmla="*/ 3332986 h 3559383"/>
              <a:gd name="connsiteX112" fmla="*/ 10529350 w 10828239"/>
              <a:gd name="connsiteY112" fmla="*/ 3262263 h 3559383"/>
              <a:gd name="connsiteX113" fmla="*/ 10259034 w 10828239"/>
              <a:gd name="connsiteY113" fmla="*/ 3181436 h 3559383"/>
              <a:gd name="connsiteX114" fmla="*/ 10080625 w 10828239"/>
              <a:gd name="connsiteY114" fmla="*/ 3196591 h 3559383"/>
              <a:gd name="connsiteX115" fmla="*/ 9891404 w 10828239"/>
              <a:gd name="connsiteY115" fmla="*/ 3125868 h 3559383"/>
              <a:gd name="connsiteX116" fmla="*/ 9878564 w 10828239"/>
              <a:gd name="connsiteY116" fmla="*/ 3158704 h 3559383"/>
              <a:gd name="connsiteX117" fmla="*/ 9870595 w 10828239"/>
              <a:gd name="connsiteY117" fmla="*/ 3188488 h 3559383"/>
              <a:gd name="connsiteX118" fmla="*/ 9862599 w 10828239"/>
              <a:gd name="connsiteY118" fmla="*/ 3183173 h 3559383"/>
              <a:gd name="connsiteX119" fmla="*/ 9848153 w 10828239"/>
              <a:gd name="connsiteY119" fmla="*/ 3201643 h 3559383"/>
              <a:gd name="connsiteX120" fmla="*/ 9821122 w 10828239"/>
              <a:gd name="connsiteY120" fmla="*/ 3317831 h 3559383"/>
              <a:gd name="connsiteX121" fmla="*/ 9761652 w 10828239"/>
              <a:gd name="connsiteY121" fmla="*/ 3115765 h 3559383"/>
              <a:gd name="connsiteX122" fmla="*/ 9750840 w 10828239"/>
              <a:gd name="connsiteY122" fmla="*/ 3221849 h 3559383"/>
              <a:gd name="connsiteX123" fmla="*/ 9696777 w 10828239"/>
              <a:gd name="connsiteY123" fmla="*/ 3267314 h 3559383"/>
              <a:gd name="connsiteX124" fmla="*/ 9583244 w 10828239"/>
              <a:gd name="connsiteY124" fmla="*/ 3221849 h 3559383"/>
              <a:gd name="connsiteX125" fmla="*/ 9426461 w 10828239"/>
              <a:gd name="connsiteY125" fmla="*/ 3206694 h 3559383"/>
              <a:gd name="connsiteX126" fmla="*/ 9388616 w 10828239"/>
              <a:gd name="connsiteY126" fmla="*/ 3151126 h 3559383"/>
              <a:gd name="connsiteX127" fmla="*/ 9291303 w 10828239"/>
              <a:gd name="connsiteY127" fmla="*/ 3221849 h 3559383"/>
              <a:gd name="connsiteX128" fmla="*/ 9166957 w 10828239"/>
              <a:gd name="connsiteY128" fmla="*/ 2913698 h 3559383"/>
              <a:gd name="connsiteX129" fmla="*/ 9134519 w 10828239"/>
              <a:gd name="connsiteY129" fmla="*/ 3019783 h 3559383"/>
              <a:gd name="connsiteX130" fmla="*/ 9091269 w 10828239"/>
              <a:gd name="connsiteY130" fmla="*/ 3070300 h 3559383"/>
              <a:gd name="connsiteX131" fmla="*/ 9042612 w 10828239"/>
              <a:gd name="connsiteY131" fmla="*/ 3085455 h 3559383"/>
              <a:gd name="connsiteX132" fmla="*/ 8961517 w 10828239"/>
              <a:gd name="connsiteY132" fmla="*/ 3130919 h 3559383"/>
              <a:gd name="connsiteX133" fmla="*/ 8837172 w 10828239"/>
              <a:gd name="connsiteY133" fmla="*/ 3130919 h 3559383"/>
              <a:gd name="connsiteX134" fmla="*/ 8723639 w 10828239"/>
              <a:gd name="connsiteY134" fmla="*/ 3080403 h 3559383"/>
              <a:gd name="connsiteX135" fmla="*/ 8696608 w 10828239"/>
              <a:gd name="connsiteY135" fmla="*/ 3080403 h 3559383"/>
              <a:gd name="connsiteX136" fmla="*/ 8647951 w 10828239"/>
              <a:gd name="connsiteY136" fmla="*/ 3156178 h 3559383"/>
              <a:gd name="connsiteX137" fmla="*/ 8674982 w 10828239"/>
              <a:gd name="connsiteY137" fmla="*/ 3262263 h 3559383"/>
              <a:gd name="connsiteX138" fmla="*/ 8572262 w 10828239"/>
              <a:gd name="connsiteY138" fmla="*/ 3186488 h 3559383"/>
              <a:gd name="connsiteX139" fmla="*/ 8545231 w 10828239"/>
              <a:gd name="connsiteY139" fmla="*/ 3135971 h 3559383"/>
              <a:gd name="connsiteX140" fmla="*/ 8485761 w 10828239"/>
              <a:gd name="connsiteY140" fmla="*/ 3211746 h 3559383"/>
              <a:gd name="connsiteX141" fmla="*/ 8453323 w 10828239"/>
              <a:gd name="connsiteY141" fmla="*/ 3105661 h 3559383"/>
              <a:gd name="connsiteX142" fmla="*/ 8415479 w 10828239"/>
              <a:gd name="connsiteY142" fmla="*/ 3221849 h 3559383"/>
              <a:gd name="connsiteX143" fmla="*/ 8345197 w 10828239"/>
              <a:gd name="connsiteY143" fmla="*/ 3090506 h 3559383"/>
              <a:gd name="connsiteX144" fmla="*/ 8356010 w 10828239"/>
              <a:gd name="connsiteY144" fmla="*/ 3201643 h 3559383"/>
              <a:gd name="connsiteX145" fmla="*/ 8301946 w 10828239"/>
              <a:gd name="connsiteY145" fmla="*/ 3242056 h 3559383"/>
              <a:gd name="connsiteX146" fmla="*/ 7977568 w 10828239"/>
              <a:gd name="connsiteY146" fmla="*/ 3151126 h 3559383"/>
              <a:gd name="connsiteX147" fmla="*/ 7891066 w 10828239"/>
              <a:gd name="connsiteY147" fmla="*/ 3191539 h 3559383"/>
              <a:gd name="connsiteX148" fmla="*/ 7815378 w 10828239"/>
              <a:gd name="connsiteY148" fmla="*/ 3070300 h 3559383"/>
              <a:gd name="connsiteX149" fmla="*/ 7745096 w 10828239"/>
              <a:gd name="connsiteY149" fmla="*/ 3039990 h 3559383"/>
              <a:gd name="connsiteX150" fmla="*/ 7761314 w 10828239"/>
              <a:gd name="connsiteY150" fmla="*/ 3363296 h 3559383"/>
              <a:gd name="connsiteX151" fmla="*/ 7701845 w 10828239"/>
              <a:gd name="connsiteY151" fmla="*/ 3216798 h 3559383"/>
              <a:gd name="connsiteX152" fmla="*/ 7674814 w 10828239"/>
              <a:gd name="connsiteY152" fmla="*/ 3186488 h 3559383"/>
              <a:gd name="connsiteX153" fmla="*/ 7642376 w 10828239"/>
              <a:gd name="connsiteY153" fmla="*/ 3216798 h 3559383"/>
              <a:gd name="connsiteX154" fmla="*/ 7604532 w 10828239"/>
              <a:gd name="connsiteY154" fmla="*/ 3277418 h 3559383"/>
              <a:gd name="connsiteX155" fmla="*/ 7496405 w 10828239"/>
              <a:gd name="connsiteY155" fmla="*/ 3282469 h 3559383"/>
              <a:gd name="connsiteX156" fmla="*/ 7436936 w 10828239"/>
              <a:gd name="connsiteY156" fmla="*/ 3469381 h 3559383"/>
              <a:gd name="connsiteX157" fmla="*/ 7361247 w 10828239"/>
              <a:gd name="connsiteY157" fmla="*/ 3444122 h 3559383"/>
              <a:gd name="connsiteX158" fmla="*/ 7350435 w 10828239"/>
              <a:gd name="connsiteY158" fmla="*/ 3393606 h 3559383"/>
              <a:gd name="connsiteX159" fmla="*/ 7334216 w 10828239"/>
              <a:gd name="connsiteY159" fmla="*/ 3307728 h 3559383"/>
              <a:gd name="connsiteX160" fmla="*/ 7328809 w 10828239"/>
              <a:gd name="connsiteY160" fmla="*/ 3282469 h 3559383"/>
              <a:gd name="connsiteX161" fmla="*/ 7247715 w 10828239"/>
              <a:gd name="connsiteY161" fmla="*/ 3206694 h 3559383"/>
              <a:gd name="connsiteX162" fmla="*/ 7128776 w 10828239"/>
              <a:gd name="connsiteY162" fmla="*/ 3120816 h 3559383"/>
              <a:gd name="connsiteX163" fmla="*/ 7112557 w 10828239"/>
              <a:gd name="connsiteY163" fmla="*/ 3242056 h 3559383"/>
              <a:gd name="connsiteX164" fmla="*/ 7009837 w 10828239"/>
              <a:gd name="connsiteY164" fmla="*/ 3191539 h 3559383"/>
              <a:gd name="connsiteX165" fmla="*/ 6982805 w 10828239"/>
              <a:gd name="connsiteY165" fmla="*/ 3176384 h 3559383"/>
              <a:gd name="connsiteX166" fmla="*/ 6923336 w 10828239"/>
              <a:gd name="connsiteY166" fmla="*/ 3156178 h 3559383"/>
              <a:gd name="connsiteX167" fmla="*/ 6912523 w 10828239"/>
              <a:gd name="connsiteY167" fmla="*/ 3156178 h 3559383"/>
              <a:gd name="connsiteX168" fmla="*/ 6820616 w 10828239"/>
              <a:gd name="connsiteY168" fmla="*/ 3221849 h 3559383"/>
              <a:gd name="connsiteX169" fmla="*/ 6750333 w 10828239"/>
              <a:gd name="connsiteY169" fmla="*/ 3231953 h 3559383"/>
              <a:gd name="connsiteX170" fmla="*/ 6690864 w 10828239"/>
              <a:gd name="connsiteY170" fmla="*/ 3242056 h 3559383"/>
              <a:gd name="connsiteX171" fmla="*/ 6674645 w 10828239"/>
              <a:gd name="connsiteY171" fmla="*/ 3095558 h 3559383"/>
              <a:gd name="connsiteX172" fmla="*/ 6669239 w 10828239"/>
              <a:gd name="connsiteY172" fmla="*/ 3095558 h 3559383"/>
              <a:gd name="connsiteX173" fmla="*/ 6658426 w 10828239"/>
              <a:gd name="connsiteY173" fmla="*/ 3105661 h 3559383"/>
              <a:gd name="connsiteX174" fmla="*/ 6647613 w 10828239"/>
              <a:gd name="connsiteY174" fmla="*/ 3105661 h 3559383"/>
              <a:gd name="connsiteX175" fmla="*/ 6615175 w 10828239"/>
              <a:gd name="connsiteY175" fmla="*/ 3085455 h 3559383"/>
              <a:gd name="connsiteX176" fmla="*/ 6598956 w 10828239"/>
              <a:gd name="connsiteY176" fmla="*/ 3100610 h 3559383"/>
              <a:gd name="connsiteX177" fmla="*/ 6447580 w 10828239"/>
              <a:gd name="connsiteY177" fmla="*/ 3156178 h 3559383"/>
              <a:gd name="connsiteX178" fmla="*/ 6317828 w 10828239"/>
              <a:gd name="connsiteY178" fmla="*/ 3206694 h 3559383"/>
              <a:gd name="connsiteX179" fmla="*/ 6231327 w 10828239"/>
              <a:gd name="connsiteY179" fmla="*/ 3196591 h 3559383"/>
              <a:gd name="connsiteX180" fmla="*/ 6188076 w 10828239"/>
              <a:gd name="connsiteY180" fmla="*/ 3120816 h 3559383"/>
              <a:gd name="connsiteX181" fmla="*/ 6166452 w 10828239"/>
              <a:gd name="connsiteY181" fmla="*/ 3221849 h 3559383"/>
              <a:gd name="connsiteX182" fmla="*/ 6155638 w 10828239"/>
              <a:gd name="connsiteY182" fmla="*/ 3257211 h 3559383"/>
              <a:gd name="connsiteX183" fmla="*/ 6052918 w 10828239"/>
              <a:gd name="connsiteY183" fmla="*/ 3322883 h 3559383"/>
              <a:gd name="connsiteX184" fmla="*/ 5988043 w 10828239"/>
              <a:gd name="connsiteY184" fmla="*/ 3393606 h 3559383"/>
              <a:gd name="connsiteX185" fmla="*/ 5961011 w 10828239"/>
              <a:gd name="connsiteY185" fmla="*/ 3297624 h 3559383"/>
              <a:gd name="connsiteX186" fmla="*/ 5961011 w 10828239"/>
              <a:gd name="connsiteY186" fmla="*/ 3191539 h 3559383"/>
              <a:gd name="connsiteX187" fmla="*/ 5906948 w 10828239"/>
              <a:gd name="connsiteY187" fmla="*/ 3393606 h 3559383"/>
              <a:gd name="connsiteX188" fmla="*/ 5733946 w 10828239"/>
              <a:gd name="connsiteY188" fmla="*/ 2984421 h 3559383"/>
              <a:gd name="connsiteX189" fmla="*/ 5723133 w 10828239"/>
              <a:gd name="connsiteY189" fmla="*/ 3095558 h 3559383"/>
              <a:gd name="connsiteX190" fmla="*/ 5679882 w 10828239"/>
              <a:gd name="connsiteY190" fmla="*/ 3050093 h 3559383"/>
              <a:gd name="connsiteX191" fmla="*/ 5555537 w 10828239"/>
              <a:gd name="connsiteY191" fmla="*/ 3267314 h 3559383"/>
              <a:gd name="connsiteX192" fmla="*/ 5550131 w 10828239"/>
              <a:gd name="connsiteY192" fmla="*/ 3166281 h 3559383"/>
              <a:gd name="connsiteX193" fmla="*/ 5474442 w 10828239"/>
              <a:gd name="connsiteY193" fmla="*/ 3146074 h 3559383"/>
              <a:gd name="connsiteX194" fmla="*/ 5420379 w 10828239"/>
              <a:gd name="connsiteY194" fmla="*/ 3075351 h 3559383"/>
              <a:gd name="connsiteX195" fmla="*/ 5371723 w 10828239"/>
              <a:gd name="connsiteY195" fmla="*/ 3171333 h 3559383"/>
              <a:gd name="connsiteX196" fmla="*/ 5355503 w 10828239"/>
              <a:gd name="connsiteY196" fmla="*/ 3231953 h 3559383"/>
              <a:gd name="connsiteX197" fmla="*/ 5306846 w 10828239"/>
              <a:gd name="connsiteY197" fmla="*/ 3201643 h 3559383"/>
              <a:gd name="connsiteX198" fmla="*/ 5231158 w 10828239"/>
              <a:gd name="connsiteY198" fmla="*/ 3292573 h 3559383"/>
              <a:gd name="connsiteX199" fmla="*/ 5171689 w 10828239"/>
              <a:gd name="connsiteY199" fmla="*/ 3312779 h 3559383"/>
              <a:gd name="connsiteX200" fmla="*/ 5112220 w 10828239"/>
              <a:gd name="connsiteY200" fmla="*/ 3368347 h 3559383"/>
              <a:gd name="connsiteX201" fmla="*/ 5128438 w 10828239"/>
              <a:gd name="connsiteY201" fmla="*/ 3469381 h 3559383"/>
              <a:gd name="connsiteX202" fmla="*/ 5112220 w 10828239"/>
              <a:gd name="connsiteY202" fmla="*/ 3509794 h 3559383"/>
              <a:gd name="connsiteX203" fmla="*/ 5052750 w 10828239"/>
              <a:gd name="connsiteY203" fmla="*/ 3277418 h 3559383"/>
              <a:gd name="connsiteX204" fmla="*/ 4998686 w 10828239"/>
              <a:gd name="connsiteY204" fmla="*/ 3454226 h 3559383"/>
              <a:gd name="connsiteX205" fmla="*/ 4987874 w 10828239"/>
              <a:gd name="connsiteY205" fmla="*/ 3368347 h 3559383"/>
              <a:gd name="connsiteX206" fmla="*/ 4928404 w 10828239"/>
              <a:gd name="connsiteY206" fmla="*/ 3317831 h 3559383"/>
              <a:gd name="connsiteX207" fmla="*/ 4874341 w 10828239"/>
              <a:gd name="connsiteY207" fmla="*/ 3297624 h 3559383"/>
              <a:gd name="connsiteX208" fmla="*/ 4814872 w 10828239"/>
              <a:gd name="connsiteY208" fmla="*/ 3257211 h 3559383"/>
              <a:gd name="connsiteX209" fmla="*/ 4814872 w 10828239"/>
              <a:gd name="connsiteY209" fmla="*/ 3312779 h 3559383"/>
              <a:gd name="connsiteX210" fmla="*/ 4733777 w 10828239"/>
              <a:gd name="connsiteY210" fmla="*/ 3383502 h 3559383"/>
              <a:gd name="connsiteX211" fmla="*/ 4728370 w 10828239"/>
              <a:gd name="connsiteY211" fmla="*/ 3247108 h 3559383"/>
              <a:gd name="connsiteX212" fmla="*/ 4701339 w 10828239"/>
              <a:gd name="connsiteY212" fmla="*/ 3206694 h 3559383"/>
              <a:gd name="connsiteX213" fmla="*/ 4674307 w 10828239"/>
              <a:gd name="connsiteY213" fmla="*/ 3221849 h 3559383"/>
              <a:gd name="connsiteX214" fmla="*/ 4587807 w 10828239"/>
              <a:gd name="connsiteY214" fmla="*/ 3242056 h 3559383"/>
              <a:gd name="connsiteX215" fmla="*/ 4533743 w 10828239"/>
              <a:gd name="connsiteY215" fmla="*/ 3272366 h 3559383"/>
              <a:gd name="connsiteX216" fmla="*/ 4533743 w 10828239"/>
              <a:gd name="connsiteY216" fmla="*/ 3267314 h 3559383"/>
              <a:gd name="connsiteX217" fmla="*/ 4485086 w 10828239"/>
              <a:gd name="connsiteY217" fmla="*/ 3201643 h 3559383"/>
              <a:gd name="connsiteX218" fmla="*/ 4441836 w 10828239"/>
              <a:gd name="connsiteY218" fmla="*/ 3267314 h 3559383"/>
              <a:gd name="connsiteX219" fmla="*/ 4420211 w 10828239"/>
              <a:gd name="connsiteY219" fmla="*/ 3373399 h 3559383"/>
              <a:gd name="connsiteX220" fmla="*/ 4398585 w 10828239"/>
              <a:gd name="connsiteY220" fmla="*/ 3403709 h 3559383"/>
              <a:gd name="connsiteX221" fmla="*/ 4387772 w 10828239"/>
              <a:gd name="connsiteY221" fmla="*/ 3368347 h 3559383"/>
              <a:gd name="connsiteX222" fmla="*/ 4376960 w 10828239"/>
              <a:gd name="connsiteY222" fmla="*/ 3317831 h 3559383"/>
              <a:gd name="connsiteX223" fmla="*/ 4360741 w 10828239"/>
              <a:gd name="connsiteY223" fmla="*/ 3358244 h 3559383"/>
              <a:gd name="connsiteX224" fmla="*/ 4247208 w 10828239"/>
              <a:gd name="connsiteY224" fmla="*/ 3484536 h 3559383"/>
              <a:gd name="connsiteX225" fmla="*/ 4220176 w 10828239"/>
              <a:gd name="connsiteY225" fmla="*/ 3499691 h 3559383"/>
              <a:gd name="connsiteX226" fmla="*/ 4209364 w 10828239"/>
              <a:gd name="connsiteY226" fmla="*/ 3499691 h 3559383"/>
              <a:gd name="connsiteX227" fmla="*/ 4203957 w 10828239"/>
              <a:gd name="connsiteY227" fmla="*/ 3358244 h 3559383"/>
              <a:gd name="connsiteX228" fmla="*/ 4214770 w 10828239"/>
              <a:gd name="connsiteY228" fmla="*/ 3332986 h 3559383"/>
              <a:gd name="connsiteX229" fmla="*/ 4236395 w 10828239"/>
              <a:gd name="connsiteY229" fmla="*/ 3302676 h 3559383"/>
              <a:gd name="connsiteX230" fmla="*/ 4203957 w 10828239"/>
              <a:gd name="connsiteY230" fmla="*/ 3262263 h 3559383"/>
              <a:gd name="connsiteX231" fmla="*/ 4160707 w 10828239"/>
              <a:gd name="connsiteY231" fmla="*/ 3287521 h 3559383"/>
              <a:gd name="connsiteX232" fmla="*/ 4101238 w 10828239"/>
              <a:gd name="connsiteY232" fmla="*/ 3413812 h 3559383"/>
              <a:gd name="connsiteX233" fmla="*/ 4090426 w 10828239"/>
              <a:gd name="connsiteY233" fmla="*/ 3277418 h 3559383"/>
              <a:gd name="connsiteX234" fmla="*/ 4074206 w 10828239"/>
              <a:gd name="connsiteY234" fmla="*/ 3237004 h 3559383"/>
              <a:gd name="connsiteX235" fmla="*/ 4030956 w 10828239"/>
              <a:gd name="connsiteY235" fmla="*/ 3267314 h 3559383"/>
              <a:gd name="connsiteX236" fmla="*/ 4020143 w 10828239"/>
              <a:gd name="connsiteY236" fmla="*/ 3383502 h 3559383"/>
              <a:gd name="connsiteX237" fmla="*/ 4025550 w 10828239"/>
              <a:gd name="connsiteY237" fmla="*/ 3509794 h 3559383"/>
              <a:gd name="connsiteX238" fmla="*/ 3971486 w 10828239"/>
              <a:gd name="connsiteY238" fmla="*/ 3358244 h 3559383"/>
              <a:gd name="connsiteX239" fmla="*/ 3830921 w 10828239"/>
              <a:gd name="connsiteY239" fmla="*/ 3368347 h 3559383"/>
              <a:gd name="connsiteX240" fmla="*/ 3793078 w 10828239"/>
              <a:gd name="connsiteY240" fmla="*/ 3353192 h 3559383"/>
              <a:gd name="connsiteX241" fmla="*/ 3739014 w 10828239"/>
              <a:gd name="connsiteY241" fmla="*/ 3413812 h 3559383"/>
              <a:gd name="connsiteX242" fmla="*/ 3739014 w 10828239"/>
              <a:gd name="connsiteY242" fmla="*/ 3494639 h 3559383"/>
              <a:gd name="connsiteX243" fmla="*/ 3701170 w 10828239"/>
              <a:gd name="connsiteY243" fmla="*/ 3408761 h 3559383"/>
              <a:gd name="connsiteX244" fmla="*/ 3641700 w 10828239"/>
              <a:gd name="connsiteY244" fmla="*/ 3479484 h 3559383"/>
              <a:gd name="connsiteX245" fmla="*/ 3609262 w 10828239"/>
              <a:gd name="connsiteY245" fmla="*/ 3499691 h 3559383"/>
              <a:gd name="connsiteX246" fmla="*/ 3593043 w 10828239"/>
              <a:gd name="connsiteY246" fmla="*/ 3469381 h 3559383"/>
              <a:gd name="connsiteX247" fmla="*/ 3560606 w 10828239"/>
              <a:gd name="connsiteY247" fmla="*/ 3363296 h 3559383"/>
              <a:gd name="connsiteX248" fmla="*/ 3501136 w 10828239"/>
              <a:gd name="connsiteY248" fmla="*/ 3393606 h 3559383"/>
              <a:gd name="connsiteX249" fmla="*/ 3506542 w 10828239"/>
              <a:gd name="connsiteY249" fmla="*/ 3302676 h 3559383"/>
              <a:gd name="connsiteX250" fmla="*/ 3376791 w 10828239"/>
              <a:gd name="connsiteY250" fmla="*/ 3383502 h 3559383"/>
              <a:gd name="connsiteX251" fmla="*/ 3322729 w 10828239"/>
              <a:gd name="connsiteY251" fmla="*/ 3383502 h 3559383"/>
              <a:gd name="connsiteX252" fmla="*/ 3306509 w 10828239"/>
              <a:gd name="connsiteY252" fmla="*/ 3327934 h 3559383"/>
              <a:gd name="connsiteX253" fmla="*/ 3274072 w 10828239"/>
              <a:gd name="connsiteY253" fmla="*/ 3231953 h 3559383"/>
              <a:gd name="connsiteX254" fmla="*/ 3274072 w 10828239"/>
              <a:gd name="connsiteY254" fmla="*/ 3302676 h 3559383"/>
              <a:gd name="connsiteX255" fmla="*/ 3247040 w 10828239"/>
              <a:gd name="connsiteY255" fmla="*/ 3292573 h 3559383"/>
              <a:gd name="connsiteX256" fmla="*/ 3203789 w 10828239"/>
              <a:gd name="connsiteY256" fmla="*/ 3302676 h 3559383"/>
              <a:gd name="connsiteX257" fmla="*/ 3106475 w 10828239"/>
              <a:gd name="connsiteY257" fmla="*/ 3398657 h 3559383"/>
              <a:gd name="connsiteX258" fmla="*/ 3063226 w 10828239"/>
              <a:gd name="connsiteY258" fmla="*/ 3459277 h 3559383"/>
              <a:gd name="connsiteX259" fmla="*/ 3003756 w 10828239"/>
              <a:gd name="connsiteY259" fmla="*/ 3535052 h 3559383"/>
              <a:gd name="connsiteX260" fmla="*/ 2944286 w 10828239"/>
              <a:gd name="connsiteY260" fmla="*/ 3555259 h 3559383"/>
              <a:gd name="connsiteX261" fmla="*/ 2868597 w 10828239"/>
              <a:gd name="connsiteY261" fmla="*/ 3540104 h 3559383"/>
              <a:gd name="connsiteX262" fmla="*/ 2749658 w 10828239"/>
              <a:gd name="connsiteY262" fmla="*/ 3454226 h 3559383"/>
              <a:gd name="connsiteX263" fmla="*/ 2706409 w 10828239"/>
              <a:gd name="connsiteY263" fmla="*/ 3408761 h 3559383"/>
              <a:gd name="connsiteX264" fmla="*/ 2609094 w 10828239"/>
              <a:gd name="connsiteY264" fmla="*/ 3373399 h 3559383"/>
              <a:gd name="connsiteX265" fmla="*/ 2598282 w 10828239"/>
              <a:gd name="connsiteY265" fmla="*/ 3368347 h 3559383"/>
              <a:gd name="connsiteX266" fmla="*/ 2419874 w 10828239"/>
              <a:gd name="connsiteY266" fmla="*/ 3343089 h 3559383"/>
              <a:gd name="connsiteX267" fmla="*/ 2333372 w 10828239"/>
              <a:gd name="connsiteY267" fmla="*/ 3363296 h 3559383"/>
              <a:gd name="connsiteX268" fmla="*/ 2241464 w 10828239"/>
              <a:gd name="connsiteY268" fmla="*/ 3428967 h 3559383"/>
              <a:gd name="connsiteX269" fmla="*/ 2122525 w 10828239"/>
              <a:gd name="connsiteY269" fmla="*/ 3434019 h 3559383"/>
              <a:gd name="connsiteX270" fmla="*/ 2079274 w 10828239"/>
              <a:gd name="connsiteY270" fmla="*/ 3312779 h 3559383"/>
              <a:gd name="connsiteX271" fmla="*/ 2073868 w 10828239"/>
              <a:gd name="connsiteY271" fmla="*/ 3292573 h 3559383"/>
              <a:gd name="connsiteX272" fmla="*/ 2046837 w 10828239"/>
              <a:gd name="connsiteY272" fmla="*/ 3226901 h 3559383"/>
              <a:gd name="connsiteX273" fmla="*/ 1954929 w 10828239"/>
              <a:gd name="connsiteY273" fmla="*/ 3221849 h 3559383"/>
              <a:gd name="connsiteX274" fmla="*/ 1911680 w 10828239"/>
              <a:gd name="connsiteY274" fmla="*/ 3302676 h 3559383"/>
              <a:gd name="connsiteX275" fmla="*/ 1884647 w 10828239"/>
              <a:gd name="connsiteY275" fmla="*/ 3464329 h 3559383"/>
              <a:gd name="connsiteX276" fmla="*/ 1798147 w 10828239"/>
              <a:gd name="connsiteY276" fmla="*/ 3343089 h 3559383"/>
              <a:gd name="connsiteX277" fmla="*/ 1700833 w 10828239"/>
              <a:gd name="connsiteY277" fmla="*/ 3413812 h 3559383"/>
              <a:gd name="connsiteX278" fmla="*/ 1700833 w 10828239"/>
              <a:gd name="connsiteY278" fmla="*/ 3312779 h 3559383"/>
              <a:gd name="connsiteX279" fmla="*/ 1738678 w 10828239"/>
              <a:gd name="connsiteY279" fmla="*/ 3100610 h 3559383"/>
              <a:gd name="connsiteX280" fmla="*/ 1592706 w 10828239"/>
              <a:gd name="connsiteY280" fmla="*/ 3125868 h 3559383"/>
              <a:gd name="connsiteX281" fmla="*/ 1544049 w 10828239"/>
              <a:gd name="connsiteY281" fmla="*/ 3110713 h 3559383"/>
              <a:gd name="connsiteX282" fmla="*/ 1527831 w 10828239"/>
              <a:gd name="connsiteY282" fmla="*/ 3151126 h 3559383"/>
              <a:gd name="connsiteX283" fmla="*/ 1517017 w 10828239"/>
              <a:gd name="connsiteY283" fmla="*/ 3312779 h 3559383"/>
              <a:gd name="connsiteX284" fmla="*/ 1500800 w 10828239"/>
              <a:gd name="connsiteY284" fmla="*/ 3211746 h 3559383"/>
              <a:gd name="connsiteX285" fmla="*/ 1360234 w 10828239"/>
              <a:gd name="connsiteY285" fmla="*/ 3322883 h 3559383"/>
              <a:gd name="connsiteX286" fmla="*/ 1344015 w 10828239"/>
              <a:gd name="connsiteY286" fmla="*/ 3322883 h 3559383"/>
              <a:gd name="connsiteX287" fmla="*/ 1284546 w 10828239"/>
              <a:gd name="connsiteY287" fmla="*/ 3282469 h 3559383"/>
              <a:gd name="connsiteX288" fmla="*/ 1176419 w 10828239"/>
              <a:gd name="connsiteY288" fmla="*/ 3307728 h 3559383"/>
              <a:gd name="connsiteX289" fmla="*/ 1143981 w 10828239"/>
              <a:gd name="connsiteY289" fmla="*/ 3353192 h 3559383"/>
              <a:gd name="connsiteX290" fmla="*/ 1127762 w 10828239"/>
              <a:gd name="connsiteY290" fmla="*/ 3373399 h 3559383"/>
              <a:gd name="connsiteX291" fmla="*/ 1089918 w 10828239"/>
              <a:gd name="connsiteY291" fmla="*/ 3459277 h 3559383"/>
              <a:gd name="connsiteX292" fmla="*/ 1052074 w 10828239"/>
              <a:gd name="connsiteY292" fmla="*/ 3242056 h 3559383"/>
              <a:gd name="connsiteX293" fmla="*/ 1025043 w 10828239"/>
              <a:gd name="connsiteY293" fmla="*/ 3201643 h 3559383"/>
              <a:gd name="connsiteX294" fmla="*/ 1008824 w 10828239"/>
              <a:gd name="connsiteY294" fmla="*/ 3226901 h 3559383"/>
              <a:gd name="connsiteX295" fmla="*/ 981792 w 10828239"/>
              <a:gd name="connsiteY295" fmla="*/ 3282469 h 3559383"/>
              <a:gd name="connsiteX296" fmla="*/ 965573 w 10828239"/>
              <a:gd name="connsiteY296" fmla="*/ 3338038 h 3559383"/>
              <a:gd name="connsiteX297" fmla="*/ 954760 w 10828239"/>
              <a:gd name="connsiteY297" fmla="*/ 3292573 h 3559383"/>
              <a:gd name="connsiteX298" fmla="*/ 852040 w 10828239"/>
              <a:gd name="connsiteY298" fmla="*/ 3206694 h 3559383"/>
              <a:gd name="connsiteX299" fmla="*/ 727695 w 10828239"/>
              <a:gd name="connsiteY299" fmla="*/ 3110713 h 3559383"/>
              <a:gd name="connsiteX300" fmla="*/ 760133 w 10828239"/>
              <a:gd name="connsiteY300" fmla="*/ 3196591 h 3559383"/>
              <a:gd name="connsiteX301" fmla="*/ 781758 w 10828239"/>
              <a:gd name="connsiteY301" fmla="*/ 3262263 h 3559383"/>
              <a:gd name="connsiteX302" fmla="*/ 738508 w 10828239"/>
              <a:gd name="connsiteY302" fmla="*/ 3221849 h 3559383"/>
              <a:gd name="connsiteX303" fmla="*/ 733101 w 10828239"/>
              <a:gd name="connsiteY303" fmla="*/ 3216798 h 3559383"/>
              <a:gd name="connsiteX304" fmla="*/ 733101 w 10828239"/>
              <a:gd name="connsiteY304" fmla="*/ 3221849 h 3559383"/>
              <a:gd name="connsiteX305" fmla="*/ 738508 w 10828239"/>
              <a:gd name="connsiteY305" fmla="*/ 3221849 h 3559383"/>
              <a:gd name="connsiteX306" fmla="*/ 733101 w 10828239"/>
              <a:gd name="connsiteY306" fmla="*/ 3312779 h 3559383"/>
              <a:gd name="connsiteX307" fmla="*/ 387097 w 10828239"/>
              <a:gd name="connsiteY307" fmla="*/ 3247108 h 3559383"/>
              <a:gd name="connsiteX308" fmla="*/ 376284 w 10828239"/>
              <a:gd name="connsiteY308" fmla="*/ 3176384 h 3559383"/>
              <a:gd name="connsiteX309" fmla="*/ 349253 w 10828239"/>
              <a:gd name="connsiteY309" fmla="*/ 3211746 h 3559383"/>
              <a:gd name="connsiteX310" fmla="*/ 343846 w 10828239"/>
              <a:gd name="connsiteY310" fmla="*/ 3166281 h 3559383"/>
              <a:gd name="connsiteX311" fmla="*/ 327627 w 10828239"/>
              <a:gd name="connsiteY311" fmla="*/ 3186488 h 3559383"/>
              <a:gd name="connsiteX312" fmla="*/ 251939 w 10828239"/>
              <a:gd name="connsiteY312" fmla="*/ 3191539 h 3559383"/>
              <a:gd name="connsiteX313" fmla="*/ 214095 w 10828239"/>
              <a:gd name="connsiteY313" fmla="*/ 3130919 h 3559383"/>
              <a:gd name="connsiteX314" fmla="*/ 160032 w 10828239"/>
              <a:gd name="connsiteY314" fmla="*/ 3095558 h 3559383"/>
              <a:gd name="connsiteX315" fmla="*/ 143813 w 10828239"/>
              <a:gd name="connsiteY315" fmla="*/ 3080403 h 3559383"/>
              <a:gd name="connsiteX316" fmla="*/ 73531 w 10828239"/>
              <a:gd name="connsiteY316" fmla="*/ 2585340 h 3559383"/>
              <a:gd name="connsiteX317" fmla="*/ 64537 w 10828239"/>
              <a:gd name="connsiteY317" fmla="*/ 2545682 h 3559383"/>
              <a:gd name="connsiteX318" fmla="*/ 64249 w 10828239"/>
              <a:gd name="connsiteY318" fmla="*/ 2546756 h 3559383"/>
              <a:gd name="connsiteX319" fmla="*/ 64400 w 10828239"/>
              <a:gd name="connsiteY319" fmla="*/ 2542678 h 3559383"/>
              <a:gd name="connsiteX320" fmla="*/ 80104 w 10828239"/>
              <a:gd name="connsiteY320" fmla="*/ 2284418 h 3559383"/>
              <a:gd name="connsiteX321" fmla="*/ 21453 w 10828239"/>
              <a:gd name="connsiteY321" fmla="*/ 1766103 h 3559383"/>
              <a:gd name="connsiteX322" fmla="*/ 39721 w 10828239"/>
              <a:gd name="connsiteY322" fmla="*/ 1649369 h 3559383"/>
              <a:gd name="connsiteX323" fmla="*/ 37672 w 10828239"/>
              <a:gd name="connsiteY323" fmla="*/ 1554546 h 3559383"/>
              <a:gd name="connsiteX324" fmla="*/ 37558 w 10828239"/>
              <a:gd name="connsiteY324" fmla="*/ 1424653 h 3559383"/>
              <a:gd name="connsiteX325" fmla="*/ 26860 w 10828239"/>
              <a:gd name="connsiteY325" fmla="*/ 1120853 h 3559383"/>
              <a:gd name="connsiteX326" fmla="*/ 12605 w 10828239"/>
              <a:gd name="connsiteY326" fmla="*/ 1048496 h 3559383"/>
              <a:gd name="connsiteX327" fmla="*/ 20102 w 10828239"/>
              <a:gd name="connsiteY327" fmla="*/ 930451 h 3559383"/>
              <a:gd name="connsiteX328" fmla="*/ 20887 w 10828239"/>
              <a:gd name="connsiteY328" fmla="*/ 819896 h 3559383"/>
              <a:gd name="connsiteX329" fmla="*/ 27142 w 10828239"/>
              <a:gd name="connsiteY329" fmla="*/ 783007 h 3559383"/>
              <a:gd name="connsiteX330" fmla="*/ 21736 w 10828239"/>
              <a:gd name="connsiteY330" fmla="*/ 601147 h 3559383"/>
              <a:gd name="connsiteX331" fmla="*/ 5516 w 10828239"/>
              <a:gd name="connsiteY331" fmla="*/ 545579 h 3559383"/>
              <a:gd name="connsiteX332" fmla="*/ 43361 w 10828239"/>
              <a:gd name="connsiteY332" fmla="*/ 490011 h 3559383"/>
              <a:gd name="connsiteX333" fmla="*/ 113643 w 10828239"/>
              <a:gd name="connsiteY333" fmla="*/ 409184 h 3559383"/>
              <a:gd name="connsiteX334" fmla="*/ 210957 w 10828239"/>
              <a:gd name="connsiteY334" fmla="*/ 535476 h 3559383"/>
              <a:gd name="connsiteX335" fmla="*/ 254207 w 10828239"/>
              <a:gd name="connsiteY335" fmla="*/ 338461 h 3559383"/>
              <a:gd name="connsiteX336" fmla="*/ 665087 w 10828239"/>
              <a:gd name="connsiteY336" fmla="*/ 439494 h 3559383"/>
              <a:gd name="connsiteX337" fmla="*/ 951622 w 10828239"/>
              <a:gd name="connsiteY337" fmla="*/ 469804 h 3559383"/>
              <a:gd name="connsiteX338" fmla="*/ 962435 w 10828239"/>
              <a:gd name="connsiteY338" fmla="*/ 419287 h 3559383"/>
              <a:gd name="connsiteX339" fmla="*/ 994873 w 10828239"/>
              <a:gd name="connsiteY339" fmla="*/ 373822 h 3559383"/>
              <a:gd name="connsiteX340" fmla="*/ 1011092 w 10828239"/>
              <a:gd name="connsiteY340" fmla="*/ 287944 h 3559383"/>
              <a:gd name="connsiteX341" fmla="*/ 1054342 w 10828239"/>
              <a:gd name="connsiteY341" fmla="*/ 378874 h 3559383"/>
              <a:gd name="connsiteX342" fmla="*/ 1092186 w 10828239"/>
              <a:gd name="connsiteY342" fmla="*/ 474856 h 3559383"/>
              <a:gd name="connsiteX343" fmla="*/ 1092186 w 10828239"/>
              <a:gd name="connsiteY343" fmla="*/ 353616 h 3559383"/>
              <a:gd name="connsiteX344" fmla="*/ 1135437 w 10828239"/>
              <a:gd name="connsiteY344" fmla="*/ 313203 h 3559383"/>
              <a:gd name="connsiteX345" fmla="*/ 1259782 w 10828239"/>
              <a:gd name="connsiteY345" fmla="*/ 353616 h 3559383"/>
              <a:gd name="connsiteX346" fmla="*/ 1421972 w 10828239"/>
              <a:gd name="connsiteY346" fmla="*/ 348564 h 3559383"/>
              <a:gd name="connsiteX347" fmla="*/ 1557130 w 10828239"/>
              <a:gd name="connsiteY347" fmla="*/ 333409 h 3559383"/>
              <a:gd name="connsiteX348" fmla="*/ 1659850 w 10828239"/>
              <a:gd name="connsiteY348" fmla="*/ 469804 h 3559383"/>
              <a:gd name="connsiteX349" fmla="*/ 1676069 w 10828239"/>
              <a:gd name="connsiteY349" fmla="*/ 636509 h 3559383"/>
              <a:gd name="connsiteX350" fmla="*/ 1708507 w 10828239"/>
              <a:gd name="connsiteY350" fmla="*/ 555682 h 3559383"/>
              <a:gd name="connsiteX351" fmla="*/ 1767976 w 10828239"/>
              <a:gd name="connsiteY351" fmla="*/ 474856 h 3559383"/>
              <a:gd name="connsiteX352" fmla="*/ 1816633 w 10828239"/>
              <a:gd name="connsiteY352" fmla="*/ 449597 h 3559383"/>
              <a:gd name="connsiteX353" fmla="*/ 1865290 w 10828239"/>
              <a:gd name="connsiteY353" fmla="*/ 399081 h 3559383"/>
              <a:gd name="connsiteX354" fmla="*/ 2124793 w 10828239"/>
              <a:gd name="connsiteY354" fmla="*/ 464752 h 3559383"/>
              <a:gd name="connsiteX355" fmla="*/ 2168044 w 10828239"/>
              <a:gd name="connsiteY355" fmla="*/ 257634 h 3559383"/>
              <a:gd name="connsiteX356" fmla="*/ 2276170 w 10828239"/>
              <a:gd name="connsiteY356" fmla="*/ 353616 h 3559383"/>
              <a:gd name="connsiteX357" fmla="*/ 2303202 w 10828239"/>
              <a:gd name="connsiteY357" fmla="*/ 383926 h 3559383"/>
              <a:gd name="connsiteX358" fmla="*/ 2335640 w 10828239"/>
              <a:gd name="connsiteY358" fmla="*/ 363719 h 3559383"/>
              <a:gd name="connsiteX359" fmla="*/ 2351859 w 10828239"/>
              <a:gd name="connsiteY359" fmla="*/ 323306 h 3559383"/>
              <a:gd name="connsiteX360" fmla="*/ 2357265 w 10828239"/>
              <a:gd name="connsiteY360" fmla="*/ 323306 h 3559383"/>
              <a:gd name="connsiteX361" fmla="*/ 2362671 w 10828239"/>
              <a:gd name="connsiteY361" fmla="*/ 323306 h 3559383"/>
              <a:gd name="connsiteX362" fmla="*/ 2378890 w 10828239"/>
              <a:gd name="connsiteY362" fmla="*/ 404132 h 3559383"/>
              <a:gd name="connsiteX363" fmla="*/ 2411328 w 10828239"/>
              <a:gd name="connsiteY363" fmla="*/ 348564 h 3559383"/>
              <a:gd name="connsiteX364" fmla="*/ 2432954 w 10828239"/>
              <a:gd name="connsiteY364" fmla="*/ 348564 h 3559383"/>
              <a:gd name="connsiteX365" fmla="*/ 2438360 w 10828239"/>
              <a:gd name="connsiteY365" fmla="*/ 409184 h 3559383"/>
              <a:gd name="connsiteX366" fmla="*/ 2481610 w 10828239"/>
              <a:gd name="connsiteY366" fmla="*/ 439494 h 3559383"/>
              <a:gd name="connsiteX367" fmla="*/ 2497829 w 10828239"/>
              <a:gd name="connsiteY367" fmla="*/ 404132 h 3559383"/>
              <a:gd name="connsiteX368" fmla="*/ 2492423 w 10828239"/>
              <a:gd name="connsiteY368" fmla="*/ 348564 h 3559383"/>
              <a:gd name="connsiteX369" fmla="*/ 2568111 w 10828239"/>
              <a:gd name="connsiteY369" fmla="*/ 287944 h 3559383"/>
              <a:gd name="connsiteX370" fmla="*/ 2908709 w 10828239"/>
              <a:gd name="connsiteY370" fmla="*/ 373822 h 3559383"/>
              <a:gd name="connsiteX371" fmla="*/ 2962773 w 10828239"/>
              <a:gd name="connsiteY371" fmla="*/ 378874 h 3559383"/>
              <a:gd name="connsiteX372" fmla="*/ 3022242 w 10828239"/>
              <a:gd name="connsiteY372" fmla="*/ 424339 h 3559383"/>
              <a:gd name="connsiteX373" fmla="*/ 3097931 w 10828239"/>
              <a:gd name="connsiteY373" fmla="*/ 474856 h 3559383"/>
              <a:gd name="connsiteX374" fmla="*/ 3087118 w 10828239"/>
              <a:gd name="connsiteY374" fmla="*/ 227324 h 3559383"/>
              <a:gd name="connsiteX375" fmla="*/ 3146587 w 10828239"/>
              <a:gd name="connsiteY375" fmla="*/ 363719 h 3559383"/>
              <a:gd name="connsiteX376" fmla="*/ 3200651 w 10828239"/>
              <a:gd name="connsiteY376" fmla="*/ 358668 h 3559383"/>
              <a:gd name="connsiteX377" fmla="*/ 3233089 w 10828239"/>
              <a:gd name="connsiteY377" fmla="*/ 287944 h 3559383"/>
              <a:gd name="connsiteX378" fmla="*/ 3368247 w 10828239"/>
              <a:gd name="connsiteY378" fmla="*/ 237428 h 3559383"/>
              <a:gd name="connsiteX379" fmla="*/ 3411497 w 10828239"/>
              <a:gd name="connsiteY379" fmla="*/ 95981 h 3559383"/>
              <a:gd name="connsiteX380" fmla="*/ 3514217 w 10828239"/>
              <a:gd name="connsiteY380" fmla="*/ 141446 h 3559383"/>
              <a:gd name="connsiteX381" fmla="*/ 3481779 w 10828239"/>
              <a:gd name="connsiteY381" fmla="*/ 242479 h 3559383"/>
              <a:gd name="connsiteX382" fmla="*/ 3622343 w 10828239"/>
              <a:gd name="connsiteY382" fmla="*/ 298048 h 3559383"/>
              <a:gd name="connsiteX383" fmla="*/ 3654782 w 10828239"/>
              <a:gd name="connsiteY383" fmla="*/ 161653 h 3559383"/>
              <a:gd name="connsiteX384" fmla="*/ 3676406 w 10828239"/>
              <a:gd name="connsiteY384" fmla="*/ 166704 h 3559383"/>
              <a:gd name="connsiteX385" fmla="*/ 3671000 w 10828239"/>
              <a:gd name="connsiteY385" fmla="*/ 298048 h 3559383"/>
              <a:gd name="connsiteX386" fmla="*/ 3730470 w 10828239"/>
              <a:gd name="connsiteY386" fmla="*/ 383926 h 3559383"/>
              <a:gd name="connsiteX387" fmla="*/ 3741283 w 10828239"/>
              <a:gd name="connsiteY387" fmla="*/ 313203 h 3559383"/>
              <a:gd name="connsiteX388" fmla="*/ 3968348 w 10828239"/>
              <a:gd name="connsiteY388" fmla="*/ 373822 h 3559383"/>
              <a:gd name="connsiteX389" fmla="*/ 4065661 w 10828239"/>
              <a:gd name="connsiteY389" fmla="*/ 298048 h 3559383"/>
              <a:gd name="connsiteX390" fmla="*/ 4157569 w 10828239"/>
              <a:gd name="connsiteY390" fmla="*/ 328358 h 3559383"/>
              <a:gd name="connsiteX391" fmla="*/ 4173788 w 10828239"/>
              <a:gd name="connsiteY391" fmla="*/ 424339 h 3559383"/>
              <a:gd name="connsiteX392" fmla="*/ 4206226 w 10828239"/>
              <a:gd name="connsiteY392" fmla="*/ 368771 h 3559383"/>
              <a:gd name="connsiteX393" fmla="*/ 4206226 w 10828239"/>
              <a:gd name="connsiteY393" fmla="*/ 434442 h 3559383"/>
              <a:gd name="connsiteX394" fmla="*/ 4287321 w 10828239"/>
              <a:gd name="connsiteY394" fmla="*/ 363719 h 3559383"/>
              <a:gd name="connsiteX395" fmla="*/ 4352196 w 10828239"/>
              <a:gd name="connsiteY395" fmla="*/ 368771 h 3559383"/>
              <a:gd name="connsiteX396" fmla="*/ 4438697 w 10828239"/>
              <a:gd name="connsiteY396" fmla="*/ 368771 h 3559383"/>
              <a:gd name="connsiteX397" fmla="*/ 4503573 w 10828239"/>
              <a:gd name="connsiteY397" fmla="*/ 318254 h 3559383"/>
              <a:gd name="connsiteX398" fmla="*/ 4611700 w 10828239"/>
              <a:gd name="connsiteY398" fmla="*/ 323306 h 3559383"/>
              <a:gd name="connsiteX399" fmla="*/ 4665763 w 10828239"/>
              <a:gd name="connsiteY399" fmla="*/ 378874 h 3559383"/>
              <a:gd name="connsiteX400" fmla="*/ 4676575 w 10828239"/>
              <a:gd name="connsiteY400" fmla="*/ 333409 h 3559383"/>
              <a:gd name="connsiteX401" fmla="*/ 4736045 w 10828239"/>
              <a:gd name="connsiteY401" fmla="*/ 252583 h 3559383"/>
              <a:gd name="connsiteX402" fmla="*/ 4773890 w 10828239"/>
              <a:gd name="connsiteY402" fmla="*/ 217221 h 3559383"/>
              <a:gd name="connsiteX403" fmla="*/ 4854984 w 10828239"/>
              <a:gd name="connsiteY403" fmla="*/ 106085 h 3559383"/>
              <a:gd name="connsiteX404" fmla="*/ 4887422 w 10828239"/>
              <a:gd name="connsiteY404" fmla="*/ 207118 h 3559383"/>
              <a:gd name="connsiteX405" fmla="*/ 4892828 w 10828239"/>
              <a:gd name="connsiteY405" fmla="*/ 318254 h 3559383"/>
              <a:gd name="connsiteX406" fmla="*/ 4925267 w 10828239"/>
              <a:gd name="connsiteY406" fmla="*/ 126291 h 3559383"/>
              <a:gd name="connsiteX407" fmla="*/ 4957704 w 10828239"/>
              <a:gd name="connsiteY407" fmla="*/ 156601 h 3559383"/>
              <a:gd name="connsiteX408" fmla="*/ 5022580 w 10828239"/>
              <a:gd name="connsiteY408" fmla="*/ 368771 h 3559383"/>
              <a:gd name="connsiteX409" fmla="*/ 5027986 w 10828239"/>
              <a:gd name="connsiteY409" fmla="*/ 383926 h 3559383"/>
              <a:gd name="connsiteX410" fmla="*/ 5114487 w 10828239"/>
              <a:gd name="connsiteY410" fmla="*/ 530424 h 3559383"/>
              <a:gd name="connsiteX411" fmla="*/ 5119894 w 10828239"/>
              <a:gd name="connsiteY411" fmla="*/ 434442 h 3559383"/>
              <a:gd name="connsiteX412" fmla="*/ 5168551 w 10828239"/>
              <a:gd name="connsiteY412" fmla="*/ 484959 h 3559383"/>
              <a:gd name="connsiteX413" fmla="*/ 5292896 w 10828239"/>
              <a:gd name="connsiteY413" fmla="*/ 247531 h 3559383"/>
              <a:gd name="connsiteX414" fmla="*/ 5292896 w 10828239"/>
              <a:gd name="connsiteY414" fmla="*/ 363719 h 3559383"/>
              <a:gd name="connsiteX415" fmla="*/ 5373990 w 10828239"/>
              <a:gd name="connsiteY415" fmla="*/ 373822 h 3559383"/>
              <a:gd name="connsiteX416" fmla="*/ 5395616 w 10828239"/>
              <a:gd name="connsiteY416" fmla="*/ 424339 h 3559383"/>
              <a:gd name="connsiteX417" fmla="*/ 5428054 w 10828239"/>
              <a:gd name="connsiteY417" fmla="*/ 454649 h 3559383"/>
              <a:gd name="connsiteX418" fmla="*/ 5460492 w 10828239"/>
              <a:gd name="connsiteY418" fmla="*/ 419287 h 3559383"/>
              <a:gd name="connsiteX419" fmla="*/ 5476711 w 10828239"/>
              <a:gd name="connsiteY419" fmla="*/ 318254 h 3559383"/>
              <a:gd name="connsiteX420" fmla="*/ 5519961 w 10828239"/>
              <a:gd name="connsiteY420" fmla="*/ 292996 h 3559383"/>
              <a:gd name="connsiteX421" fmla="*/ 5574024 w 10828239"/>
              <a:gd name="connsiteY421" fmla="*/ 272789 h 3559383"/>
              <a:gd name="connsiteX422" fmla="*/ 5622681 w 10828239"/>
              <a:gd name="connsiteY422" fmla="*/ 217221 h 3559383"/>
              <a:gd name="connsiteX423" fmla="*/ 5665932 w 10828239"/>
              <a:gd name="connsiteY423" fmla="*/ 202066 h 3559383"/>
              <a:gd name="connsiteX424" fmla="*/ 5730807 w 10828239"/>
              <a:gd name="connsiteY424" fmla="*/ 146498 h 3559383"/>
              <a:gd name="connsiteX425" fmla="*/ 5714589 w 10828239"/>
              <a:gd name="connsiteY425" fmla="*/ 55568 h 3559383"/>
              <a:gd name="connsiteX426" fmla="*/ 5730807 w 10828239"/>
              <a:gd name="connsiteY426" fmla="*/ 10103 h 3559383"/>
              <a:gd name="connsiteX427" fmla="*/ 5747026 w 10828239"/>
              <a:gd name="connsiteY427" fmla="*/ 121240 h 3559383"/>
              <a:gd name="connsiteX428" fmla="*/ 5790277 w 10828239"/>
              <a:gd name="connsiteY428" fmla="*/ 232376 h 3559383"/>
              <a:gd name="connsiteX429" fmla="*/ 5849746 w 10828239"/>
              <a:gd name="connsiteY429" fmla="*/ 65671 h 3559383"/>
              <a:gd name="connsiteX430" fmla="*/ 5860559 w 10828239"/>
              <a:gd name="connsiteY430" fmla="*/ 166704 h 3559383"/>
              <a:gd name="connsiteX431" fmla="*/ 5930841 w 10828239"/>
              <a:gd name="connsiteY431" fmla="*/ 217221 h 3559383"/>
              <a:gd name="connsiteX432" fmla="*/ 6109250 w 10828239"/>
              <a:gd name="connsiteY432" fmla="*/ 136395 h 3559383"/>
              <a:gd name="connsiteX433" fmla="*/ 6103843 w 10828239"/>
              <a:gd name="connsiteY433" fmla="*/ 282893 h 3559383"/>
              <a:gd name="connsiteX434" fmla="*/ 6098437 w 10828239"/>
              <a:gd name="connsiteY434" fmla="*/ 378874 h 3559383"/>
              <a:gd name="connsiteX435" fmla="*/ 6109250 w 10828239"/>
              <a:gd name="connsiteY435" fmla="*/ 313203 h 3559383"/>
              <a:gd name="connsiteX436" fmla="*/ 6168719 w 10828239"/>
              <a:gd name="connsiteY436" fmla="*/ 298048 h 3559383"/>
              <a:gd name="connsiteX437" fmla="*/ 6249814 w 10828239"/>
              <a:gd name="connsiteY437" fmla="*/ 237428 h 3559383"/>
              <a:gd name="connsiteX438" fmla="*/ 6266033 w 10828239"/>
              <a:gd name="connsiteY438" fmla="*/ 282893 h 3559383"/>
              <a:gd name="connsiteX439" fmla="*/ 6303877 w 10828239"/>
              <a:gd name="connsiteY439" fmla="*/ 227324 h 3559383"/>
              <a:gd name="connsiteX440" fmla="*/ 6314690 w 10828239"/>
              <a:gd name="connsiteY440" fmla="*/ 232376 h 3559383"/>
              <a:gd name="connsiteX441" fmla="*/ 6357940 w 10828239"/>
              <a:gd name="connsiteY441" fmla="*/ 313203 h 3559383"/>
              <a:gd name="connsiteX442" fmla="*/ 6401191 w 10828239"/>
              <a:gd name="connsiteY442" fmla="*/ 232376 h 3559383"/>
              <a:gd name="connsiteX443" fmla="*/ 6439035 w 10828239"/>
              <a:gd name="connsiteY443" fmla="*/ 90930 h 3559383"/>
              <a:gd name="connsiteX444" fmla="*/ 6471473 w 10828239"/>
              <a:gd name="connsiteY444" fmla="*/ 181859 h 3559383"/>
              <a:gd name="connsiteX445" fmla="*/ 6482286 w 10828239"/>
              <a:gd name="connsiteY445" fmla="*/ 166704 h 3559383"/>
              <a:gd name="connsiteX446" fmla="*/ 6601225 w 10828239"/>
              <a:gd name="connsiteY446" fmla="*/ 25258 h 3559383"/>
              <a:gd name="connsiteX447" fmla="*/ 6633663 w 10828239"/>
              <a:gd name="connsiteY447" fmla="*/ 10103 h 3559383"/>
              <a:gd name="connsiteX448" fmla="*/ 6639069 w 10828239"/>
              <a:gd name="connsiteY448" fmla="*/ 15155 h 3559383"/>
              <a:gd name="connsiteX449" fmla="*/ 6639069 w 10828239"/>
              <a:gd name="connsiteY449" fmla="*/ 151549 h 3559383"/>
              <a:gd name="connsiteX450" fmla="*/ 6628256 w 10828239"/>
              <a:gd name="connsiteY450" fmla="*/ 181859 h 3559383"/>
              <a:gd name="connsiteX451" fmla="*/ 6606631 w 10828239"/>
              <a:gd name="connsiteY451" fmla="*/ 207118 h 3559383"/>
              <a:gd name="connsiteX452" fmla="*/ 6639069 w 10828239"/>
              <a:gd name="connsiteY452" fmla="*/ 237428 h 3559383"/>
              <a:gd name="connsiteX453" fmla="*/ 6676913 w 10828239"/>
              <a:gd name="connsiteY453" fmla="*/ 222273 h 3559383"/>
              <a:gd name="connsiteX454" fmla="*/ 6758008 w 10828239"/>
              <a:gd name="connsiteY454" fmla="*/ 95981 h 3559383"/>
              <a:gd name="connsiteX455" fmla="*/ 6758008 w 10828239"/>
              <a:gd name="connsiteY455" fmla="*/ 186911 h 3559383"/>
              <a:gd name="connsiteX456" fmla="*/ 6774227 w 10828239"/>
              <a:gd name="connsiteY456" fmla="*/ 277841 h 3559383"/>
              <a:gd name="connsiteX457" fmla="*/ 6822884 w 10828239"/>
              <a:gd name="connsiteY457" fmla="*/ 0 h 355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</a:cxnLst>
            <a:rect l="l" t="t" r="r" b="b"/>
            <a:pathLst>
              <a:path w="10828239" h="3559383">
                <a:moveTo>
                  <a:pt x="9870595" y="3188488"/>
                </a:moveTo>
                <a:lnTo>
                  <a:pt x="9875185" y="3191539"/>
                </a:lnTo>
                <a:lnTo>
                  <a:pt x="9869779" y="3191539"/>
                </a:lnTo>
                <a:close/>
                <a:moveTo>
                  <a:pt x="64249" y="2546756"/>
                </a:moveTo>
                <a:lnTo>
                  <a:pt x="63935" y="2555235"/>
                </a:lnTo>
                <a:cubicBezTo>
                  <a:pt x="63451" y="2562194"/>
                  <a:pt x="63018" y="2554314"/>
                  <a:pt x="63592" y="2549209"/>
                </a:cubicBezTo>
                <a:close/>
                <a:moveTo>
                  <a:pt x="6822884" y="0"/>
                </a:moveTo>
                <a:cubicBezTo>
                  <a:pt x="6855322" y="55568"/>
                  <a:pt x="6855322" y="106085"/>
                  <a:pt x="6871541" y="156601"/>
                </a:cubicBezTo>
                <a:cubicBezTo>
                  <a:pt x="6882353" y="141446"/>
                  <a:pt x="6893166" y="131343"/>
                  <a:pt x="6903978" y="121240"/>
                </a:cubicBezTo>
                <a:cubicBezTo>
                  <a:pt x="6925604" y="85878"/>
                  <a:pt x="6952635" y="90930"/>
                  <a:pt x="6979667" y="116188"/>
                </a:cubicBezTo>
                <a:cubicBezTo>
                  <a:pt x="7001292" y="136395"/>
                  <a:pt x="7028324" y="171756"/>
                  <a:pt x="7055355" y="156601"/>
                </a:cubicBezTo>
                <a:cubicBezTo>
                  <a:pt x="7082387" y="141446"/>
                  <a:pt x="7136450" y="121240"/>
                  <a:pt x="7098606" y="60620"/>
                </a:cubicBezTo>
                <a:cubicBezTo>
                  <a:pt x="7136450" y="111136"/>
                  <a:pt x="7158075" y="95981"/>
                  <a:pt x="7179701" y="60620"/>
                </a:cubicBezTo>
                <a:cubicBezTo>
                  <a:pt x="7185107" y="50516"/>
                  <a:pt x="7195920" y="35361"/>
                  <a:pt x="7206732" y="25258"/>
                </a:cubicBezTo>
                <a:cubicBezTo>
                  <a:pt x="7228358" y="5051"/>
                  <a:pt x="7249983" y="-5052"/>
                  <a:pt x="7255389" y="40413"/>
                </a:cubicBezTo>
                <a:cubicBezTo>
                  <a:pt x="7260795" y="75775"/>
                  <a:pt x="7277014" y="111136"/>
                  <a:pt x="7287827" y="146498"/>
                </a:cubicBezTo>
                <a:cubicBezTo>
                  <a:pt x="7320265" y="141446"/>
                  <a:pt x="7314859" y="106085"/>
                  <a:pt x="7347297" y="95981"/>
                </a:cubicBezTo>
                <a:cubicBezTo>
                  <a:pt x="7341890" y="156601"/>
                  <a:pt x="7336484" y="217221"/>
                  <a:pt x="7331078" y="272789"/>
                </a:cubicBezTo>
                <a:cubicBezTo>
                  <a:pt x="7358109" y="237428"/>
                  <a:pt x="7390547" y="207118"/>
                  <a:pt x="7444610" y="197014"/>
                </a:cubicBezTo>
                <a:cubicBezTo>
                  <a:pt x="7455423" y="191963"/>
                  <a:pt x="7471642" y="176808"/>
                  <a:pt x="7460829" y="161653"/>
                </a:cubicBezTo>
                <a:cubicBezTo>
                  <a:pt x="7444610" y="121240"/>
                  <a:pt x="7482455" y="131343"/>
                  <a:pt x="7498673" y="121240"/>
                </a:cubicBezTo>
                <a:cubicBezTo>
                  <a:pt x="7509486" y="106085"/>
                  <a:pt x="7525705" y="126291"/>
                  <a:pt x="7531111" y="136395"/>
                </a:cubicBezTo>
                <a:cubicBezTo>
                  <a:pt x="7563549" y="166704"/>
                  <a:pt x="7536518" y="202066"/>
                  <a:pt x="7531111" y="232376"/>
                </a:cubicBezTo>
                <a:cubicBezTo>
                  <a:pt x="7514892" y="222273"/>
                  <a:pt x="7498673" y="207118"/>
                  <a:pt x="7487861" y="242479"/>
                </a:cubicBezTo>
                <a:cubicBezTo>
                  <a:pt x="7471642" y="303099"/>
                  <a:pt x="7531111" y="303099"/>
                  <a:pt x="7568956" y="338461"/>
                </a:cubicBezTo>
                <a:cubicBezTo>
                  <a:pt x="7568956" y="287944"/>
                  <a:pt x="7568956" y="252583"/>
                  <a:pt x="7574362" y="207118"/>
                </a:cubicBezTo>
                <a:cubicBezTo>
                  <a:pt x="7606800" y="222273"/>
                  <a:pt x="7644644" y="242479"/>
                  <a:pt x="7671675" y="197014"/>
                </a:cubicBezTo>
                <a:cubicBezTo>
                  <a:pt x="7671675" y="197014"/>
                  <a:pt x="7714926" y="181859"/>
                  <a:pt x="7736551" y="181859"/>
                </a:cubicBezTo>
                <a:cubicBezTo>
                  <a:pt x="7779802" y="171756"/>
                  <a:pt x="7790615" y="151549"/>
                  <a:pt x="7785208" y="116188"/>
                </a:cubicBezTo>
                <a:cubicBezTo>
                  <a:pt x="7779802" y="80826"/>
                  <a:pt x="7790615" y="50516"/>
                  <a:pt x="7839271" y="50516"/>
                </a:cubicBezTo>
                <a:cubicBezTo>
                  <a:pt x="7850084" y="50516"/>
                  <a:pt x="7866303" y="45465"/>
                  <a:pt x="7877115" y="40413"/>
                </a:cubicBezTo>
                <a:cubicBezTo>
                  <a:pt x="7958211" y="15155"/>
                  <a:pt x="7990648" y="30310"/>
                  <a:pt x="8012273" y="106085"/>
                </a:cubicBezTo>
                <a:cubicBezTo>
                  <a:pt x="8017680" y="131343"/>
                  <a:pt x="8017680" y="141446"/>
                  <a:pt x="8044711" y="121240"/>
                </a:cubicBezTo>
                <a:cubicBezTo>
                  <a:pt x="8050117" y="121240"/>
                  <a:pt x="8066337" y="126291"/>
                  <a:pt x="8077149" y="126291"/>
                </a:cubicBezTo>
                <a:cubicBezTo>
                  <a:pt x="8120400" y="136395"/>
                  <a:pt x="8196089" y="207118"/>
                  <a:pt x="8201495" y="242479"/>
                </a:cubicBezTo>
                <a:cubicBezTo>
                  <a:pt x="8223120" y="247531"/>
                  <a:pt x="8233933" y="222273"/>
                  <a:pt x="8255558" y="217221"/>
                </a:cubicBezTo>
                <a:cubicBezTo>
                  <a:pt x="8266371" y="237428"/>
                  <a:pt x="8271777" y="257634"/>
                  <a:pt x="8287995" y="272789"/>
                </a:cubicBezTo>
                <a:cubicBezTo>
                  <a:pt x="8298809" y="287944"/>
                  <a:pt x="8309621" y="303099"/>
                  <a:pt x="8331246" y="298048"/>
                </a:cubicBezTo>
                <a:cubicBezTo>
                  <a:pt x="8352871" y="287944"/>
                  <a:pt x="8342059" y="262686"/>
                  <a:pt x="8336653" y="247531"/>
                </a:cubicBezTo>
                <a:cubicBezTo>
                  <a:pt x="8331246" y="237428"/>
                  <a:pt x="8325840" y="232376"/>
                  <a:pt x="8320433" y="222273"/>
                </a:cubicBezTo>
                <a:cubicBezTo>
                  <a:pt x="8369091" y="217221"/>
                  <a:pt x="8363684" y="252583"/>
                  <a:pt x="8374497" y="277841"/>
                </a:cubicBezTo>
                <a:cubicBezTo>
                  <a:pt x="8401528" y="222273"/>
                  <a:pt x="8466404" y="232376"/>
                  <a:pt x="8498842" y="237428"/>
                </a:cubicBezTo>
                <a:cubicBezTo>
                  <a:pt x="8552905" y="242479"/>
                  <a:pt x="8579937" y="212169"/>
                  <a:pt x="8606968" y="186911"/>
                </a:cubicBezTo>
                <a:cubicBezTo>
                  <a:pt x="8661032" y="136395"/>
                  <a:pt x="8671844" y="136395"/>
                  <a:pt x="8725907" y="186911"/>
                </a:cubicBezTo>
                <a:cubicBezTo>
                  <a:pt x="8736720" y="197014"/>
                  <a:pt x="8742126" y="207118"/>
                  <a:pt x="8758345" y="207118"/>
                </a:cubicBezTo>
                <a:cubicBezTo>
                  <a:pt x="8774564" y="207118"/>
                  <a:pt x="8779971" y="212169"/>
                  <a:pt x="8774564" y="232376"/>
                </a:cubicBezTo>
                <a:cubicBezTo>
                  <a:pt x="8758345" y="277841"/>
                  <a:pt x="8763752" y="282893"/>
                  <a:pt x="8779971" y="333409"/>
                </a:cubicBezTo>
                <a:cubicBezTo>
                  <a:pt x="8850253" y="308151"/>
                  <a:pt x="8877284" y="323306"/>
                  <a:pt x="8882691" y="388977"/>
                </a:cubicBezTo>
                <a:cubicBezTo>
                  <a:pt x="8882691" y="394029"/>
                  <a:pt x="8877284" y="399081"/>
                  <a:pt x="8882691" y="399081"/>
                </a:cubicBezTo>
                <a:cubicBezTo>
                  <a:pt x="8888097" y="404132"/>
                  <a:pt x="8888097" y="399081"/>
                  <a:pt x="8888097" y="394029"/>
                </a:cubicBezTo>
                <a:cubicBezTo>
                  <a:pt x="8925941" y="373822"/>
                  <a:pt x="8942160" y="343513"/>
                  <a:pt x="8942160" y="303099"/>
                </a:cubicBezTo>
                <a:cubicBezTo>
                  <a:pt x="8936754" y="257634"/>
                  <a:pt x="8893503" y="202066"/>
                  <a:pt x="8969192" y="171756"/>
                </a:cubicBezTo>
                <a:cubicBezTo>
                  <a:pt x="8985411" y="212169"/>
                  <a:pt x="9039474" y="242479"/>
                  <a:pt x="9050287" y="313203"/>
                </a:cubicBezTo>
                <a:cubicBezTo>
                  <a:pt x="9066506" y="247531"/>
                  <a:pt x="9125975" y="267738"/>
                  <a:pt x="9153007" y="237428"/>
                </a:cubicBezTo>
                <a:cubicBezTo>
                  <a:pt x="9158413" y="227324"/>
                  <a:pt x="9180038" y="247531"/>
                  <a:pt x="9180038" y="257634"/>
                </a:cubicBezTo>
                <a:cubicBezTo>
                  <a:pt x="9174632" y="272789"/>
                  <a:pt x="9207070" y="298048"/>
                  <a:pt x="9169226" y="313203"/>
                </a:cubicBezTo>
                <a:cubicBezTo>
                  <a:pt x="9125975" y="328358"/>
                  <a:pt x="9098943" y="368771"/>
                  <a:pt x="9098943" y="414236"/>
                </a:cubicBezTo>
                <a:cubicBezTo>
                  <a:pt x="9098943" y="429391"/>
                  <a:pt x="9082724" y="454649"/>
                  <a:pt x="9109756" y="459701"/>
                </a:cubicBezTo>
                <a:cubicBezTo>
                  <a:pt x="9131381" y="464752"/>
                  <a:pt x="9147600" y="444546"/>
                  <a:pt x="9153007" y="424339"/>
                </a:cubicBezTo>
                <a:cubicBezTo>
                  <a:pt x="9169226" y="378874"/>
                  <a:pt x="9201663" y="388977"/>
                  <a:pt x="9234101" y="404132"/>
                </a:cubicBezTo>
                <a:cubicBezTo>
                  <a:pt x="9239508" y="409184"/>
                  <a:pt x="9244914" y="419287"/>
                  <a:pt x="9250320" y="424339"/>
                </a:cubicBezTo>
                <a:cubicBezTo>
                  <a:pt x="9255727" y="434442"/>
                  <a:pt x="9266539" y="449597"/>
                  <a:pt x="9293571" y="449597"/>
                </a:cubicBezTo>
                <a:cubicBezTo>
                  <a:pt x="9277352" y="409184"/>
                  <a:pt x="9315196" y="378874"/>
                  <a:pt x="9320602" y="343513"/>
                </a:cubicBezTo>
                <a:cubicBezTo>
                  <a:pt x="9331415" y="318254"/>
                  <a:pt x="9336821" y="363719"/>
                  <a:pt x="9353040" y="348564"/>
                </a:cubicBezTo>
                <a:cubicBezTo>
                  <a:pt x="9374666" y="333409"/>
                  <a:pt x="9390885" y="318254"/>
                  <a:pt x="9417916" y="313203"/>
                </a:cubicBezTo>
                <a:cubicBezTo>
                  <a:pt x="9423323" y="313203"/>
                  <a:pt x="9428729" y="313203"/>
                  <a:pt x="9428729" y="308151"/>
                </a:cubicBezTo>
                <a:cubicBezTo>
                  <a:pt x="9428729" y="277841"/>
                  <a:pt x="9455760" y="262686"/>
                  <a:pt x="9477386" y="247531"/>
                </a:cubicBezTo>
                <a:cubicBezTo>
                  <a:pt x="9493605" y="237428"/>
                  <a:pt x="9509824" y="237428"/>
                  <a:pt x="9515230" y="247531"/>
                </a:cubicBezTo>
                <a:cubicBezTo>
                  <a:pt x="9542262" y="313203"/>
                  <a:pt x="9558480" y="267738"/>
                  <a:pt x="9580106" y="242479"/>
                </a:cubicBezTo>
                <a:lnTo>
                  <a:pt x="9596325" y="227324"/>
                </a:lnTo>
                <a:cubicBezTo>
                  <a:pt x="9628763" y="242479"/>
                  <a:pt x="9590918" y="282893"/>
                  <a:pt x="9623356" y="287944"/>
                </a:cubicBezTo>
                <a:cubicBezTo>
                  <a:pt x="9650388" y="292996"/>
                  <a:pt x="9682826" y="287944"/>
                  <a:pt x="9709857" y="282893"/>
                </a:cubicBezTo>
                <a:cubicBezTo>
                  <a:pt x="9731483" y="272789"/>
                  <a:pt x="9736889" y="262686"/>
                  <a:pt x="9720670" y="247531"/>
                </a:cubicBezTo>
                <a:cubicBezTo>
                  <a:pt x="9709857" y="237428"/>
                  <a:pt x="9693638" y="227324"/>
                  <a:pt x="9726076" y="212169"/>
                </a:cubicBezTo>
                <a:cubicBezTo>
                  <a:pt x="9747702" y="202066"/>
                  <a:pt x="9769327" y="181859"/>
                  <a:pt x="9801765" y="202066"/>
                </a:cubicBezTo>
                <a:cubicBezTo>
                  <a:pt x="9823390" y="217221"/>
                  <a:pt x="9801765" y="227324"/>
                  <a:pt x="9796358" y="242479"/>
                </a:cubicBezTo>
                <a:cubicBezTo>
                  <a:pt x="9774733" y="287944"/>
                  <a:pt x="9796358" y="328358"/>
                  <a:pt x="9812577" y="378874"/>
                </a:cubicBezTo>
                <a:cubicBezTo>
                  <a:pt x="9839609" y="328358"/>
                  <a:pt x="9855828" y="343513"/>
                  <a:pt x="9861234" y="383926"/>
                </a:cubicBezTo>
                <a:cubicBezTo>
                  <a:pt x="9899079" y="338461"/>
                  <a:pt x="9834203" y="282893"/>
                  <a:pt x="9877453" y="242479"/>
                </a:cubicBezTo>
                <a:cubicBezTo>
                  <a:pt x="9920704" y="383926"/>
                  <a:pt x="9980173" y="429391"/>
                  <a:pt x="10088300" y="424339"/>
                </a:cubicBezTo>
                <a:cubicBezTo>
                  <a:pt x="10055862" y="404132"/>
                  <a:pt x="10072081" y="378874"/>
                  <a:pt x="10072081" y="353616"/>
                </a:cubicBezTo>
                <a:cubicBezTo>
                  <a:pt x="10099112" y="358668"/>
                  <a:pt x="10093706" y="388977"/>
                  <a:pt x="10115331" y="399081"/>
                </a:cubicBezTo>
                <a:cubicBezTo>
                  <a:pt x="10126144" y="383926"/>
                  <a:pt x="10115331" y="363719"/>
                  <a:pt x="10120738" y="348564"/>
                </a:cubicBezTo>
                <a:lnTo>
                  <a:pt x="10120738" y="328358"/>
                </a:lnTo>
                <a:cubicBezTo>
                  <a:pt x="10115331" y="292996"/>
                  <a:pt x="10163988" y="343513"/>
                  <a:pt x="10158582" y="308151"/>
                </a:cubicBezTo>
                <a:cubicBezTo>
                  <a:pt x="10153175" y="287944"/>
                  <a:pt x="10142363" y="272789"/>
                  <a:pt x="10142363" y="252583"/>
                </a:cubicBezTo>
                <a:cubicBezTo>
                  <a:pt x="10142363" y="237428"/>
                  <a:pt x="10158582" y="242479"/>
                  <a:pt x="10169394" y="247531"/>
                </a:cubicBezTo>
                <a:cubicBezTo>
                  <a:pt x="10185613" y="257634"/>
                  <a:pt x="10185613" y="277841"/>
                  <a:pt x="10185613" y="292996"/>
                </a:cubicBezTo>
                <a:cubicBezTo>
                  <a:pt x="10169394" y="343513"/>
                  <a:pt x="10207239" y="358668"/>
                  <a:pt x="10239677" y="383926"/>
                </a:cubicBezTo>
                <a:cubicBezTo>
                  <a:pt x="10299146" y="429391"/>
                  <a:pt x="10353209" y="464752"/>
                  <a:pt x="10428898" y="464752"/>
                </a:cubicBezTo>
                <a:cubicBezTo>
                  <a:pt x="10445117" y="464752"/>
                  <a:pt x="10482961" y="429391"/>
                  <a:pt x="10472148" y="484959"/>
                </a:cubicBezTo>
                <a:cubicBezTo>
                  <a:pt x="10493774" y="484959"/>
                  <a:pt x="10515399" y="510217"/>
                  <a:pt x="10531618" y="479907"/>
                </a:cubicBezTo>
                <a:cubicBezTo>
                  <a:pt x="10553243" y="439494"/>
                  <a:pt x="10580275" y="449597"/>
                  <a:pt x="10601900" y="479907"/>
                </a:cubicBezTo>
                <a:cubicBezTo>
                  <a:pt x="10618119" y="505166"/>
                  <a:pt x="10628931" y="535476"/>
                  <a:pt x="10650557" y="560734"/>
                </a:cubicBezTo>
                <a:cubicBezTo>
                  <a:pt x="10673196" y="620512"/>
                  <a:pt x="10733960" y="683300"/>
                  <a:pt x="10737734" y="838575"/>
                </a:cubicBezTo>
                <a:lnTo>
                  <a:pt x="10726467" y="1048496"/>
                </a:lnTo>
                <a:lnTo>
                  <a:pt x="10737452" y="1237210"/>
                </a:lnTo>
                <a:cubicBezTo>
                  <a:pt x="10750292" y="1395878"/>
                  <a:pt x="10763807" y="1554546"/>
                  <a:pt x="10769214" y="1713214"/>
                </a:cubicBezTo>
                <a:cubicBezTo>
                  <a:pt x="10769214" y="1776682"/>
                  <a:pt x="10736776" y="1850726"/>
                  <a:pt x="10780026" y="1924771"/>
                </a:cubicBezTo>
                <a:cubicBezTo>
                  <a:pt x="10790839" y="1935350"/>
                  <a:pt x="10780026" y="2019971"/>
                  <a:pt x="10758401" y="2030551"/>
                </a:cubicBezTo>
                <a:cubicBezTo>
                  <a:pt x="10715151" y="2041128"/>
                  <a:pt x="10744230" y="2157419"/>
                  <a:pt x="10749636" y="2210309"/>
                </a:cubicBezTo>
                <a:cubicBezTo>
                  <a:pt x="10757745" y="2337243"/>
                  <a:pt x="10747588" y="2390198"/>
                  <a:pt x="10756374" y="2518454"/>
                </a:cubicBezTo>
                <a:cubicBezTo>
                  <a:pt x="10756416" y="2526529"/>
                  <a:pt x="10756457" y="2534603"/>
                  <a:pt x="10756499" y="2542678"/>
                </a:cubicBezTo>
                <a:lnTo>
                  <a:pt x="10790674" y="2622645"/>
                </a:lnTo>
                <a:cubicBezTo>
                  <a:pt x="10801487" y="2627697"/>
                  <a:pt x="10808429" y="2671069"/>
                  <a:pt x="10789763" y="2735305"/>
                </a:cubicBezTo>
                <a:cubicBezTo>
                  <a:pt x="10779064" y="2772907"/>
                  <a:pt x="10787430" y="2807912"/>
                  <a:pt x="10792836" y="2833170"/>
                </a:cubicBezTo>
                <a:cubicBezTo>
                  <a:pt x="10809055" y="2954410"/>
                  <a:pt x="10832103" y="3004628"/>
                  <a:pt x="10810478" y="3130919"/>
                </a:cubicBezTo>
                <a:cubicBezTo>
                  <a:pt x="10810478" y="3141023"/>
                  <a:pt x="10810478" y="3146074"/>
                  <a:pt x="10815884" y="3156178"/>
                </a:cubicBezTo>
                <a:cubicBezTo>
                  <a:pt x="10837510" y="3191539"/>
                  <a:pt x="10832103" y="3206694"/>
                  <a:pt x="10788853" y="3211746"/>
                </a:cubicBezTo>
                <a:cubicBezTo>
                  <a:pt x="10745602" y="3211746"/>
                  <a:pt x="10723977" y="3231953"/>
                  <a:pt x="10723977" y="3277418"/>
                </a:cubicBezTo>
                <a:cubicBezTo>
                  <a:pt x="10680726" y="3237004"/>
                  <a:pt x="10664508" y="3191539"/>
                  <a:pt x="10626663" y="3151126"/>
                </a:cubicBezTo>
                <a:cubicBezTo>
                  <a:pt x="10605038" y="3211746"/>
                  <a:pt x="10632070" y="3282469"/>
                  <a:pt x="10578006" y="3332986"/>
                </a:cubicBezTo>
                <a:cubicBezTo>
                  <a:pt x="10550975" y="3317831"/>
                  <a:pt x="10550975" y="3282469"/>
                  <a:pt x="10529350" y="3262263"/>
                </a:cubicBezTo>
                <a:cubicBezTo>
                  <a:pt x="10453661" y="3191539"/>
                  <a:pt x="10361754" y="3171333"/>
                  <a:pt x="10259034" y="3181436"/>
                </a:cubicBezTo>
                <a:cubicBezTo>
                  <a:pt x="10199564" y="3186488"/>
                  <a:pt x="10140095" y="3196591"/>
                  <a:pt x="10080625" y="3196591"/>
                </a:cubicBezTo>
                <a:cubicBezTo>
                  <a:pt x="10004937" y="3196591"/>
                  <a:pt x="9940061" y="3181436"/>
                  <a:pt x="9891404" y="3125868"/>
                </a:cubicBezTo>
                <a:cubicBezTo>
                  <a:pt x="9880592" y="3135971"/>
                  <a:pt x="9879240" y="3147337"/>
                  <a:pt x="9878564" y="3158704"/>
                </a:cubicBezTo>
                <a:lnTo>
                  <a:pt x="9870595" y="3188488"/>
                </a:lnTo>
                <a:lnTo>
                  <a:pt x="9862599" y="3183173"/>
                </a:lnTo>
                <a:cubicBezTo>
                  <a:pt x="9853222" y="3180805"/>
                  <a:pt x="9852208" y="3194065"/>
                  <a:pt x="9848153" y="3201643"/>
                </a:cubicBezTo>
                <a:cubicBezTo>
                  <a:pt x="9842747" y="3237004"/>
                  <a:pt x="9831935" y="3272366"/>
                  <a:pt x="9821122" y="3317831"/>
                </a:cubicBezTo>
                <a:cubicBezTo>
                  <a:pt x="9799497" y="3247108"/>
                  <a:pt x="9783278" y="3186488"/>
                  <a:pt x="9761652" y="3115765"/>
                </a:cubicBezTo>
                <a:cubicBezTo>
                  <a:pt x="9740027" y="3156178"/>
                  <a:pt x="9740027" y="3191539"/>
                  <a:pt x="9750840" y="3221849"/>
                </a:cubicBezTo>
                <a:cubicBezTo>
                  <a:pt x="9756246" y="3267314"/>
                  <a:pt x="9734621" y="3277418"/>
                  <a:pt x="9696777" y="3267314"/>
                </a:cubicBezTo>
                <a:cubicBezTo>
                  <a:pt x="9653526" y="3262263"/>
                  <a:pt x="9621088" y="3237004"/>
                  <a:pt x="9583244" y="3221849"/>
                </a:cubicBezTo>
                <a:cubicBezTo>
                  <a:pt x="9534587" y="3196591"/>
                  <a:pt x="9491336" y="3176384"/>
                  <a:pt x="9426461" y="3206694"/>
                </a:cubicBezTo>
                <a:cubicBezTo>
                  <a:pt x="9399429" y="3221849"/>
                  <a:pt x="9404835" y="3176384"/>
                  <a:pt x="9388616" y="3151126"/>
                </a:cubicBezTo>
                <a:cubicBezTo>
                  <a:pt x="9361585" y="3186488"/>
                  <a:pt x="9307522" y="3186488"/>
                  <a:pt x="9291303" y="3221849"/>
                </a:cubicBezTo>
                <a:cubicBezTo>
                  <a:pt x="9215614" y="3135971"/>
                  <a:pt x="9134519" y="3050093"/>
                  <a:pt x="9166957" y="2913698"/>
                </a:cubicBezTo>
                <a:cubicBezTo>
                  <a:pt x="9118301" y="2944008"/>
                  <a:pt x="9134519" y="2984421"/>
                  <a:pt x="9134519" y="3019783"/>
                </a:cubicBezTo>
                <a:cubicBezTo>
                  <a:pt x="9139926" y="3055145"/>
                  <a:pt x="9139926" y="3080403"/>
                  <a:pt x="9091269" y="3070300"/>
                </a:cubicBezTo>
                <a:cubicBezTo>
                  <a:pt x="9075050" y="3070300"/>
                  <a:pt x="9058831" y="3085455"/>
                  <a:pt x="9042612" y="3085455"/>
                </a:cubicBezTo>
                <a:cubicBezTo>
                  <a:pt x="9004768" y="3085455"/>
                  <a:pt x="9031799" y="3166281"/>
                  <a:pt x="8961517" y="3130919"/>
                </a:cubicBezTo>
                <a:cubicBezTo>
                  <a:pt x="8929079" y="3115765"/>
                  <a:pt x="8880423" y="3130919"/>
                  <a:pt x="8837172" y="3130919"/>
                </a:cubicBezTo>
                <a:cubicBezTo>
                  <a:pt x="8788515" y="3130919"/>
                  <a:pt x="8750671" y="3115765"/>
                  <a:pt x="8723639" y="3080403"/>
                </a:cubicBezTo>
                <a:cubicBezTo>
                  <a:pt x="8712827" y="3075351"/>
                  <a:pt x="8702014" y="3065248"/>
                  <a:pt x="8696608" y="3080403"/>
                </a:cubicBezTo>
                <a:cubicBezTo>
                  <a:pt x="8691201" y="3110713"/>
                  <a:pt x="8637138" y="3115765"/>
                  <a:pt x="8647951" y="3156178"/>
                </a:cubicBezTo>
                <a:cubicBezTo>
                  <a:pt x="8658763" y="3191539"/>
                  <a:pt x="8664170" y="3226901"/>
                  <a:pt x="8674982" y="3262263"/>
                </a:cubicBezTo>
                <a:cubicBezTo>
                  <a:pt x="8610107" y="3262263"/>
                  <a:pt x="8561450" y="3262263"/>
                  <a:pt x="8572262" y="3186488"/>
                </a:cubicBezTo>
                <a:cubicBezTo>
                  <a:pt x="8572262" y="3166281"/>
                  <a:pt x="8556043" y="3151126"/>
                  <a:pt x="8545231" y="3135971"/>
                </a:cubicBezTo>
                <a:cubicBezTo>
                  <a:pt x="8512793" y="3156178"/>
                  <a:pt x="8501980" y="3186488"/>
                  <a:pt x="8485761" y="3211746"/>
                </a:cubicBezTo>
                <a:cubicBezTo>
                  <a:pt x="8480355" y="3176384"/>
                  <a:pt x="8485761" y="3135971"/>
                  <a:pt x="8453323" y="3105661"/>
                </a:cubicBezTo>
                <a:cubicBezTo>
                  <a:pt x="8442511" y="3146074"/>
                  <a:pt x="8442511" y="3181436"/>
                  <a:pt x="8415479" y="3221849"/>
                </a:cubicBezTo>
                <a:cubicBezTo>
                  <a:pt x="8399260" y="3166281"/>
                  <a:pt x="8442511" y="3095558"/>
                  <a:pt x="8345197" y="3090506"/>
                </a:cubicBezTo>
                <a:cubicBezTo>
                  <a:pt x="8345197" y="3125868"/>
                  <a:pt x="8345197" y="3166281"/>
                  <a:pt x="8356010" y="3201643"/>
                </a:cubicBezTo>
                <a:cubicBezTo>
                  <a:pt x="8366822" y="3252159"/>
                  <a:pt x="8345197" y="3257211"/>
                  <a:pt x="8301946" y="3242056"/>
                </a:cubicBezTo>
                <a:cubicBezTo>
                  <a:pt x="8193820" y="3216798"/>
                  <a:pt x="8085694" y="3181436"/>
                  <a:pt x="7977568" y="3151126"/>
                </a:cubicBezTo>
                <a:cubicBezTo>
                  <a:pt x="7918098" y="3135971"/>
                  <a:pt x="7918098" y="3135971"/>
                  <a:pt x="7891066" y="3191539"/>
                </a:cubicBezTo>
                <a:cubicBezTo>
                  <a:pt x="7896472" y="3135971"/>
                  <a:pt x="7820784" y="3125868"/>
                  <a:pt x="7815378" y="3070300"/>
                </a:cubicBezTo>
                <a:cubicBezTo>
                  <a:pt x="7815378" y="3050093"/>
                  <a:pt x="7772128" y="3045041"/>
                  <a:pt x="7745096" y="3039990"/>
                </a:cubicBezTo>
                <a:cubicBezTo>
                  <a:pt x="7739690" y="3141023"/>
                  <a:pt x="7750502" y="3247108"/>
                  <a:pt x="7761314" y="3363296"/>
                </a:cubicBezTo>
                <a:cubicBezTo>
                  <a:pt x="7723470" y="3307728"/>
                  <a:pt x="7728876" y="3257211"/>
                  <a:pt x="7701845" y="3216798"/>
                </a:cubicBezTo>
                <a:cubicBezTo>
                  <a:pt x="7691033" y="3206694"/>
                  <a:pt x="7691033" y="3191539"/>
                  <a:pt x="7674814" y="3186488"/>
                </a:cubicBezTo>
                <a:cubicBezTo>
                  <a:pt x="7653189" y="3186488"/>
                  <a:pt x="7647782" y="3206694"/>
                  <a:pt x="7642376" y="3216798"/>
                </a:cubicBezTo>
                <a:cubicBezTo>
                  <a:pt x="7631563" y="3237004"/>
                  <a:pt x="7620751" y="3257211"/>
                  <a:pt x="7604532" y="3277418"/>
                </a:cubicBezTo>
                <a:cubicBezTo>
                  <a:pt x="7572094" y="3327934"/>
                  <a:pt x="7545062" y="3327934"/>
                  <a:pt x="7496405" y="3282469"/>
                </a:cubicBezTo>
                <a:cubicBezTo>
                  <a:pt x="7463967" y="3343089"/>
                  <a:pt x="7426123" y="3398657"/>
                  <a:pt x="7436936" y="3469381"/>
                </a:cubicBezTo>
                <a:cubicBezTo>
                  <a:pt x="7404498" y="3469381"/>
                  <a:pt x="7382873" y="3459277"/>
                  <a:pt x="7361247" y="3444122"/>
                </a:cubicBezTo>
                <a:cubicBezTo>
                  <a:pt x="7345028" y="3439071"/>
                  <a:pt x="7323403" y="3423916"/>
                  <a:pt x="7350435" y="3393606"/>
                </a:cubicBezTo>
                <a:cubicBezTo>
                  <a:pt x="7366654" y="3373399"/>
                  <a:pt x="7388279" y="3332986"/>
                  <a:pt x="7334216" y="3307728"/>
                </a:cubicBezTo>
                <a:cubicBezTo>
                  <a:pt x="7328809" y="3307728"/>
                  <a:pt x="7328809" y="3292573"/>
                  <a:pt x="7328809" y="3282469"/>
                </a:cubicBezTo>
                <a:cubicBezTo>
                  <a:pt x="7317997" y="3242056"/>
                  <a:pt x="7307184" y="3211746"/>
                  <a:pt x="7247715" y="3206694"/>
                </a:cubicBezTo>
                <a:cubicBezTo>
                  <a:pt x="7199058" y="3206694"/>
                  <a:pt x="7166620" y="3166281"/>
                  <a:pt x="7128776" y="3120816"/>
                </a:cubicBezTo>
                <a:cubicBezTo>
                  <a:pt x="7134182" y="3171333"/>
                  <a:pt x="7053087" y="3186488"/>
                  <a:pt x="7112557" y="3242056"/>
                </a:cubicBezTo>
                <a:cubicBezTo>
                  <a:pt x="7058494" y="3242056"/>
                  <a:pt x="7009837" y="3257211"/>
                  <a:pt x="7009837" y="3191539"/>
                </a:cubicBezTo>
                <a:cubicBezTo>
                  <a:pt x="7009837" y="3176384"/>
                  <a:pt x="6999024" y="3176384"/>
                  <a:pt x="6982805" y="3176384"/>
                </a:cubicBezTo>
                <a:cubicBezTo>
                  <a:pt x="6961180" y="3176384"/>
                  <a:pt x="6934148" y="3186488"/>
                  <a:pt x="6923336" y="3156178"/>
                </a:cubicBezTo>
                <a:cubicBezTo>
                  <a:pt x="6923336" y="3156178"/>
                  <a:pt x="6917929" y="3151126"/>
                  <a:pt x="6912523" y="3156178"/>
                </a:cubicBezTo>
                <a:cubicBezTo>
                  <a:pt x="6885491" y="3176384"/>
                  <a:pt x="6836834" y="3176384"/>
                  <a:pt x="6820616" y="3221849"/>
                </a:cubicBezTo>
                <a:cubicBezTo>
                  <a:pt x="6804397" y="3267314"/>
                  <a:pt x="6788178" y="3272366"/>
                  <a:pt x="6750333" y="3231953"/>
                </a:cubicBezTo>
                <a:cubicBezTo>
                  <a:pt x="6723302" y="3206694"/>
                  <a:pt x="6723302" y="3206694"/>
                  <a:pt x="6690864" y="3242056"/>
                </a:cubicBezTo>
                <a:cubicBezTo>
                  <a:pt x="6685458" y="3196591"/>
                  <a:pt x="6680051" y="3146074"/>
                  <a:pt x="6674645" y="3095558"/>
                </a:cubicBezTo>
                <a:lnTo>
                  <a:pt x="6669239" y="3095558"/>
                </a:lnTo>
                <a:lnTo>
                  <a:pt x="6658426" y="3105661"/>
                </a:lnTo>
                <a:lnTo>
                  <a:pt x="6647613" y="3105661"/>
                </a:lnTo>
                <a:cubicBezTo>
                  <a:pt x="6636801" y="3095558"/>
                  <a:pt x="6658426" y="3055145"/>
                  <a:pt x="6615175" y="3085455"/>
                </a:cubicBezTo>
                <a:lnTo>
                  <a:pt x="6598956" y="3100610"/>
                </a:lnTo>
                <a:cubicBezTo>
                  <a:pt x="6566519" y="3161229"/>
                  <a:pt x="6512455" y="3171333"/>
                  <a:pt x="6447580" y="3156178"/>
                </a:cubicBezTo>
                <a:cubicBezTo>
                  <a:pt x="6388110" y="3135971"/>
                  <a:pt x="6355672" y="3186488"/>
                  <a:pt x="6317828" y="3206694"/>
                </a:cubicBezTo>
                <a:cubicBezTo>
                  <a:pt x="6279984" y="3226901"/>
                  <a:pt x="6252952" y="3231953"/>
                  <a:pt x="6231327" y="3196591"/>
                </a:cubicBezTo>
                <a:cubicBezTo>
                  <a:pt x="6220514" y="3171333"/>
                  <a:pt x="6204295" y="3151126"/>
                  <a:pt x="6188076" y="3120816"/>
                </a:cubicBezTo>
                <a:cubicBezTo>
                  <a:pt x="6166452" y="3156178"/>
                  <a:pt x="6166452" y="3191539"/>
                  <a:pt x="6166452" y="3221849"/>
                </a:cubicBezTo>
                <a:cubicBezTo>
                  <a:pt x="6166452" y="3237004"/>
                  <a:pt x="6171858" y="3262263"/>
                  <a:pt x="6155638" y="3257211"/>
                </a:cubicBezTo>
                <a:cubicBezTo>
                  <a:pt x="6085357" y="3231953"/>
                  <a:pt x="6079950" y="3292573"/>
                  <a:pt x="6052918" y="3322883"/>
                </a:cubicBezTo>
                <a:cubicBezTo>
                  <a:pt x="6031293" y="3348141"/>
                  <a:pt x="6025887" y="3403709"/>
                  <a:pt x="5988043" y="3393606"/>
                </a:cubicBezTo>
                <a:cubicBezTo>
                  <a:pt x="5944792" y="3383502"/>
                  <a:pt x="5961011" y="3332986"/>
                  <a:pt x="5961011" y="3297624"/>
                </a:cubicBezTo>
                <a:cubicBezTo>
                  <a:pt x="5955605" y="3262263"/>
                  <a:pt x="5961011" y="3231953"/>
                  <a:pt x="5961011" y="3191539"/>
                </a:cubicBezTo>
                <a:cubicBezTo>
                  <a:pt x="5906948" y="3257211"/>
                  <a:pt x="5939386" y="3327934"/>
                  <a:pt x="5906948" y="3393606"/>
                </a:cubicBezTo>
                <a:cubicBezTo>
                  <a:pt x="5917760" y="3237004"/>
                  <a:pt x="5804228" y="3125868"/>
                  <a:pt x="5733946" y="2984421"/>
                </a:cubicBezTo>
                <a:cubicBezTo>
                  <a:pt x="5717727" y="3029886"/>
                  <a:pt x="5723133" y="3060196"/>
                  <a:pt x="5723133" y="3095558"/>
                </a:cubicBezTo>
                <a:cubicBezTo>
                  <a:pt x="5701508" y="3085455"/>
                  <a:pt x="5701508" y="3060196"/>
                  <a:pt x="5679882" y="3050093"/>
                </a:cubicBezTo>
                <a:cubicBezTo>
                  <a:pt x="5642038" y="3120816"/>
                  <a:pt x="5620413" y="3201643"/>
                  <a:pt x="5555537" y="3267314"/>
                </a:cubicBezTo>
                <a:cubicBezTo>
                  <a:pt x="5539319" y="3231953"/>
                  <a:pt x="5560943" y="3201643"/>
                  <a:pt x="5550131" y="3166281"/>
                </a:cubicBezTo>
                <a:cubicBezTo>
                  <a:pt x="5512287" y="3211746"/>
                  <a:pt x="5490661" y="3181436"/>
                  <a:pt x="5474442" y="3146074"/>
                </a:cubicBezTo>
                <a:cubicBezTo>
                  <a:pt x="5458224" y="3120816"/>
                  <a:pt x="5452818" y="3070300"/>
                  <a:pt x="5420379" y="3075351"/>
                </a:cubicBezTo>
                <a:cubicBezTo>
                  <a:pt x="5371723" y="3080403"/>
                  <a:pt x="5377129" y="3130919"/>
                  <a:pt x="5371723" y="3171333"/>
                </a:cubicBezTo>
                <a:cubicBezTo>
                  <a:pt x="5366316" y="3191539"/>
                  <a:pt x="5377129" y="3211746"/>
                  <a:pt x="5355503" y="3231953"/>
                </a:cubicBezTo>
                <a:cubicBezTo>
                  <a:pt x="5323065" y="3257211"/>
                  <a:pt x="5317659" y="3226901"/>
                  <a:pt x="5306846" y="3201643"/>
                </a:cubicBezTo>
                <a:cubicBezTo>
                  <a:pt x="5279815" y="3237004"/>
                  <a:pt x="5252783" y="3262263"/>
                  <a:pt x="5231158" y="3292573"/>
                </a:cubicBezTo>
                <a:cubicBezTo>
                  <a:pt x="5214940" y="3312779"/>
                  <a:pt x="5193314" y="3322883"/>
                  <a:pt x="5171689" y="3312779"/>
                </a:cubicBezTo>
                <a:cubicBezTo>
                  <a:pt x="5101406" y="3287521"/>
                  <a:pt x="5112220" y="3338038"/>
                  <a:pt x="5112220" y="3368347"/>
                </a:cubicBezTo>
                <a:cubicBezTo>
                  <a:pt x="5112220" y="3403709"/>
                  <a:pt x="5123032" y="3434019"/>
                  <a:pt x="5128438" y="3469381"/>
                </a:cubicBezTo>
                <a:cubicBezTo>
                  <a:pt x="5133845" y="3484536"/>
                  <a:pt x="5133845" y="3494639"/>
                  <a:pt x="5112220" y="3509794"/>
                </a:cubicBezTo>
                <a:cubicBezTo>
                  <a:pt x="5090594" y="3434019"/>
                  <a:pt x="5106813" y="3348141"/>
                  <a:pt x="5052750" y="3277418"/>
                </a:cubicBezTo>
                <a:cubicBezTo>
                  <a:pt x="5025718" y="3332986"/>
                  <a:pt x="5025718" y="3398657"/>
                  <a:pt x="4998686" y="3454226"/>
                </a:cubicBezTo>
                <a:cubicBezTo>
                  <a:pt x="4982468" y="3423916"/>
                  <a:pt x="4982468" y="3398657"/>
                  <a:pt x="4987874" y="3368347"/>
                </a:cubicBezTo>
                <a:cubicBezTo>
                  <a:pt x="4998686" y="3327934"/>
                  <a:pt x="4950029" y="3322883"/>
                  <a:pt x="4928404" y="3317831"/>
                </a:cubicBezTo>
                <a:cubicBezTo>
                  <a:pt x="4912185" y="3307728"/>
                  <a:pt x="4890560" y="3307728"/>
                  <a:pt x="4874341" y="3297624"/>
                </a:cubicBezTo>
                <a:cubicBezTo>
                  <a:pt x="4874341" y="3262263"/>
                  <a:pt x="4820279" y="3287521"/>
                  <a:pt x="4814872" y="3257211"/>
                </a:cubicBezTo>
                <a:lnTo>
                  <a:pt x="4814872" y="3312779"/>
                </a:lnTo>
                <a:cubicBezTo>
                  <a:pt x="4771622" y="3307728"/>
                  <a:pt x="4766215" y="3348141"/>
                  <a:pt x="4733777" y="3383502"/>
                </a:cubicBezTo>
                <a:cubicBezTo>
                  <a:pt x="4722964" y="3332986"/>
                  <a:pt x="4695933" y="3292573"/>
                  <a:pt x="4728370" y="3247108"/>
                </a:cubicBezTo>
                <a:cubicBezTo>
                  <a:pt x="4744590" y="3221849"/>
                  <a:pt x="4717558" y="3211746"/>
                  <a:pt x="4701339" y="3206694"/>
                </a:cubicBezTo>
                <a:cubicBezTo>
                  <a:pt x="4679714" y="3191539"/>
                  <a:pt x="4679714" y="3211746"/>
                  <a:pt x="4674307" y="3221849"/>
                </a:cubicBezTo>
                <a:cubicBezTo>
                  <a:pt x="4652682" y="3267314"/>
                  <a:pt x="4631057" y="3267314"/>
                  <a:pt x="4587807" y="3242056"/>
                </a:cubicBezTo>
                <a:cubicBezTo>
                  <a:pt x="4555368" y="3221849"/>
                  <a:pt x="4560775" y="3267314"/>
                  <a:pt x="4533743" y="3272366"/>
                </a:cubicBezTo>
                <a:lnTo>
                  <a:pt x="4533743" y="3267314"/>
                </a:lnTo>
                <a:cubicBezTo>
                  <a:pt x="4522930" y="3242056"/>
                  <a:pt x="4522930" y="3196591"/>
                  <a:pt x="4485086" y="3201643"/>
                </a:cubicBezTo>
                <a:cubicBezTo>
                  <a:pt x="4447242" y="3201643"/>
                  <a:pt x="4447242" y="3242056"/>
                  <a:pt x="4441836" y="3267314"/>
                </a:cubicBezTo>
                <a:cubicBezTo>
                  <a:pt x="4436429" y="3302676"/>
                  <a:pt x="4431024" y="3338038"/>
                  <a:pt x="4420211" y="3373399"/>
                </a:cubicBezTo>
                <a:cubicBezTo>
                  <a:pt x="4420211" y="3388554"/>
                  <a:pt x="4420211" y="3408761"/>
                  <a:pt x="4398585" y="3403709"/>
                </a:cubicBezTo>
                <a:cubicBezTo>
                  <a:pt x="4382366" y="3403709"/>
                  <a:pt x="4382366" y="3383502"/>
                  <a:pt x="4387772" y="3368347"/>
                </a:cubicBezTo>
                <a:cubicBezTo>
                  <a:pt x="4398585" y="3353192"/>
                  <a:pt x="4382366" y="3343089"/>
                  <a:pt x="4376960" y="3317831"/>
                </a:cubicBezTo>
                <a:cubicBezTo>
                  <a:pt x="4366147" y="3338038"/>
                  <a:pt x="4366147" y="3348141"/>
                  <a:pt x="4360741" y="3358244"/>
                </a:cubicBezTo>
                <a:cubicBezTo>
                  <a:pt x="4355334" y="3423916"/>
                  <a:pt x="4333709" y="3479484"/>
                  <a:pt x="4247208" y="3484536"/>
                </a:cubicBezTo>
                <a:cubicBezTo>
                  <a:pt x="4236395" y="3484536"/>
                  <a:pt x="4230989" y="3494639"/>
                  <a:pt x="4220176" y="3499691"/>
                </a:cubicBezTo>
                <a:lnTo>
                  <a:pt x="4209364" y="3499691"/>
                </a:lnTo>
                <a:cubicBezTo>
                  <a:pt x="4230989" y="3449174"/>
                  <a:pt x="4247208" y="3403709"/>
                  <a:pt x="4203957" y="3358244"/>
                </a:cubicBezTo>
                <a:cubicBezTo>
                  <a:pt x="4198551" y="3348141"/>
                  <a:pt x="4193146" y="3332986"/>
                  <a:pt x="4214770" y="3332986"/>
                </a:cubicBezTo>
                <a:cubicBezTo>
                  <a:pt x="4236395" y="3332986"/>
                  <a:pt x="4241802" y="3322883"/>
                  <a:pt x="4236395" y="3302676"/>
                </a:cubicBezTo>
                <a:cubicBezTo>
                  <a:pt x="4230989" y="3282469"/>
                  <a:pt x="4225583" y="3267314"/>
                  <a:pt x="4203957" y="3262263"/>
                </a:cubicBezTo>
                <a:cubicBezTo>
                  <a:pt x="4182333" y="3257211"/>
                  <a:pt x="4171520" y="3272366"/>
                  <a:pt x="4160707" y="3287521"/>
                </a:cubicBezTo>
                <a:cubicBezTo>
                  <a:pt x="4144488" y="3327934"/>
                  <a:pt x="4122863" y="3368347"/>
                  <a:pt x="4101238" y="3413812"/>
                </a:cubicBezTo>
                <a:cubicBezTo>
                  <a:pt x="4079612" y="3363296"/>
                  <a:pt x="4095831" y="3322883"/>
                  <a:pt x="4090426" y="3277418"/>
                </a:cubicBezTo>
                <a:cubicBezTo>
                  <a:pt x="4085019" y="3262263"/>
                  <a:pt x="4090426" y="3242056"/>
                  <a:pt x="4074206" y="3237004"/>
                </a:cubicBezTo>
                <a:cubicBezTo>
                  <a:pt x="4052581" y="3231953"/>
                  <a:pt x="4036362" y="3252159"/>
                  <a:pt x="4030956" y="3267314"/>
                </a:cubicBezTo>
                <a:cubicBezTo>
                  <a:pt x="4009330" y="3302676"/>
                  <a:pt x="4009330" y="3343089"/>
                  <a:pt x="4020143" y="3383502"/>
                </a:cubicBezTo>
                <a:cubicBezTo>
                  <a:pt x="4025550" y="3423916"/>
                  <a:pt x="4030956" y="3464329"/>
                  <a:pt x="4025550" y="3509794"/>
                </a:cubicBezTo>
                <a:cubicBezTo>
                  <a:pt x="3987705" y="3464329"/>
                  <a:pt x="3998517" y="3408761"/>
                  <a:pt x="3971486" y="3358244"/>
                </a:cubicBezTo>
                <a:cubicBezTo>
                  <a:pt x="3928235" y="3428967"/>
                  <a:pt x="3879578" y="3408761"/>
                  <a:pt x="3830921" y="3368347"/>
                </a:cubicBezTo>
                <a:cubicBezTo>
                  <a:pt x="3820109" y="3358244"/>
                  <a:pt x="3798485" y="3338038"/>
                  <a:pt x="3793078" y="3353192"/>
                </a:cubicBezTo>
                <a:cubicBezTo>
                  <a:pt x="3782265" y="3378451"/>
                  <a:pt x="3728201" y="3373399"/>
                  <a:pt x="3739014" y="3413812"/>
                </a:cubicBezTo>
                <a:cubicBezTo>
                  <a:pt x="3744421" y="3439071"/>
                  <a:pt x="3739014" y="3464329"/>
                  <a:pt x="3739014" y="3494639"/>
                </a:cubicBezTo>
                <a:cubicBezTo>
                  <a:pt x="3711983" y="3474432"/>
                  <a:pt x="3722796" y="3434019"/>
                  <a:pt x="3701170" y="3408761"/>
                </a:cubicBezTo>
                <a:cubicBezTo>
                  <a:pt x="3668732" y="3423916"/>
                  <a:pt x="3668732" y="3464329"/>
                  <a:pt x="3641700" y="3479484"/>
                </a:cubicBezTo>
                <a:cubicBezTo>
                  <a:pt x="3630888" y="3489587"/>
                  <a:pt x="3625482" y="3504742"/>
                  <a:pt x="3609262" y="3499691"/>
                </a:cubicBezTo>
                <a:cubicBezTo>
                  <a:pt x="3587637" y="3499691"/>
                  <a:pt x="3598450" y="3479484"/>
                  <a:pt x="3593043" y="3469381"/>
                </a:cubicBezTo>
                <a:lnTo>
                  <a:pt x="3560606" y="3363296"/>
                </a:lnTo>
                <a:cubicBezTo>
                  <a:pt x="3533574" y="3368347"/>
                  <a:pt x="3533574" y="3403709"/>
                  <a:pt x="3501136" y="3393606"/>
                </a:cubicBezTo>
                <a:cubicBezTo>
                  <a:pt x="3506542" y="3368347"/>
                  <a:pt x="3511950" y="3338038"/>
                  <a:pt x="3506542" y="3302676"/>
                </a:cubicBezTo>
                <a:cubicBezTo>
                  <a:pt x="3468699" y="3343089"/>
                  <a:pt x="3430854" y="3373399"/>
                  <a:pt x="3376791" y="3383502"/>
                </a:cubicBezTo>
                <a:cubicBezTo>
                  <a:pt x="3360573" y="3388554"/>
                  <a:pt x="3338948" y="3398657"/>
                  <a:pt x="3322729" y="3383502"/>
                </a:cubicBezTo>
                <a:cubicBezTo>
                  <a:pt x="3301103" y="3368347"/>
                  <a:pt x="3301103" y="3353192"/>
                  <a:pt x="3306509" y="3327934"/>
                </a:cubicBezTo>
                <a:cubicBezTo>
                  <a:pt x="3311916" y="3297624"/>
                  <a:pt x="3333540" y="3257211"/>
                  <a:pt x="3274072" y="3231953"/>
                </a:cubicBezTo>
                <a:lnTo>
                  <a:pt x="3274072" y="3302676"/>
                </a:lnTo>
                <a:cubicBezTo>
                  <a:pt x="3257852" y="3307728"/>
                  <a:pt x="3252446" y="3297624"/>
                  <a:pt x="3247040" y="3292573"/>
                </a:cubicBezTo>
                <a:cubicBezTo>
                  <a:pt x="3225415" y="3272366"/>
                  <a:pt x="3203789" y="3267314"/>
                  <a:pt x="3203789" y="3302676"/>
                </a:cubicBezTo>
                <a:cubicBezTo>
                  <a:pt x="3203789" y="3363296"/>
                  <a:pt x="3149726" y="3383502"/>
                  <a:pt x="3106475" y="3398657"/>
                </a:cubicBezTo>
                <a:cubicBezTo>
                  <a:pt x="3068632" y="3413812"/>
                  <a:pt x="3063226" y="3428967"/>
                  <a:pt x="3063226" y="3459277"/>
                </a:cubicBezTo>
                <a:cubicBezTo>
                  <a:pt x="3074038" y="3504742"/>
                  <a:pt x="3057818" y="3530001"/>
                  <a:pt x="3003756" y="3535052"/>
                </a:cubicBezTo>
                <a:cubicBezTo>
                  <a:pt x="2982131" y="3535052"/>
                  <a:pt x="2965911" y="3550207"/>
                  <a:pt x="2944286" y="3555259"/>
                </a:cubicBezTo>
                <a:cubicBezTo>
                  <a:pt x="2917254" y="3560311"/>
                  <a:pt x="2879411" y="3565362"/>
                  <a:pt x="2868597" y="3540104"/>
                </a:cubicBezTo>
                <a:cubicBezTo>
                  <a:pt x="2852378" y="3484536"/>
                  <a:pt x="2803721" y="3469381"/>
                  <a:pt x="2749658" y="3454226"/>
                </a:cubicBezTo>
                <a:cubicBezTo>
                  <a:pt x="2728034" y="3444122"/>
                  <a:pt x="2711815" y="3439071"/>
                  <a:pt x="2706409" y="3408761"/>
                </a:cubicBezTo>
                <a:cubicBezTo>
                  <a:pt x="2695595" y="3332986"/>
                  <a:pt x="2679376" y="3327934"/>
                  <a:pt x="2609094" y="3373399"/>
                </a:cubicBezTo>
                <a:cubicBezTo>
                  <a:pt x="2603688" y="3373399"/>
                  <a:pt x="2598282" y="3373399"/>
                  <a:pt x="2598282" y="3368347"/>
                </a:cubicBezTo>
                <a:cubicBezTo>
                  <a:pt x="2527999" y="3292573"/>
                  <a:pt x="2511780" y="3292573"/>
                  <a:pt x="2419874" y="3343089"/>
                </a:cubicBezTo>
                <a:cubicBezTo>
                  <a:pt x="2392842" y="3358244"/>
                  <a:pt x="2371217" y="3378451"/>
                  <a:pt x="2333372" y="3363296"/>
                </a:cubicBezTo>
                <a:cubicBezTo>
                  <a:pt x="2306341" y="3353192"/>
                  <a:pt x="2263090" y="3393606"/>
                  <a:pt x="2241464" y="3428967"/>
                </a:cubicBezTo>
                <a:cubicBezTo>
                  <a:pt x="2192807" y="3489587"/>
                  <a:pt x="2181995" y="3474432"/>
                  <a:pt x="2122525" y="3434019"/>
                </a:cubicBezTo>
                <a:cubicBezTo>
                  <a:pt x="2068462" y="3393606"/>
                  <a:pt x="2090087" y="3353192"/>
                  <a:pt x="2079274" y="3312779"/>
                </a:cubicBezTo>
                <a:cubicBezTo>
                  <a:pt x="2079274" y="3307728"/>
                  <a:pt x="2079274" y="3297624"/>
                  <a:pt x="2073868" y="3292573"/>
                </a:cubicBezTo>
                <a:cubicBezTo>
                  <a:pt x="2063057" y="3267314"/>
                  <a:pt x="2063057" y="3211746"/>
                  <a:pt x="2046837" y="3226901"/>
                </a:cubicBezTo>
                <a:cubicBezTo>
                  <a:pt x="2003586" y="3252159"/>
                  <a:pt x="1987368" y="3176384"/>
                  <a:pt x="1954929" y="3221849"/>
                </a:cubicBezTo>
                <a:cubicBezTo>
                  <a:pt x="1933304" y="3247108"/>
                  <a:pt x="1911680" y="3272366"/>
                  <a:pt x="1911680" y="3302676"/>
                </a:cubicBezTo>
                <a:cubicBezTo>
                  <a:pt x="1906272" y="3358244"/>
                  <a:pt x="1954929" y="3418864"/>
                  <a:pt x="1884647" y="3464329"/>
                </a:cubicBezTo>
                <a:cubicBezTo>
                  <a:pt x="1873835" y="3418864"/>
                  <a:pt x="1825178" y="3388554"/>
                  <a:pt x="1798147" y="3343089"/>
                </a:cubicBezTo>
                <a:cubicBezTo>
                  <a:pt x="1781927" y="3388554"/>
                  <a:pt x="1700833" y="3343089"/>
                  <a:pt x="1700833" y="3413812"/>
                </a:cubicBezTo>
                <a:cubicBezTo>
                  <a:pt x="1668394" y="3373399"/>
                  <a:pt x="1652176" y="3353192"/>
                  <a:pt x="1700833" y="3312779"/>
                </a:cubicBezTo>
                <a:cubicBezTo>
                  <a:pt x="1765709" y="3262263"/>
                  <a:pt x="1781927" y="3176384"/>
                  <a:pt x="1738678" y="3100610"/>
                </a:cubicBezTo>
                <a:cubicBezTo>
                  <a:pt x="1706239" y="3181436"/>
                  <a:pt x="1662988" y="3191539"/>
                  <a:pt x="1592706" y="3125868"/>
                </a:cubicBezTo>
                <a:cubicBezTo>
                  <a:pt x="1576488" y="3110713"/>
                  <a:pt x="1565674" y="3100610"/>
                  <a:pt x="1544049" y="3110713"/>
                </a:cubicBezTo>
                <a:cubicBezTo>
                  <a:pt x="1522425" y="3120816"/>
                  <a:pt x="1517017" y="3135971"/>
                  <a:pt x="1527831" y="3151126"/>
                </a:cubicBezTo>
                <a:cubicBezTo>
                  <a:pt x="1581894" y="3206694"/>
                  <a:pt x="1538643" y="3257211"/>
                  <a:pt x="1517017" y="3312779"/>
                </a:cubicBezTo>
                <a:cubicBezTo>
                  <a:pt x="1511611" y="3282469"/>
                  <a:pt x="1506206" y="3252159"/>
                  <a:pt x="1500800" y="3211746"/>
                </a:cubicBezTo>
                <a:cubicBezTo>
                  <a:pt x="1462954" y="3267314"/>
                  <a:pt x="1365640" y="3242056"/>
                  <a:pt x="1360234" y="3322883"/>
                </a:cubicBezTo>
                <a:lnTo>
                  <a:pt x="1344015" y="3322883"/>
                </a:lnTo>
                <a:cubicBezTo>
                  <a:pt x="1344015" y="3282469"/>
                  <a:pt x="1322390" y="3277418"/>
                  <a:pt x="1284546" y="3282469"/>
                </a:cubicBezTo>
                <a:cubicBezTo>
                  <a:pt x="1246702" y="3287521"/>
                  <a:pt x="1214264" y="3302676"/>
                  <a:pt x="1176419" y="3307728"/>
                </a:cubicBezTo>
                <a:cubicBezTo>
                  <a:pt x="1165607" y="3307728"/>
                  <a:pt x="1100731" y="3297624"/>
                  <a:pt x="1143981" y="3353192"/>
                </a:cubicBezTo>
                <a:cubicBezTo>
                  <a:pt x="1149388" y="3358244"/>
                  <a:pt x="1138575" y="3368347"/>
                  <a:pt x="1127762" y="3373399"/>
                </a:cubicBezTo>
                <a:cubicBezTo>
                  <a:pt x="1095325" y="3388554"/>
                  <a:pt x="1068293" y="3403709"/>
                  <a:pt x="1089918" y="3459277"/>
                </a:cubicBezTo>
                <a:cubicBezTo>
                  <a:pt x="1030449" y="3383502"/>
                  <a:pt x="1079106" y="3307728"/>
                  <a:pt x="1052074" y="3242056"/>
                </a:cubicBezTo>
                <a:cubicBezTo>
                  <a:pt x="1046668" y="3226901"/>
                  <a:pt x="1041262" y="3206694"/>
                  <a:pt x="1025043" y="3201643"/>
                </a:cubicBezTo>
                <a:cubicBezTo>
                  <a:pt x="1003417" y="3191539"/>
                  <a:pt x="1014230" y="3216798"/>
                  <a:pt x="1008824" y="3226901"/>
                </a:cubicBezTo>
                <a:cubicBezTo>
                  <a:pt x="981792" y="3257211"/>
                  <a:pt x="981792" y="3252159"/>
                  <a:pt x="981792" y="3282469"/>
                </a:cubicBezTo>
                <a:cubicBezTo>
                  <a:pt x="981792" y="3302676"/>
                  <a:pt x="992604" y="3317831"/>
                  <a:pt x="965573" y="3338038"/>
                </a:cubicBezTo>
                <a:cubicBezTo>
                  <a:pt x="965573" y="3322883"/>
                  <a:pt x="960167" y="3307728"/>
                  <a:pt x="954760" y="3292573"/>
                </a:cubicBezTo>
                <a:cubicBezTo>
                  <a:pt x="949354" y="3237004"/>
                  <a:pt x="911510" y="3201643"/>
                  <a:pt x="852040" y="3206694"/>
                </a:cubicBezTo>
                <a:cubicBezTo>
                  <a:pt x="781758" y="3206694"/>
                  <a:pt x="738508" y="3181436"/>
                  <a:pt x="727695" y="3110713"/>
                </a:cubicBezTo>
                <a:cubicBezTo>
                  <a:pt x="722289" y="3151126"/>
                  <a:pt x="711476" y="3181436"/>
                  <a:pt x="760133" y="3196591"/>
                </a:cubicBezTo>
                <a:cubicBezTo>
                  <a:pt x="803384" y="3206694"/>
                  <a:pt x="787165" y="3237004"/>
                  <a:pt x="781758" y="3262263"/>
                </a:cubicBezTo>
                <a:cubicBezTo>
                  <a:pt x="754726" y="3257211"/>
                  <a:pt x="765539" y="3221849"/>
                  <a:pt x="738508" y="3221849"/>
                </a:cubicBezTo>
                <a:lnTo>
                  <a:pt x="733101" y="3216798"/>
                </a:lnTo>
                <a:cubicBezTo>
                  <a:pt x="733101" y="3216798"/>
                  <a:pt x="727695" y="3216798"/>
                  <a:pt x="733101" y="3221849"/>
                </a:cubicBezTo>
                <a:cubicBezTo>
                  <a:pt x="733101" y="3226901"/>
                  <a:pt x="733101" y="3226901"/>
                  <a:pt x="738508" y="3221849"/>
                </a:cubicBezTo>
                <a:cubicBezTo>
                  <a:pt x="722289" y="3252159"/>
                  <a:pt x="749320" y="3282469"/>
                  <a:pt x="733101" y="3312779"/>
                </a:cubicBezTo>
                <a:cubicBezTo>
                  <a:pt x="619569" y="3277418"/>
                  <a:pt x="533068" y="3120816"/>
                  <a:pt x="387097" y="3247108"/>
                </a:cubicBezTo>
                <a:cubicBezTo>
                  <a:pt x="370878" y="3221849"/>
                  <a:pt x="387097" y="3196591"/>
                  <a:pt x="376284" y="3176384"/>
                </a:cubicBezTo>
                <a:cubicBezTo>
                  <a:pt x="360065" y="3176384"/>
                  <a:pt x="360065" y="3196591"/>
                  <a:pt x="349253" y="3211746"/>
                </a:cubicBezTo>
                <a:cubicBezTo>
                  <a:pt x="333034" y="3196591"/>
                  <a:pt x="360065" y="3181436"/>
                  <a:pt x="343846" y="3166281"/>
                </a:cubicBezTo>
                <a:cubicBezTo>
                  <a:pt x="327627" y="3171333"/>
                  <a:pt x="333034" y="3181436"/>
                  <a:pt x="327627" y="3186488"/>
                </a:cubicBezTo>
                <a:cubicBezTo>
                  <a:pt x="300596" y="3231953"/>
                  <a:pt x="284377" y="3237004"/>
                  <a:pt x="251939" y="3191539"/>
                </a:cubicBezTo>
                <a:cubicBezTo>
                  <a:pt x="235720" y="3171333"/>
                  <a:pt x="224907" y="3151126"/>
                  <a:pt x="214095" y="3130919"/>
                </a:cubicBezTo>
                <a:cubicBezTo>
                  <a:pt x="203282" y="3115765"/>
                  <a:pt x="197876" y="3075351"/>
                  <a:pt x="160032" y="3095558"/>
                </a:cubicBezTo>
                <a:cubicBezTo>
                  <a:pt x="138406" y="3100610"/>
                  <a:pt x="143813" y="3085455"/>
                  <a:pt x="143813" y="3080403"/>
                </a:cubicBezTo>
                <a:cubicBezTo>
                  <a:pt x="133000" y="2913698"/>
                  <a:pt x="68124" y="2752045"/>
                  <a:pt x="73531" y="2585340"/>
                </a:cubicBezTo>
                <a:cubicBezTo>
                  <a:pt x="68568" y="2551732"/>
                  <a:pt x="65889" y="2544384"/>
                  <a:pt x="64537" y="2545682"/>
                </a:cubicBezTo>
                <a:lnTo>
                  <a:pt x="64249" y="2546756"/>
                </a:lnTo>
                <a:lnTo>
                  <a:pt x="64400" y="2542678"/>
                </a:lnTo>
                <a:lnTo>
                  <a:pt x="80104" y="2284418"/>
                </a:lnTo>
                <a:cubicBezTo>
                  <a:pt x="63210" y="2112528"/>
                  <a:pt x="18750" y="1940637"/>
                  <a:pt x="21453" y="1766103"/>
                </a:cubicBezTo>
                <a:cubicBezTo>
                  <a:pt x="21453" y="1744948"/>
                  <a:pt x="50534" y="1670526"/>
                  <a:pt x="39721" y="1649369"/>
                </a:cubicBezTo>
                <a:cubicBezTo>
                  <a:pt x="7283" y="1575325"/>
                  <a:pt x="5234" y="1575701"/>
                  <a:pt x="37672" y="1554546"/>
                </a:cubicBezTo>
                <a:cubicBezTo>
                  <a:pt x="80923" y="1533390"/>
                  <a:pt x="42965" y="1488120"/>
                  <a:pt x="37558" y="1424653"/>
                </a:cubicBezTo>
                <a:cubicBezTo>
                  <a:pt x="21339" y="1318875"/>
                  <a:pt x="32266" y="1216054"/>
                  <a:pt x="26860" y="1120853"/>
                </a:cubicBezTo>
                <a:lnTo>
                  <a:pt x="12605" y="1048496"/>
                </a:lnTo>
                <a:lnTo>
                  <a:pt x="20102" y="930451"/>
                </a:lnTo>
                <a:cubicBezTo>
                  <a:pt x="20364" y="893599"/>
                  <a:pt x="20625" y="856748"/>
                  <a:pt x="20887" y="819896"/>
                </a:cubicBezTo>
                <a:lnTo>
                  <a:pt x="27142" y="783007"/>
                </a:lnTo>
                <a:cubicBezTo>
                  <a:pt x="27142" y="722387"/>
                  <a:pt x="10923" y="661767"/>
                  <a:pt x="21736" y="601147"/>
                </a:cubicBezTo>
                <a:cubicBezTo>
                  <a:pt x="21736" y="585992"/>
                  <a:pt x="32548" y="565786"/>
                  <a:pt x="5516" y="545579"/>
                </a:cubicBezTo>
                <a:cubicBezTo>
                  <a:pt x="-10703" y="535476"/>
                  <a:pt x="10923" y="500114"/>
                  <a:pt x="43361" y="490011"/>
                </a:cubicBezTo>
                <a:cubicBezTo>
                  <a:pt x="102830" y="469804"/>
                  <a:pt x="102830" y="469804"/>
                  <a:pt x="113643" y="409184"/>
                </a:cubicBezTo>
                <a:cubicBezTo>
                  <a:pt x="146081" y="449597"/>
                  <a:pt x="178519" y="490011"/>
                  <a:pt x="210957" y="535476"/>
                </a:cubicBezTo>
                <a:cubicBezTo>
                  <a:pt x="227175" y="464752"/>
                  <a:pt x="200144" y="394029"/>
                  <a:pt x="254207" y="338461"/>
                </a:cubicBezTo>
                <a:cubicBezTo>
                  <a:pt x="351521" y="490011"/>
                  <a:pt x="502898" y="474856"/>
                  <a:pt x="665087" y="439494"/>
                </a:cubicBezTo>
                <a:cubicBezTo>
                  <a:pt x="800245" y="409184"/>
                  <a:pt x="843496" y="419287"/>
                  <a:pt x="951622" y="469804"/>
                </a:cubicBezTo>
                <a:cubicBezTo>
                  <a:pt x="967841" y="454649"/>
                  <a:pt x="951622" y="419287"/>
                  <a:pt x="962435" y="419287"/>
                </a:cubicBezTo>
                <a:cubicBezTo>
                  <a:pt x="989467" y="409184"/>
                  <a:pt x="989467" y="394029"/>
                  <a:pt x="994873" y="373822"/>
                </a:cubicBezTo>
                <a:cubicBezTo>
                  <a:pt x="1000279" y="348564"/>
                  <a:pt x="1005685" y="323306"/>
                  <a:pt x="1011092" y="287944"/>
                </a:cubicBezTo>
                <a:cubicBezTo>
                  <a:pt x="1038123" y="318254"/>
                  <a:pt x="1038123" y="353616"/>
                  <a:pt x="1054342" y="378874"/>
                </a:cubicBezTo>
                <a:cubicBezTo>
                  <a:pt x="1065155" y="404132"/>
                  <a:pt x="1059749" y="439494"/>
                  <a:pt x="1092186" y="474856"/>
                </a:cubicBezTo>
                <a:cubicBezTo>
                  <a:pt x="1092186" y="424339"/>
                  <a:pt x="1097593" y="388977"/>
                  <a:pt x="1092186" y="353616"/>
                </a:cubicBezTo>
                <a:cubicBezTo>
                  <a:pt x="1086780" y="318254"/>
                  <a:pt x="1102999" y="308151"/>
                  <a:pt x="1135437" y="313203"/>
                </a:cubicBezTo>
                <a:cubicBezTo>
                  <a:pt x="1184094" y="313203"/>
                  <a:pt x="1221938" y="338461"/>
                  <a:pt x="1259782" y="353616"/>
                </a:cubicBezTo>
                <a:cubicBezTo>
                  <a:pt x="1319252" y="378874"/>
                  <a:pt x="1373315" y="399081"/>
                  <a:pt x="1421972" y="348564"/>
                </a:cubicBezTo>
                <a:cubicBezTo>
                  <a:pt x="1449004" y="419287"/>
                  <a:pt x="1481441" y="414236"/>
                  <a:pt x="1557130" y="333409"/>
                </a:cubicBezTo>
                <a:cubicBezTo>
                  <a:pt x="1573349" y="388977"/>
                  <a:pt x="1632818" y="419287"/>
                  <a:pt x="1659850" y="469804"/>
                </a:cubicBezTo>
                <a:cubicBezTo>
                  <a:pt x="1686882" y="520321"/>
                  <a:pt x="1670663" y="575889"/>
                  <a:pt x="1676069" y="636509"/>
                </a:cubicBezTo>
                <a:cubicBezTo>
                  <a:pt x="1724726" y="621354"/>
                  <a:pt x="1708507" y="580941"/>
                  <a:pt x="1708507" y="555682"/>
                </a:cubicBezTo>
                <a:cubicBezTo>
                  <a:pt x="1708507" y="510217"/>
                  <a:pt x="1697694" y="469804"/>
                  <a:pt x="1767976" y="474856"/>
                </a:cubicBezTo>
                <a:cubicBezTo>
                  <a:pt x="1789601" y="479907"/>
                  <a:pt x="1800414" y="459701"/>
                  <a:pt x="1816633" y="449597"/>
                </a:cubicBezTo>
                <a:cubicBezTo>
                  <a:pt x="1838258" y="439494"/>
                  <a:pt x="1822039" y="388977"/>
                  <a:pt x="1865290" y="399081"/>
                </a:cubicBezTo>
                <a:cubicBezTo>
                  <a:pt x="1951791" y="419287"/>
                  <a:pt x="2070730" y="353616"/>
                  <a:pt x="2124793" y="464752"/>
                </a:cubicBezTo>
                <a:cubicBezTo>
                  <a:pt x="2238326" y="414236"/>
                  <a:pt x="2173450" y="333409"/>
                  <a:pt x="2168044" y="257634"/>
                </a:cubicBezTo>
                <a:cubicBezTo>
                  <a:pt x="2227513" y="272789"/>
                  <a:pt x="2286983" y="277841"/>
                  <a:pt x="2276170" y="353616"/>
                </a:cubicBezTo>
                <a:cubicBezTo>
                  <a:pt x="2270764" y="363719"/>
                  <a:pt x="2281577" y="383926"/>
                  <a:pt x="2303202" y="383926"/>
                </a:cubicBezTo>
                <a:cubicBezTo>
                  <a:pt x="2319421" y="383926"/>
                  <a:pt x="2330233" y="373822"/>
                  <a:pt x="2335640" y="363719"/>
                </a:cubicBezTo>
                <a:cubicBezTo>
                  <a:pt x="2341046" y="348564"/>
                  <a:pt x="2346452" y="338461"/>
                  <a:pt x="2351859" y="323306"/>
                </a:cubicBezTo>
                <a:lnTo>
                  <a:pt x="2357265" y="323306"/>
                </a:lnTo>
                <a:lnTo>
                  <a:pt x="2362671" y="323306"/>
                </a:lnTo>
                <a:cubicBezTo>
                  <a:pt x="2362671" y="348564"/>
                  <a:pt x="2357265" y="378874"/>
                  <a:pt x="2378890" y="404132"/>
                </a:cubicBezTo>
                <a:cubicBezTo>
                  <a:pt x="2405922" y="394029"/>
                  <a:pt x="2400516" y="363719"/>
                  <a:pt x="2411328" y="348564"/>
                </a:cubicBezTo>
                <a:lnTo>
                  <a:pt x="2432954" y="348564"/>
                </a:lnTo>
                <a:cubicBezTo>
                  <a:pt x="2432954" y="368771"/>
                  <a:pt x="2438360" y="388977"/>
                  <a:pt x="2438360" y="409184"/>
                </a:cubicBezTo>
                <a:cubicBezTo>
                  <a:pt x="2438360" y="439494"/>
                  <a:pt x="2459985" y="439494"/>
                  <a:pt x="2481610" y="439494"/>
                </a:cubicBezTo>
                <a:cubicBezTo>
                  <a:pt x="2508642" y="439494"/>
                  <a:pt x="2497829" y="419287"/>
                  <a:pt x="2497829" y="404132"/>
                </a:cubicBezTo>
                <a:cubicBezTo>
                  <a:pt x="2497829" y="388977"/>
                  <a:pt x="2497829" y="368771"/>
                  <a:pt x="2492423" y="348564"/>
                </a:cubicBezTo>
                <a:cubicBezTo>
                  <a:pt x="2481610" y="272789"/>
                  <a:pt x="2481610" y="272789"/>
                  <a:pt x="2568111" y="287944"/>
                </a:cubicBezTo>
                <a:cubicBezTo>
                  <a:pt x="2681644" y="308151"/>
                  <a:pt x="2789770" y="358668"/>
                  <a:pt x="2908709" y="373822"/>
                </a:cubicBezTo>
                <a:cubicBezTo>
                  <a:pt x="2924928" y="378874"/>
                  <a:pt x="2946554" y="383926"/>
                  <a:pt x="2962773" y="378874"/>
                </a:cubicBezTo>
                <a:cubicBezTo>
                  <a:pt x="3000617" y="378874"/>
                  <a:pt x="3016836" y="383926"/>
                  <a:pt x="3022242" y="424339"/>
                </a:cubicBezTo>
                <a:cubicBezTo>
                  <a:pt x="3022242" y="464752"/>
                  <a:pt x="3060086" y="474856"/>
                  <a:pt x="3097931" y="474856"/>
                </a:cubicBezTo>
                <a:cubicBezTo>
                  <a:pt x="3103337" y="394029"/>
                  <a:pt x="3081712" y="313203"/>
                  <a:pt x="3087118" y="227324"/>
                </a:cubicBezTo>
                <a:cubicBezTo>
                  <a:pt x="3114150" y="272789"/>
                  <a:pt x="3119556" y="318254"/>
                  <a:pt x="3146587" y="363719"/>
                </a:cubicBezTo>
                <a:cubicBezTo>
                  <a:pt x="3168213" y="399081"/>
                  <a:pt x="3184432" y="394029"/>
                  <a:pt x="3200651" y="358668"/>
                </a:cubicBezTo>
                <a:cubicBezTo>
                  <a:pt x="3211463" y="338461"/>
                  <a:pt x="3227682" y="313203"/>
                  <a:pt x="3233089" y="287944"/>
                </a:cubicBezTo>
                <a:cubicBezTo>
                  <a:pt x="3260120" y="181859"/>
                  <a:pt x="3270933" y="176808"/>
                  <a:pt x="3368247" y="237428"/>
                </a:cubicBezTo>
                <a:cubicBezTo>
                  <a:pt x="3400684" y="191963"/>
                  <a:pt x="3406091" y="186911"/>
                  <a:pt x="3411497" y="95981"/>
                </a:cubicBezTo>
                <a:cubicBezTo>
                  <a:pt x="3454747" y="95981"/>
                  <a:pt x="3476373" y="136395"/>
                  <a:pt x="3514217" y="141446"/>
                </a:cubicBezTo>
                <a:cubicBezTo>
                  <a:pt x="3487185" y="171756"/>
                  <a:pt x="3465560" y="207118"/>
                  <a:pt x="3481779" y="242479"/>
                </a:cubicBezTo>
                <a:cubicBezTo>
                  <a:pt x="3514217" y="287944"/>
                  <a:pt x="3562874" y="313203"/>
                  <a:pt x="3622343" y="298048"/>
                </a:cubicBezTo>
                <a:cubicBezTo>
                  <a:pt x="3600718" y="247531"/>
                  <a:pt x="3654782" y="207118"/>
                  <a:pt x="3654782" y="161653"/>
                </a:cubicBezTo>
                <a:cubicBezTo>
                  <a:pt x="3654782" y="146498"/>
                  <a:pt x="3676406" y="151549"/>
                  <a:pt x="3676406" y="166704"/>
                </a:cubicBezTo>
                <a:cubicBezTo>
                  <a:pt x="3681813" y="212169"/>
                  <a:pt x="3692625" y="252583"/>
                  <a:pt x="3671000" y="298048"/>
                </a:cubicBezTo>
                <a:cubicBezTo>
                  <a:pt x="3660188" y="328358"/>
                  <a:pt x="3692625" y="383926"/>
                  <a:pt x="3730470" y="383926"/>
                </a:cubicBezTo>
                <a:cubicBezTo>
                  <a:pt x="3789940" y="373822"/>
                  <a:pt x="3741283" y="343513"/>
                  <a:pt x="3741283" y="313203"/>
                </a:cubicBezTo>
                <a:cubicBezTo>
                  <a:pt x="3822379" y="313203"/>
                  <a:pt x="3898066" y="343513"/>
                  <a:pt x="3968348" y="373822"/>
                </a:cubicBezTo>
                <a:cubicBezTo>
                  <a:pt x="3984567" y="333409"/>
                  <a:pt x="4011598" y="292996"/>
                  <a:pt x="4065661" y="298048"/>
                </a:cubicBezTo>
                <a:cubicBezTo>
                  <a:pt x="4092693" y="298048"/>
                  <a:pt x="4119725" y="338461"/>
                  <a:pt x="4157569" y="328358"/>
                </a:cubicBezTo>
                <a:cubicBezTo>
                  <a:pt x="4162975" y="358668"/>
                  <a:pt x="4168381" y="388977"/>
                  <a:pt x="4173788" y="424339"/>
                </a:cubicBezTo>
                <a:cubicBezTo>
                  <a:pt x="4200819" y="414236"/>
                  <a:pt x="4190007" y="388977"/>
                  <a:pt x="4206226" y="368771"/>
                </a:cubicBezTo>
                <a:lnTo>
                  <a:pt x="4206226" y="434442"/>
                </a:lnTo>
                <a:cubicBezTo>
                  <a:pt x="4233257" y="409184"/>
                  <a:pt x="4260289" y="383926"/>
                  <a:pt x="4287321" y="363719"/>
                </a:cubicBezTo>
                <a:cubicBezTo>
                  <a:pt x="4308946" y="348564"/>
                  <a:pt x="4330571" y="338461"/>
                  <a:pt x="4352196" y="368771"/>
                </a:cubicBezTo>
                <a:cubicBezTo>
                  <a:pt x="4379228" y="399081"/>
                  <a:pt x="4411666" y="388977"/>
                  <a:pt x="4438697" y="368771"/>
                </a:cubicBezTo>
                <a:cubicBezTo>
                  <a:pt x="4460323" y="353616"/>
                  <a:pt x="4481948" y="338461"/>
                  <a:pt x="4503573" y="318254"/>
                </a:cubicBezTo>
                <a:cubicBezTo>
                  <a:pt x="4563043" y="272789"/>
                  <a:pt x="4563043" y="272789"/>
                  <a:pt x="4611700" y="323306"/>
                </a:cubicBezTo>
                <a:cubicBezTo>
                  <a:pt x="4627919" y="343513"/>
                  <a:pt x="4638731" y="368771"/>
                  <a:pt x="4665763" y="378874"/>
                </a:cubicBezTo>
                <a:cubicBezTo>
                  <a:pt x="4681982" y="368771"/>
                  <a:pt x="4671169" y="348564"/>
                  <a:pt x="4676575" y="333409"/>
                </a:cubicBezTo>
                <a:cubicBezTo>
                  <a:pt x="4681982" y="298048"/>
                  <a:pt x="4665763" y="247531"/>
                  <a:pt x="4736045" y="252583"/>
                </a:cubicBezTo>
                <a:cubicBezTo>
                  <a:pt x="4746858" y="252583"/>
                  <a:pt x="4763077" y="232376"/>
                  <a:pt x="4773890" y="217221"/>
                </a:cubicBezTo>
                <a:cubicBezTo>
                  <a:pt x="4800921" y="181859"/>
                  <a:pt x="4827952" y="146498"/>
                  <a:pt x="4854984" y="106085"/>
                </a:cubicBezTo>
                <a:cubicBezTo>
                  <a:pt x="4887422" y="136395"/>
                  <a:pt x="4887422" y="171756"/>
                  <a:pt x="4887422" y="207118"/>
                </a:cubicBezTo>
                <a:cubicBezTo>
                  <a:pt x="4887422" y="247531"/>
                  <a:pt x="4887422" y="282893"/>
                  <a:pt x="4892828" y="318254"/>
                </a:cubicBezTo>
                <a:cubicBezTo>
                  <a:pt x="4936079" y="257634"/>
                  <a:pt x="4909047" y="186911"/>
                  <a:pt x="4925267" y="126291"/>
                </a:cubicBezTo>
                <a:cubicBezTo>
                  <a:pt x="4946891" y="126291"/>
                  <a:pt x="4963110" y="141446"/>
                  <a:pt x="4957704" y="156601"/>
                </a:cubicBezTo>
                <a:cubicBezTo>
                  <a:pt x="4946891" y="237428"/>
                  <a:pt x="4963110" y="308151"/>
                  <a:pt x="5022580" y="368771"/>
                </a:cubicBezTo>
                <a:cubicBezTo>
                  <a:pt x="5027986" y="373822"/>
                  <a:pt x="5027986" y="378874"/>
                  <a:pt x="5027986" y="383926"/>
                </a:cubicBezTo>
                <a:cubicBezTo>
                  <a:pt x="5027986" y="444546"/>
                  <a:pt x="5076643" y="479907"/>
                  <a:pt x="5114487" y="530424"/>
                </a:cubicBezTo>
                <a:cubicBezTo>
                  <a:pt x="5125300" y="495062"/>
                  <a:pt x="5119894" y="464752"/>
                  <a:pt x="5119894" y="434442"/>
                </a:cubicBezTo>
                <a:cubicBezTo>
                  <a:pt x="5146925" y="444546"/>
                  <a:pt x="5146925" y="469804"/>
                  <a:pt x="5168551" y="484959"/>
                </a:cubicBezTo>
                <a:cubicBezTo>
                  <a:pt x="5195582" y="399081"/>
                  <a:pt x="5233426" y="323306"/>
                  <a:pt x="5292896" y="247531"/>
                </a:cubicBezTo>
                <a:lnTo>
                  <a:pt x="5292896" y="363719"/>
                </a:lnTo>
                <a:cubicBezTo>
                  <a:pt x="5336146" y="308151"/>
                  <a:pt x="5352365" y="343513"/>
                  <a:pt x="5373990" y="373822"/>
                </a:cubicBezTo>
                <a:cubicBezTo>
                  <a:pt x="5384803" y="388977"/>
                  <a:pt x="5384803" y="409184"/>
                  <a:pt x="5395616" y="424339"/>
                </a:cubicBezTo>
                <a:cubicBezTo>
                  <a:pt x="5401023" y="434442"/>
                  <a:pt x="5406429" y="454649"/>
                  <a:pt x="5428054" y="454649"/>
                </a:cubicBezTo>
                <a:cubicBezTo>
                  <a:pt x="5444273" y="449597"/>
                  <a:pt x="5455085" y="434442"/>
                  <a:pt x="5460492" y="419287"/>
                </a:cubicBezTo>
                <a:cubicBezTo>
                  <a:pt x="5471304" y="388977"/>
                  <a:pt x="5482117" y="353616"/>
                  <a:pt x="5476711" y="318254"/>
                </a:cubicBezTo>
                <a:cubicBezTo>
                  <a:pt x="5476711" y="287944"/>
                  <a:pt x="5509148" y="282893"/>
                  <a:pt x="5519961" y="292996"/>
                </a:cubicBezTo>
                <a:cubicBezTo>
                  <a:pt x="5557806" y="338461"/>
                  <a:pt x="5568618" y="287944"/>
                  <a:pt x="5574024" y="272789"/>
                </a:cubicBezTo>
                <a:cubicBezTo>
                  <a:pt x="5584837" y="252583"/>
                  <a:pt x="5601056" y="232376"/>
                  <a:pt x="5622681" y="217221"/>
                </a:cubicBezTo>
                <a:cubicBezTo>
                  <a:pt x="5633494" y="207118"/>
                  <a:pt x="5649713" y="202066"/>
                  <a:pt x="5665932" y="202066"/>
                </a:cubicBezTo>
                <a:cubicBezTo>
                  <a:pt x="5725402" y="212169"/>
                  <a:pt x="5736214" y="202066"/>
                  <a:pt x="5730807" y="146498"/>
                </a:cubicBezTo>
                <a:lnTo>
                  <a:pt x="5714589" y="55568"/>
                </a:lnTo>
                <a:cubicBezTo>
                  <a:pt x="5714589" y="40413"/>
                  <a:pt x="5703776" y="25258"/>
                  <a:pt x="5730807" y="10103"/>
                </a:cubicBezTo>
                <a:cubicBezTo>
                  <a:pt x="5736214" y="50516"/>
                  <a:pt x="5741620" y="85878"/>
                  <a:pt x="5747026" y="121240"/>
                </a:cubicBezTo>
                <a:cubicBezTo>
                  <a:pt x="5752433" y="161653"/>
                  <a:pt x="5757839" y="202066"/>
                  <a:pt x="5790277" y="232376"/>
                </a:cubicBezTo>
                <a:cubicBezTo>
                  <a:pt x="5828121" y="181859"/>
                  <a:pt x="5806496" y="116188"/>
                  <a:pt x="5849746" y="65671"/>
                </a:cubicBezTo>
                <a:cubicBezTo>
                  <a:pt x="5860559" y="101033"/>
                  <a:pt x="5871372" y="131343"/>
                  <a:pt x="5860559" y="166704"/>
                </a:cubicBezTo>
                <a:cubicBezTo>
                  <a:pt x="5849746" y="207118"/>
                  <a:pt x="5909216" y="207118"/>
                  <a:pt x="5930841" y="217221"/>
                </a:cubicBezTo>
                <a:cubicBezTo>
                  <a:pt x="6022749" y="247531"/>
                  <a:pt x="6033562" y="242479"/>
                  <a:pt x="6109250" y="136395"/>
                </a:cubicBezTo>
                <a:cubicBezTo>
                  <a:pt x="6130875" y="191963"/>
                  <a:pt x="6147094" y="232376"/>
                  <a:pt x="6103843" y="282893"/>
                </a:cubicBezTo>
                <a:cubicBezTo>
                  <a:pt x="6082218" y="308151"/>
                  <a:pt x="6065999" y="343513"/>
                  <a:pt x="6098437" y="378874"/>
                </a:cubicBezTo>
                <a:cubicBezTo>
                  <a:pt x="6120063" y="358668"/>
                  <a:pt x="6109250" y="338461"/>
                  <a:pt x="6109250" y="313203"/>
                </a:cubicBezTo>
                <a:cubicBezTo>
                  <a:pt x="6130875" y="323306"/>
                  <a:pt x="6163313" y="348564"/>
                  <a:pt x="6168719" y="298048"/>
                </a:cubicBezTo>
                <a:cubicBezTo>
                  <a:pt x="6168719" y="252583"/>
                  <a:pt x="6201157" y="237428"/>
                  <a:pt x="6249814" y="237428"/>
                </a:cubicBezTo>
                <a:cubicBezTo>
                  <a:pt x="6266033" y="247531"/>
                  <a:pt x="6244408" y="267738"/>
                  <a:pt x="6266033" y="282893"/>
                </a:cubicBezTo>
                <a:cubicBezTo>
                  <a:pt x="6276846" y="262686"/>
                  <a:pt x="6293065" y="247531"/>
                  <a:pt x="6303877" y="227324"/>
                </a:cubicBezTo>
                <a:cubicBezTo>
                  <a:pt x="6309283" y="232376"/>
                  <a:pt x="6314690" y="232376"/>
                  <a:pt x="6314690" y="232376"/>
                </a:cubicBezTo>
                <a:cubicBezTo>
                  <a:pt x="6325502" y="262686"/>
                  <a:pt x="6320096" y="313203"/>
                  <a:pt x="6357940" y="313203"/>
                </a:cubicBezTo>
                <a:cubicBezTo>
                  <a:pt x="6406597" y="313203"/>
                  <a:pt x="6395785" y="262686"/>
                  <a:pt x="6401191" y="232376"/>
                </a:cubicBezTo>
                <a:cubicBezTo>
                  <a:pt x="6417410" y="186911"/>
                  <a:pt x="6417410" y="136395"/>
                  <a:pt x="6439035" y="90930"/>
                </a:cubicBezTo>
                <a:cubicBezTo>
                  <a:pt x="6487692" y="111136"/>
                  <a:pt x="6428222" y="161653"/>
                  <a:pt x="6471473" y="181859"/>
                </a:cubicBezTo>
                <a:cubicBezTo>
                  <a:pt x="6482286" y="181859"/>
                  <a:pt x="6482286" y="171756"/>
                  <a:pt x="6482286" y="166704"/>
                </a:cubicBezTo>
                <a:cubicBezTo>
                  <a:pt x="6482286" y="90930"/>
                  <a:pt x="6509317" y="35361"/>
                  <a:pt x="6601225" y="25258"/>
                </a:cubicBezTo>
                <a:cubicBezTo>
                  <a:pt x="6612037" y="25258"/>
                  <a:pt x="6622850" y="15155"/>
                  <a:pt x="6633663" y="10103"/>
                </a:cubicBezTo>
                <a:cubicBezTo>
                  <a:pt x="6633663" y="15155"/>
                  <a:pt x="6633663" y="15155"/>
                  <a:pt x="6639069" y="15155"/>
                </a:cubicBezTo>
                <a:cubicBezTo>
                  <a:pt x="6606631" y="60620"/>
                  <a:pt x="6612037" y="106085"/>
                  <a:pt x="6639069" y="151549"/>
                </a:cubicBezTo>
                <a:cubicBezTo>
                  <a:pt x="6649882" y="166704"/>
                  <a:pt x="6655288" y="181859"/>
                  <a:pt x="6628256" y="181859"/>
                </a:cubicBezTo>
                <a:cubicBezTo>
                  <a:pt x="6612037" y="181859"/>
                  <a:pt x="6601225" y="186911"/>
                  <a:pt x="6606631" y="207118"/>
                </a:cubicBezTo>
                <a:cubicBezTo>
                  <a:pt x="6612037" y="222273"/>
                  <a:pt x="6622850" y="232376"/>
                  <a:pt x="6639069" y="237428"/>
                </a:cubicBezTo>
                <a:cubicBezTo>
                  <a:pt x="6655288" y="242479"/>
                  <a:pt x="6666100" y="232376"/>
                  <a:pt x="6676913" y="222273"/>
                </a:cubicBezTo>
                <a:cubicBezTo>
                  <a:pt x="6709351" y="186911"/>
                  <a:pt x="6725570" y="136395"/>
                  <a:pt x="6758008" y="95981"/>
                </a:cubicBezTo>
                <a:lnTo>
                  <a:pt x="6758008" y="186911"/>
                </a:lnTo>
                <a:cubicBezTo>
                  <a:pt x="6758008" y="217221"/>
                  <a:pt x="6752602" y="247531"/>
                  <a:pt x="6774227" y="277841"/>
                </a:cubicBezTo>
                <a:cubicBezTo>
                  <a:pt x="6882353" y="202066"/>
                  <a:pt x="6795852" y="95981"/>
                  <a:pt x="68228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6908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C8133D6-9114-4E6F-A7F1-8A064674CF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85515" y="512994"/>
            <a:ext cx="6184980" cy="5832012"/>
          </a:xfrm>
          <a:custGeom>
            <a:avLst/>
            <a:gdLst>
              <a:gd name="connsiteX0" fmla="*/ 1363754 w 6184980"/>
              <a:gd name="connsiteY0" fmla="*/ 4120518 h 5832012"/>
              <a:gd name="connsiteX1" fmla="*/ 1376279 w 6184980"/>
              <a:gd name="connsiteY1" fmla="*/ 4121206 h 5832012"/>
              <a:gd name="connsiteX2" fmla="*/ 1411107 w 6184980"/>
              <a:gd name="connsiteY2" fmla="*/ 4127316 h 5832012"/>
              <a:gd name="connsiteX3" fmla="*/ 1419050 w 6184980"/>
              <a:gd name="connsiteY3" fmla="*/ 4134037 h 5832012"/>
              <a:gd name="connsiteX4" fmla="*/ 1426993 w 6184980"/>
              <a:gd name="connsiteY4" fmla="*/ 4156644 h 5832012"/>
              <a:gd name="connsiteX5" fmla="*/ 1380556 w 6184980"/>
              <a:gd name="connsiteY5" fmla="*/ 4220800 h 5832012"/>
              <a:gd name="connsiteX6" fmla="*/ 1321900 w 6184980"/>
              <a:gd name="connsiteY6" fmla="*/ 4214079 h 5832012"/>
              <a:gd name="connsiteX7" fmla="*/ 1301737 w 6184980"/>
              <a:gd name="connsiteY7" fmla="*/ 4211024 h 5832012"/>
              <a:gd name="connsiteX8" fmla="*/ 1308458 w 6184980"/>
              <a:gd name="connsiteY8" fmla="*/ 4195748 h 5832012"/>
              <a:gd name="connsiteX9" fmla="*/ 1296238 w 6184980"/>
              <a:gd name="connsiteY9" fmla="*/ 4192082 h 5832012"/>
              <a:gd name="connsiteX10" fmla="*/ 1312124 w 6184980"/>
              <a:gd name="connsiteY10" fmla="*/ 4152367 h 5832012"/>
              <a:gd name="connsiteX11" fmla="*/ 1328621 w 6184980"/>
              <a:gd name="connsiteY11" fmla="*/ 4130371 h 5832012"/>
              <a:gd name="connsiteX12" fmla="*/ 1334731 w 6184980"/>
              <a:gd name="connsiteY12" fmla="*/ 4133426 h 5832012"/>
              <a:gd name="connsiteX13" fmla="*/ 1353061 w 6184980"/>
              <a:gd name="connsiteY13" fmla="*/ 4126705 h 5832012"/>
              <a:gd name="connsiteX14" fmla="*/ 1363754 w 6184980"/>
              <a:gd name="connsiteY14" fmla="*/ 4120518 h 5832012"/>
              <a:gd name="connsiteX15" fmla="*/ 1759260 w 6184980"/>
              <a:gd name="connsiteY15" fmla="*/ 4036940 h 5832012"/>
              <a:gd name="connsiteX16" fmla="*/ 1771074 w 6184980"/>
              <a:gd name="connsiteY16" fmla="*/ 4050032 h 5832012"/>
              <a:gd name="connsiteX17" fmla="*/ 1772003 w 6184980"/>
              <a:gd name="connsiteY17" fmla="*/ 4076990 h 5832012"/>
              <a:gd name="connsiteX18" fmla="*/ 1769524 w 6184980"/>
              <a:gd name="connsiteY18" fmla="*/ 4089074 h 5832012"/>
              <a:gd name="connsiteX19" fmla="*/ 1768595 w 6184980"/>
              <a:gd name="connsiteY19" fmla="*/ 4095272 h 5832012"/>
              <a:gd name="connsiteX20" fmla="*/ 1773243 w 6184980"/>
              <a:gd name="connsiteY20" fmla="*/ 4090934 h 5832012"/>
              <a:gd name="connsiteX21" fmla="*/ 1776651 w 6184980"/>
              <a:gd name="connsiteY21" fmla="*/ 4087215 h 5832012"/>
              <a:gd name="connsiteX22" fmla="*/ 1780370 w 6184980"/>
              <a:gd name="connsiteY22" fmla="*/ 4081948 h 5832012"/>
              <a:gd name="connsiteX23" fmla="*/ 1787187 w 6184980"/>
              <a:gd name="connsiteY23" fmla="*/ 4074511 h 5832012"/>
              <a:gd name="connsiteX24" fmla="*/ 1830258 w 6184980"/>
              <a:gd name="connsiteY24" fmla="*/ 4059018 h 5832012"/>
              <a:gd name="connsiteX25" fmla="*/ 1842962 w 6184980"/>
              <a:gd name="connsiteY25" fmla="*/ 4078539 h 5832012"/>
              <a:gd name="connsiteX26" fmla="*/ 1829018 w 6184980"/>
              <a:gd name="connsiteY26" fmla="*/ 4103948 h 5832012"/>
              <a:gd name="connsiteX27" fmla="*/ 1792144 w 6184980"/>
              <a:gd name="connsiteY27" fmla="*/ 4121610 h 5832012"/>
              <a:gd name="connsiteX28" fmla="*/ 1786877 w 6184980"/>
              <a:gd name="connsiteY28" fmla="*/ 4121920 h 5832012"/>
              <a:gd name="connsiteX29" fmla="*/ 1811046 w 6184980"/>
              <a:gd name="connsiteY29" fmla="*/ 4124708 h 5832012"/>
              <a:gd name="connsiteX30" fmla="*/ 1841103 w 6184980"/>
              <a:gd name="connsiteY30" fmla="*/ 4145779 h 5832012"/>
              <a:gd name="connsiteX31" fmla="*/ 1841103 w 6184980"/>
              <a:gd name="connsiteY31" fmla="*/ 4154765 h 5832012"/>
              <a:gd name="connsiteX32" fmla="*/ 1840483 w 6184980"/>
              <a:gd name="connsiteY32" fmla="*/ 4159103 h 5832012"/>
              <a:gd name="connsiteX33" fmla="*/ 1798342 w 6184980"/>
              <a:gd name="connsiteY33" fmla="*/ 4173357 h 5832012"/>
              <a:gd name="connsiteX34" fmla="*/ 1780680 w 6184980"/>
              <a:gd name="connsiteY34" fmla="*/ 4162202 h 5832012"/>
              <a:gd name="connsiteX35" fmla="*/ 1780370 w 6184980"/>
              <a:gd name="connsiteY35" fmla="*/ 4160962 h 5832012"/>
              <a:gd name="connsiteX36" fmla="*/ 1768285 w 6184980"/>
              <a:gd name="connsiteY36" fmla="*/ 4149498 h 5832012"/>
              <a:gd name="connsiteX37" fmla="*/ 1766116 w 6184980"/>
              <a:gd name="connsiteY37" fmla="*/ 4145779 h 5832012"/>
              <a:gd name="connsiteX38" fmla="*/ 1770144 w 6184980"/>
              <a:gd name="connsiteY38" fmla="*/ 4152906 h 5832012"/>
              <a:gd name="connsiteX39" fmla="*/ 1773243 w 6184980"/>
              <a:gd name="connsiteY39" fmla="*/ 4175216 h 5832012"/>
              <a:gd name="connsiteX40" fmla="*/ 1773243 w 6184980"/>
              <a:gd name="connsiteY40" fmla="*/ 4176455 h 5832012"/>
              <a:gd name="connsiteX41" fmla="*/ 1772003 w 6184980"/>
              <a:gd name="connsiteY41" fmla="*/ 4178624 h 5832012"/>
              <a:gd name="connsiteX42" fmla="*/ 1753412 w 6184980"/>
              <a:gd name="connsiteY42" fmla="*/ 4197216 h 5832012"/>
              <a:gd name="connsiteX43" fmla="*/ 1727383 w 6184980"/>
              <a:gd name="connsiteY43" fmla="*/ 4172737 h 5832012"/>
              <a:gd name="connsiteX44" fmla="*/ 1738228 w 6184980"/>
              <a:gd name="connsiteY44" fmla="*/ 4142990 h 5832012"/>
              <a:gd name="connsiteX45" fmla="*/ 1741327 w 6184980"/>
              <a:gd name="connsiteY45" fmla="*/ 4137413 h 5832012"/>
              <a:gd name="connsiteX46" fmla="*/ 1736369 w 6184980"/>
              <a:gd name="connsiteY46" fmla="*/ 4139272 h 5832012"/>
              <a:gd name="connsiteX47" fmla="*/ 1700735 w 6184980"/>
              <a:gd name="connsiteY47" fmla="*/ 4139272 h 5832012"/>
              <a:gd name="connsiteX48" fmla="*/ 1692369 w 6184980"/>
              <a:gd name="connsiteY48" fmla="*/ 4110145 h 5832012"/>
              <a:gd name="connsiteX49" fmla="*/ 1712820 w 6184980"/>
              <a:gd name="connsiteY49" fmla="*/ 4095272 h 5832012"/>
              <a:gd name="connsiteX50" fmla="*/ 1721806 w 6184980"/>
              <a:gd name="connsiteY50" fmla="*/ 4098370 h 5832012"/>
              <a:gd name="connsiteX51" fmla="*/ 1723665 w 6184980"/>
              <a:gd name="connsiteY51" fmla="*/ 4098680 h 5832012"/>
              <a:gd name="connsiteX52" fmla="*/ 1739778 w 6184980"/>
              <a:gd name="connsiteY52" fmla="*/ 4108286 h 5832012"/>
              <a:gd name="connsiteX53" fmla="*/ 1741637 w 6184980"/>
              <a:gd name="connsiteY53" fmla="*/ 4109835 h 5832012"/>
              <a:gd name="connsiteX54" fmla="*/ 1740397 w 6184980"/>
              <a:gd name="connsiteY54" fmla="*/ 4108596 h 5832012"/>
              <a:gd name="connsiteX55" fmla="*/ 1731102 w 6184980"/>
              <a:gd name="connsiteY55" fmla="*/ 4090624 h 5832012"/>
              <a:gd name="connsiteX56" fmla="*/ 1728932 w 6184980"/>
              <a:gd name="connsiteY56" fmla="*/ 4058708 h 5832012"/>
              <a:gd name="connsiteX57" fmla="*/ 1741637 w 6184980"/>
              <a:gd name="connsiteY57" fmla="*/ 4040116 h 5832012"/>
              <a:gd name="connsiteX58" fmla="*/ 1759260 w 6184980"/>
              <a:gd name="connsiteY58" fmla="*/ 4036940 h 5832012"/>
              <a:gd name="connsiteX59" fmla="*/ 1587630 w 6184980"/>
              <a:gd name="connsiteY59" fmla="*/ 3591293 h 5832012"/>
              <a:gd name="connsiteX60" fmla="*/ 1610438 w 6184980"/>
              <a:gd name="connsiteY60" fmla="*/ 3591948 h 5832012"/>
              <a:gd name="connsiteX61" fmla="*/ 1651336 w 6184980"/>
              <a:gd name="connsiteY61" fmla="*/ 3619213 h 5832012"/>
              <a:gd name="connsiteX62" fmla="*/ 1674932 w 6184980"/>
              <a:gd name="connsiteY62" fmla="*/ 3656441 h 5832012"/>
              <a:gd name="connsiteX63" fmla="*/ 1694856 w 6184980"/>
              <a:gd name="connsiteY63" fmla="*/ 3605057 h 5832012"/>
              <a:gd name="connsiteX64" fmla="*/ 1729987 w 6184980"/>
              <a:gd name="connsiteY64" fmla="*/ 3601386 h 5832012"/>
              <a:gd name="connsiteX65" fmla="*/ 1761447 w 6184980"/>
              <a:gd name="connsiteY65" fmla="*/ 3646479 h 5832012"/>
              <a:gd name="connsiteX66" fmla="*/ 1729462 w 6184980"/>
              <a:gd name="connsiteY66" fmla="*/ 3693145 h 5832012"/>
              <a:gd name="connsiteX67" fmla="*/ 1716354 w 6184980"/>
              <a:gd name="connsiteY67" fmla="*/ 3697864 h 5832012"/>
              <a:gd name="connsiteX68" fmla="*/ 1786091 w 6184980"/>
              <a:gd name="connsiteY68" fmla="*/ 3767076 h 5832012"/>
              <a:gd name="connsiteX69" fmla="*/ 1728938 w 6184980"/>
              <a:gd name="connsiteY69" fmla="*/ 3784903 h 5832012"/>
              <a:gd name="connsiteX70" fmla="*/ 1698002 w 6184980"/>
              <a:gd name="connsiteY70" fmla="*/ 3747675 h 5832012"/>
              <a:gd name="connsiteX71" fmla="*/ 1696429 w 6184980"/>
              <a:gd name="connsiteY71" fmla="*/ 3814790 h 5832012"/>
              <a:gd name="connsiteX72" fmla="*/ 1645569 w 6184980"/>
              <a:gd name="connsiteY72" fmla="*/ 3856213 h 5832012"/>
              <a:gd name="connsiteX73" fmla="*/ 1627217 w 6184980"/>
              <a:gd name="connsiteY73" fmla="*/ 3844677 h 5832012"/>
              <a:gd name="connsiteX74" fmla="*/ 1613584 w 6184980"/>
              <a:gd name="connsiteY74" fmla="*/ 3798536 h 5832012"/>
              <a:gd name="connsiteX75" fmla="*/ 1618828 w 6184980"/>
              <a:gd name="connsiteY75" fmla="*/ 3778612 h 5832012"/>
              <a:gd name="connsiteX76" fmla="*/ 1646617 w 6184980"/>
              <a:gd name="connsiteY76" fmla="*/ 3739286 h 5832012"/>
              <a:gd name="connsiteX77" fmla="*/ 1651336 w 6184980"/>
              <a:gd name="connsiteY77" fmla="*/ 3732994 h 5832012"/>
              <a:gd name="connsiteX78" fmla="*/ 1646617 w 6184980"/>
              <a:gd name="connsiteY78" fmla="*/ 3734567 h 5832012"/>
              <a:gd name="connsiteX79" fmla="*/ 1637704 w 6184980"/>
              <a:gd name="connsiteY79" fmla="*/ 3739811 h 5832012"/>
              <a:gd name="connsiteX80" fmla="*/ 1554334 w 6184980"/>
              <a:gd name="connsiteY80" fmla="*/ 3770746 h 5832012"/>
              <a:gd name="connsiteX81" fmla="*/ 1514485 w 6184980"/>
              <a:gd name="connsiteY81" fmla="*/ 3739286 h 5832012"/>
              <a:gd name="connsiteX82" fmla="*/ 1544372 w 6184980"/>
              <a:gd name="connsiteY82" fmla="*/ 3696291 h 5832012"/>
              <a:gd name="connsiteX83" fmla="*/ 1616206 w 6184980"/>
              <a:gd name="connsiteY83" fmla="*/ 3688950 h 5832012"/>
              <a:gd name="connsiteX84" fmla="*/ 1637704 w 6184980"/>
              <a:gd name="connsiteY84" fmla="*/ 3691572 h 5832012"/>
              <a:gd name="connsiteX85" fmla="*/ 1584746 w 6184980"/>
              <a:gd name="connsiteY85" fmla="*/ 3661685 h 5832012"/>
              <a:gd name="connsiteX86" fmla="*/ 1576881 w 6184980"/>
              <a:gd name="connsiteY86" fmla="*/ 3654868 h 5832012"/>
              <a:gd name="connsiteX87" fmla="*/ 1571113 w 6184980"/>
              <a:gd name="connsiteY87" fmla="*/ 3649101 h 5832012"/>
              <a:gd name="connsiteX88" fmla="*/ 1564821 w 6184980"/>
              <a:gd name="connsiteY88" fmla="*/ 3639663 h 5832012"/>
              <a:gd name="connsiteX89" fmla="*/ 1567967 w 6184980"/>
              <a:gd name="connsiteY89" fmla="*/ 3602435 h 5832012"/>
              <a:gd name="connsiteX90" fmla="*/ 1587630 w 6184980"/>
              <a:gd name="connsiteY90" fmla="*/ 3591293 h 5832012"/>
              <a:gd name="connsiteX91" fmla="*/ 344787 w 6184980"/>
              <a:gd name="connsiteY91" fmla="*/ 3486156 h 5832012"/>
              <a:gd name="connsiteX92" fmla="*/ 354683 w 6184980"/>
              <a:gd name="connsiteY92" fmla="*/ 3490682 h 5832012"/>
              <a:gd name="connsiteX93" fmla="*/ 360476 w 6184980"/>
              <a:gd name="connsiteY93" fmla="*/ 3498406 h 5832012"/>
              <a:gd name="connsiteX94" fmla="*/ 370614 w 6184980"/>
              <a:gd name="connsiteY94" fmla="*/ 3508544 h 5832012"/>
              <a:gd name="connsiteX95" fmla="*/ 383166 w 6184980"/>
              <a:gd name="connsiteY95" fmla="*/ 3517716 h 5832012"/>
              <a:gd name="connsiteX96" fmla="*/ 385580 w 6184980"/>
              <a:gd name="connsiteY96" fmla="*/ 3521095 h 5832012"/>
              <a:gd name="connsiteX97" fmla="*/ 409235 w 6184980"/>
              <a:gd name="connsiteY97" fmla="*/ 3577579 h 5832012"/>
              <a:gd name="connsiteX98" fmla="*/ 410201 w 6184980"/>
              <a:gd name="connsiteY98" fmla="*/ 3586268 h 5832012"/>
              <a:gd name="connsiteX99" fmla="*/ 404890 w 6184980"/>
              <a:gd name="connsiteY99" fmla="*/ 3646130 h 5832012"/>
              <a:gd name="connsiteX100" fmla="*/ 386063 w 6184980"/>
              <a:gd name="connsiteY100" fmla="*/ 3692958 h 5832012"/>
              <a:gd name="connsiteX101" fmla="*/ 386545 w 6184980"/>
              <a:gd name="connsiteY101" fmla="*/ 3695372 h 5832012"/>
              <a:gd name="connsiteX102" fmla="*/ 387994 w 6184980"/>
              <a:gd name="connsiteY102" fmla="*/ 3695372 h 5832012"/>
              <a:gd name="connsiteX103" fmla="*/ 405373 w 6184980"/>
              <a:gd name="connsiteY103" fmla="*/ 3697303 h 5832012"/>
              <a:gd name="connsiteX104" fmla="*/ 399580 w 6184980"/>
              <a:gd name="connsiteY104" fmla="*/ 3704544 h 5832012"/>
              <a:gd name="connsiteX105" fmla="*/ 397166 w 6184980"/>
              <a:gd name="connsiteY105" fmla="*/ 3708889 h 5832012"/>
              <a:gd name="connsiteX106" fmla="*/ 401511 w 6184980"/>
              <a:gd name="connsiteY106" fmla="*/ 3709371 h 5832012"/>
              <a:gd name="connsiteX107" fmla="*/ 412614 w 6184980"/>
              <a:gd name="connsiteY107" fmla="*/ 3699233 h 5832012"/>
              <a:gd name="connsiteX108" fmla="*/ 464270 w 6184980"/>
              <a:gd name="connsiteY108" fmla="*/ 3684751 h 5832012"/>
              <a:gd name="connsiteX109" fmla="*/ 488890 w 6184980"/>
              <a:gd name="connsiteY109" fmla="*/ 3682337 h 5832012"/>
              <a:gd name="connsiteX110" fmla="*/ 512545 w 6184980"/>
              <a:gd name="connsiteY110" fmla="*/ 3686199 h 5832012"/>
              <a:gd name="connsiteX111" fmla="*/ 596063 w 6184980"/>
              <a:gd name="connsiteY111" fmla="*/ 3738820 h 5832012"/>
              <a:gd name="connsiteX112" fmla="*/ 603787 w 6184980"/>
              <a:gd name="connsiteY112" fmla="*/ 3750406 h 5832012"/>
              <a:gd name="connsiteX113" fmla="*/ 592200 w 6184980"/>
              <a:gd name="connsiteY113" fmla="*/ 3764889 h 5832012"/>
              <a:gd name="connsiteX114" fmla="*/ 570477 w 6184980"/>
              <a:gd name="connsiteY114" fmla="*/ 3785647 h 5832012"/>
              <a:gd name="connsiteX115" fmla="*/ 556959 w 6184980"/>
              <a:gd name="connsiteY115" fmla="*/ 3822337 h 5832012"/>
              <a:gd name="connsiteX116" fmla="*/ 548270 w 6184980"/>
              <a:gd name="connsiteY116" fmla="*/ 3857096 h 5832012"/>
              <a:gd name="connsiteX117" fmla="*/ 543925 w 6184980"/>
              <a:gd name="connsiteY117" fmla="*/ 3864820 h 5832012"/>
              <a:gd name="connsiteX118" fmla="*/ 493235 w 6184980"/>
              <a:gd name="connsiteY118" fmla="*/ 3886061 h 5832012"/>
              <a:gd name="connsiteX119" fmla="*/ 477304 w 6184980"/>
              <a:gd name="connsiteY119" fmla="*/ 3887992 h 5832012"/>
              <a:gd name="connsiteX120" fmla="*/ 475373 w 6184980"/>
              <a:gd name="connsiteY120" fmla="*/ 3905372 h 5832012"/>
              <a:gd name="connsiteX121" fmla="*/ 471994 w 6184980"/>
              <a:gd name="connsiteY121" fmla="*/ 3942061 h 5832012"/>
              <a:gd name="connsiteX122" fmla="*/ 463304 w 6184980"/>
              <a:gd name="connsiteY122" fmla="*/ 3958475 h 5832012"/>
              <a:gd name="connsiteX123" fmla="*/ 456063 w 6184980"/>
              <a:gd name="connsiteY123" fmla="*/ 3966682 h 5832012"/>
              <a:gd name="connsiteX124" fmla="*/ 452200 w 6184980"/>
              <a:gd name="connsiteY124" fmla="*/ 3970544 h 5832012"/>
              <a:gd name="connsiteX125" fmla="*/ 445924 w 6184980"/>
              <a:gd name="connsiteY125" fmla="*/ 3980682 h 5832012"/>
              <a:gd name="connsiteX126" fmla="*/ 431442 w 6184980"/>
              <a:gd name="connsiteY126" fmla="*/ 3998544 h 5832012"/>
              <a:gd name="connsiteX127" fmla="*/ 368200 w 6184980"/>
              <a:gd name="connsiteY127" fmla="*/ 4068544 h 5832012"/>
              <a:gd name="connsiteX128" fmla="*/ 355166 w 6184980"/>
              <a:gd name="connsiteY128" fmla="*/ 4085924 h 5832012"/>
              <a:gd name="connsiteX129" fmla="*/ 319442 w 6184980"/>
              <a:gd name="connsiteY129" fmla="*/ 4080613 h 5832012"/>
              <a:gd name="connsiteX130" fmla="*/ 307373 w 6184980"/>
              <a:gd name="connsiteY130" fmla="*/ 4052130 h 5832012"/>
              <a:gd name="connsiteX131" fmla="*/ 293373 w 6184980"/>
              <a:gd name="connsiteY131" fmla="*/ 3994682 h 5832012"/>
              <a:gd name="connsiteX132" fmla="*/ 291442 w 6184980"/>
              <a:gd name="connsiteY132" fmla="*/ 3979716 h 5832012"/>
              <a:gd name="connsiteX133" fmla="*/ 290476 w 6184980"/>
              <a:gd name="connsiteY133" fmla="*/ 3971027 h 5832012"/>
              <a:gd name="connsiteX134" fmla="*/ 301580 w 6184980"/>
              <a:gd name="connsiteY134" fmla="*/ 3815579 h 5832012"/>
              <a:gd name="connsiteX135" fmla="*/ 279855 w 6184980"/>
              <a:gd name="connsiteY135" fmla="*/ 3833923 h 5832012"/>
              <a:gd name="connsiteX136" fmla="*/ 274545 w 6184980"/>
              <a:gd name="connsiteY136" fmla="*/ 3834889 h 5832012"/>
              <a:gd name="connsiteX137" fmla="*/ 272131 w 6184980"/>
              <a:gd name="connsiteY137" fmla="*/ 3840199 h 5832012"/>
              <a:gd name="connsiteX138" fmla="*/ 266821 w 6184980"/>
              <a:gd name="connsiteY138" fmla="*/ 3891855 h 5832012"/>
              <a:gd name="connsiteX139" fmla="*/ 254269 w 6184980"/>
              <a:gd name="connsiteY139" fmla="*/ 3927096 h 5832012"/>
              <a:gd name="connsiteX140" fmla="*/ 268752 w 6184980"/>
              <a:gd name="connsiteY140" fmla="*/ 3834406 h 5832012"/>
              <a:gd name="connsiteX141" fmla="*/ 257648 w 6184980"/>
              <a:gd name="connsiteY141" fmla="*/ 3826199 h 5832012"/>
              <a:gd name="connsiteX142" fmla="*/ 226269 w 6184980"/>
              <a:gd name="connsiteY142" fmla="*/ 3827648 h 5832012"/>
              <a:gd name="connsiteX143" fmla="*/ 161580 w 6184980"/>
              <a:gd name="connsiteY143" fmla="*/ 3836820 h 5832012"/>
              <a:gd name="connsiteX144" fmla="*/ 169304 w 6184980"/>
              <a:gd name="connsiteY144" fmla="*/ 3828613 h 5832012"/>
              <a:gd name="connsiteX145" fmla="*/ 254269 w 6184980"/>
              <a:gd name="connsiteY145" fmla="*/ 3820406 h 5832012"/>
              <a:gd name="connsiteX146" fmla="*/ 255235 w 6184980"/>
              <a:gd name="connsiteY146" fmla="*/ 3817509 h 5832012"/>
              <a:gd name="connsiteX147" fmla="*/ 259096 w 6184980"/>
              <a:gd name="connsiteY147" fmla="*/ 3803510 h 5832012"/>
              <a:gd name="connsiteX148" fmla="*/ 269235 w 6184980"/>
              <a:gd name="connsiteY148" fmla="*/ 3794820 h 5832012"/>
              <a:gd name="connsiteX149" fmla="*/ 279855 w 6184980"/>
              <a:gd name="connsiteY149" fmla="*/ 3793854 h 5832012"/>
              <a:gd name="connsiteX150" fmla="*/ 284200 w 6184980"/>
              <a:gd name="connsiteY150" fmla="*/ 3785647 h 5832012"/>
              <a:gd name="connsiteX151" fmla="*/ 278407 w 6184980"/>
              <a:gd name="connsiteY151" fmla="*/ 3779854 h 5832012"/>
              <a:gd name="connsiteX152" fmla="*/ 234476 w 6184980"/>
              <a:gd name="connsiteY152" fmla="*/ 3789027 h 5832012"/>
              <a:gd name="connsiteX153" fmla="*/ 214683 w 6184980"/>
              <a:gd name="connsiteY153" fmla="*/ 3792889 h 5832012"/>
              <a:gd name="connsiteX154" fmla="*/ 143717 w 6184980"/>
              <a:gd name="connsiteY154" fmla="*/ 3793854 h 5832012"/>
              <a:gd name="connsiteX155" fmla="*/ 100752 w 6184980"/>
              <a:gd name="connsiteY155" fmla="*/ 3787096 h 5832012"/>
              <a:gd name="connsiteX156" fmla="*/ 42337 w 6184980"/>
              <a:gd name="connsiteY156" fmla="*/ 3774062 h 5832012"/>
              <a:gd name="connsiteX157" fmla="*/ 17717 w 6184980"/>
              <a:gd name="connsiteY157" fmla="*/ 3764406 h 5832012"/>
              <a:gd name="connsiteX158" fmla="*/ 12407 w 6184980"/>
              <a:gd name="connsiteY158" fmla="*/ 3759096 h 5832012"/>
              <a:gd name="connsiteX159" fmla="*/ 1303 w 6184980"/>
              <a:gd name="connsiteY159" fmla="*/ 3747509 h 5832012"/>
              <a:gd name="connsiteX160" fmla="*/ 16752 w 6184980"/>
              <a:gd name="connsiteY160" fmla="*/ 3721923 h 5832012"/>
              <a:gd name="connsiteX161" fmla="*/ 62614 w 6184980"/>
              <a:gd name="connsiteY161" fmla="*/ 3685233 h 5832012"/>
              <a:gd name="connsiteX162" fmla="*/ 73234 w 6184980"/>
              <a:gd name="connsiteY162" fmla="*/ 3675096 h 5832012"/>
              <a:gd name="connsiteX163" fmla="*/ 79510 w 6184980"/>
              <a:gd name="connsiteY163" fmla="*/ 3670268 h 5832012"/>
              <a:gd name="connsiteX164" fmla="*/ 123442 w 6184980"/>
              <a:gd name="connsiteY164" fmla="*/ 3631647 h 5832012"/>
              <a:gd name="connsiteX165" fmla="*/ 141303 w 6184980"/>
              <a:gd name="connsiteY165" fmla="*/ 3618613 h 5832012"/>
              <a:gd name="connsiteX166" fmla="*/ 168821 w 6184980"/>
              <a:gd name="connsiteY166" fmla="*/ 3610889 h 5832012"/>
              <a:gd name="connsiteX167" fmla="*/ 194890 w 6184980"/>
              <a:gd name="connsiteY167" fmla="*/ 3610889 h 5832012"/>
              <a:gd name="connsiteX168" fmla="*/ 210338 w 6184980"/>
              <a:gd name="connsiteY168" fmla="*/ 3595441 h 5832012"/>
              <a:gd name="connsiteX169" fmla="*/ 213234 w 6184980"/>
              <a:gd name="connsiteY169" fmla="*/ 3568406 h 5832012"/>
              <a:gd name="connsiteX170" fmla="*/ 220476 w 6184980"/>
              <a:gd name="connsiteY170" fmla="*/ 3550061 h 5832012"/>
              <a:gd name="connsiteX171" fmla="*/ 231097 w 6184980"/>
              <a:gd name="connsiteY171" fmla="*/ 3544751 h 5832012"/>
              <a:gd name="connsiteX172" fmla="*/ 243165 w 6184980"/>
              <a:gd name="connsiteY172" fmla="*/ 3541854 h 5832012"/>
              <a:gd name="connsiteX173" fmla="*/ 246545 w 6184980"/>
              <a:gd name="connsiteY173" fmla="*/ 3540406 h 5832012"/>
              <a:gd name="connsiteX174" fmla="*/ 264407 w 6184980"/>
              <a:gd name="connsiteY174" fmla="*/ 3534613 h 5832012"/>
              <a:gd name="connsiteX175" fmla="*/ 267303 w 6184980"/>
              <a:gd name="connsiteY175" fmla="*/ 3532199 h 5832012"/>
              <a:gd name="connsiteX176" fmla="*/ 294821 w 6184980"/>
              <a:gd name="connsiteY176" fmla="*/ 3526889 h 5832012"/>
              <a:gd name="connsiteX177" fmla="*/ 319924 w 6184980"/>
              <a:gd name="connsiteY177" fmla="*/ 3513371 h 5832012"/>
              <a:gd name="connsiteX178" fmla="*/ 336338 w 6184980"/>
              <a:gd name="connsiteY178" fmla="*/ 3493579 h 5832012"/>
              <a:gd name="connsiteX179" fmla="*/ 344787 w 6184980"/>
              <a:gd name="connsiteY179" fmla="*/ 3486156 h 5832012"/>
              <a:gd name="connsiteX180" fmla="*/ 868876 w 6184980"/>
              <a:gd name="connsiteY180" fmla="*/ 3142884 h 5832012"/>
              <a:gd name="connsiteX181" fmla="*/ 895455 w 6184980"/>
              <a:gd name="connsiteY181" fmla="*/ 3143647 h 5832012"/>
              <a:gd name="connsiteX182" fmla="*/ 943113 w 6184980"/>
              <a:gd name="connsiteY182" fmla="*/ 3175419 h 5832012"/>
              <a:gd name="connsiteX183" fmla="*/ 970609 w 6184980"/>
              <a:gd name="connsiteY183" fmla="*/ 3218801 h 5832012"/>
              <a:gd name="connsiteX184" fmla="*/ 993826 w 6184980"/>
              <a:gd name="connsiteY184" fmla="*/ 3158923 h 5832012"/>
              <a:gd name="connsiteX185" fmla="*/ 1034764 w 6184980"/>
              <a:gd name="connsiteY185" fmla="*/ 3154646 h 5832012"/>
              <a:gd name="connsiteX186" fmla="*/ 1071424 w 6184980"/>
              <a:gd name="connsiteY186" fmla="*/ 3207192 h 5832012"/>
              <a:gd name="connsiteX187" fmla="*/ 1034153 w 6184980"/>
              <a:gd name="connsiteY187" fmla="*/ 3261572 h 5832012"/>
              <a:gd name="connsiteX188" fmla="*/ 1018878 w 6184980"/>
              <a:gd name="connsiteY188" fmla="*/ 3267070 h 5832012"/>
              <a:gd name="connsiteX189" fmla="*/ 1100142 w 6184980"/>
              <a:gd name="connsiteY189" fmla="*/ 3347723 h 5832012"/>
              <a:gd name="connsiteX190" fmla="*/ 1033541 w 6184980"/>
              <a:gd name="connsiteY190" fmla="*/ 3368497 h 5832012"/>
              <a:gd name="connsiteX191" fmla="*/ 997492 w 6184980"/>
              <a:gd name="connsiteY191" fmla="*/ 3325116 h 5832012"/>
              <a:gd name="connsiteX192" fmla="*/ 995659 w 6184980"/>
              <a:gd name="connsiteY192" fmla="*/ 3403324 h 5832012"/>
              <a:gd name="connsiteX193" fmla="*/ 936392 w 6184980"/>
              <a:gd name="connsiteY193" fmla="*/ 3451594 h 5832012"/>
              <a:gd name="connsiteX194" fmla="*/ 915007 w 6184980"/>
              <a:gd name="connsiteY194" fmla="*/ 3438152 h 5832012"/>
              <a:gd name="connsiteX195" fmla="*/ 899121 w 6184980"/>
              <a:gd name="connsiteY195" fmla="*/ 3384383 h 5832012"/>
              <a:gd name="connsiteX196" fmla="*/ 905231 w 6184980"/>
              <a:gd name="connsiteY196" fmla="*/ 3361166 h 5832012"/>
              <a:gd name="connsiteX197" fmla="*/ 937614 w 6184980"/>
              <a:gd name="connsiteY197" fmla="*/ 3315340 h 5832012"/>
              <a:gd name="connsiteX198" fmla="*/ 943113 w 6184980"/>
              <a:gd name="connsiteY198" fmla="*/ 3308008 h 5832012"/>
              <a:gd name="connsiteX199" fmla="*/ 937614 w 6184980"/>
              <a:gd name="connsiteY199" fmla="*/ 3309841 h 5832012"/>
              <a:gd name="connsiteX200" fmla="*/ 927227 w 6184980"/>
              <a:gd name="connsiteY200" fmla="*/ 3315951 h 5832012"/>
              <a:gd name="connsiteX201" fmla="*/ 830077 w 6184980"/>
              <a:gd name="connsiteY201" fmla="*/ 3352000 h 5832012"/>
              <a:gd name="connsiteX202" fmla="*/ 783641 w 6184980"/>
              <a:gd name="connsiteY202" fmla="*/ 3315340 h 5832012"/>
              <a:gd name="connsiteX203" fmla="*/ 818468 w 6184980"/>
              <a:gd name="connsiteY203" fmla="*/ 3265237 h 5832012"/>
              <a:gd name="connsiteX204" fmla="*/ 902175 w 6184980"/>
              <a:gd name="connsiteY204" fmla="*/ 3256683 h 5832012"/>
              <a:gd name="connsiteX205" fmla="*/ 927227 w 6184980"/>
              <a:gd name="connsiteY205" fmla="*/ 3259739 h 5832012"/>
              <a:gd name="connsiteX206" fmla="*/ 865516 w 6184980"/>
              <a:gd name="connsiteY206" fmla="*/ 3224911 h 5832012"/>
              <a:gd name="connsiteX207" fmla="*/ 856350 w 6184980"/>
              <a:gd name="connsiteY207" fmla="*/ 3216968 h 5832012"/>
              <a:gd name="connsiteX208" fmla="*/ 849630 w 6184980"/>
              <a:gd name="connsiteY208" fmla="*/ 3210247 h 5832012"/>
              <a:gd name="connsiteX209" fmla="*/ 842297 w 6184980"/>
              <a:gd name="connsiteY209" fmla="*/ 3199249 h 5832012"/>
              <a:gd name="connsiteX210" fmla="*/ 845963 w 6184980"/>
              <a:gd name="connsiteY210" fmla="*/ 3155867 h 5832012"/>
              <a:gd name="connsiteX211" fmla="*/ 868876 w 6184980"/>
              <a:gd name="connsiteY211" fmla="*/ 3142884 h 5832012"/>
              <a:gd name="connsiteX212" fmla="*/ 589305 w 6184980"/>
              <a:gd name="connsiteY212" fmla="*/ 3109380 h 5832012"/>
              <a:gd name="connsiteX213" fmla="*/ 600303 w 6184980"/>
              <a:gd name="connsiteY213" fmla="*/ 3128322 h 5832012"/>
              <a:gd name="connsiteX214" fmla="*/ 602747 w 6184980"/>
              <a:gd name="connsiteY214" fmla="*/ 3131988 h 5832012"/>
              <a:gd name="connsiteX215" fmla="*/ 607024 w 6184980"/>
              <a:gd name="connsiteY215" fmla="*/ 3158261 h 5832012"/>
              <a:gd name="connsiteX216" fmla="*/ 605802 w 6184980"/>
              <a:gd name="connsiteY216" fmla="*/ 3174758 h 5832012"/>
              <a:gd name="connsiteX217" fmla="*/ 603358 w 6184980"/>
              <a:gd name="connsiteY217" fmla="*/ 3192477 h 5832012"/>
              <a:gd name="connsiteX218" fmla="*/ 593582 w 6184980"/>
              <a:gd name="connsiteY218" fmla="*/ 3217528 h 5832012"/>
              <a:gd name="connsiteX219" fmla="*/ 570364 w 6184980"/>
              <a:gd name="connsiteY219" fmla="*/ 3230359 h 5832012"/>
              <a:gd name="connsiteX220" fmla="*/ 523927 w 6184980"/>
              <a:gd name="connsiteY220" fmla="*/ 3244412 h 5832012"/>
              <a:gd name="connsiteX221" fmla="*/ 495821 w 6184980"/>
              <a:gd name="connsiteY221" fmla="*/ 3237081 h 5832012"/>
              <a:gd name="connsiteX222" fmla="*/ 492155 w 6184980"/>
              <a:gd name="connsiteY222" fmla="*/ 3231581 h 5832012"/>
              <a:gd name="connsiteX223" fmla="*/ 482990 w 6184980"/>
              <a:gd name="connsiteY223" fmla="*/ 3225471 h 5832012"/>
              <a:gd name="connsiteX224" fmla="*/ 468937 w 6184980"/>
              <a:gd name="connsiteY224" fmla="*/ 3196143 h 5832012"/>
              <a:gd name="connsiteX225" fmla="*/ 472603 w 6184980"/>
              <a:gd name="connsiteY225" fmla="*/ 3169870 h 5832012"/>
              <a:gd name="connsiteX226" fmla="*/ 477491 w 6184980"/>
              <a:gd name="connsiteY226" fmla="*/ 3153372 h 5832012"/>
              <a:gd name="connsiteX227" fmla="*/ 503764 w 6184980"/>
              <a:gd name="connsiteY227" fmla="*/ 3119767 h 5832012"/>
              <a:gd name="connsiteX228" fmla="*/ 534925 w 6184980"/>
              <a:gd name="connsiteY228" fmla="*/ 3111824 h 5832012"/>
              <a:gd name="connsiteX229" fmla="*/ 574030 w 6184980"/>
              <a:gd name="connsiteY229" fmla="*/ 3114268 h 5832012"/>
              <a:gd name="connsiteX230" fmla="*/ 589305 w 6184980"/>
              <a:gd name="connsiteY230" fmla="*/ 3109380 h 5832012"/>
              <a:gd name="connsiteX231" fmla="*/ 316129 w 6184980"/>
              <a:gd name="connsiteY231" fmla="*/ 2433796 h 5832012"/>
              <a:gd name="connsiteX232" fmla="*/ 331184 w 6184980"/>
              <a:gd name="connsiteY232" fmla="*/ 2438878 h 5832012"/>
              <a:gd name="connsiteX233" fmla="*/ 398299 w 6184980"/>
              <a:gd name="connsiteY233" fmla="*/ 2454899 h 5832012"/>
              <a:gd name="connsiteX234" fmla="*/ 414428 w 6184980"/>
              <a:gd name="connsiteY234" fmla="*/ 2459673 h 5832012"/>
              <a:gd name="connsiteX235" fmla="*/ 422410 w 6184980"/>
              <a:gd name="connsiteY235" fmla="*/ 2463187 h 5832012"/>
              <a:gd name="connsiteX236" fmla="*/ 426337 w 6184980"/>
              <a:gd name="connsiteY236" fmla="*/ 2463917 h 5832012"/>
              <a:gd name="connsiteX237" fmla="*/ 434101 w 6184980"/>
              <a:gd name="connsiteY237" fmla="*/ 2465867 h 5832012"/>
              <a:gd name="connsiteX238" fmla="*/ 446137 w 6184980"/>
              <a:gd name="connsiteY238" fmla="*/ 2472165 h 5832012"/>
              <a:gd name="connsiteX239" fmla="*/ 463366 w 6184980"/>
              <a:gd name="connsiteY239" fmla="*/ 2492888 h 5832012"/>
              <a:gd name="connsiteX240" fmla="*/ 471726 w 6184980"/>
              <a:gd name="connsiteY240" fmla="*/ 2502568 h 5832012"/>
              <a:gd name="connsiteX241" fmla="*/ 482132 w 6184980"/>
              <a:gd name="connsiteY241" fmla="*/ 2497136 h 5832012"/>
              <a:gd name="connsiteX242" fmla="*/ 521490 w 6184980"/>
              <a:gd name="connsiteY242" fmla="*/ 2488955 h 5832012"/>
              <a:gd name="connsiteX243" fmla="*/ 527308 w 6184980"/>
              <a:gd name="connsiteY243" fmla="*/ 2491814 h 5832012"/>
              <a:gd name="connsiteX244" fmla="*/ 546939 w 6184980"/>
              <a:gd name="connsiteY244" fmla="*/ 2509173 h 5832012"/>
              <a:gd name="connsiteX245" fmla="*/ 570281 w 6184980"/>
              <a:gd name="connsiteY245" fmla="*/ 2525698 h 5832012"/>
              <a:gd name="connsiteX246" fmla="*/ 591975 w 6184980"/>
              <a:gd name="connsiteY246" fmla="*/ 2529220 h 5832012"/>
              <a:gd name="connsiteX247" fmla="*/ 604958 w 6184980"/>
              <a:gd name="connsiteY247" fmla="*/ 2533155 h 5832012"/>
              <a:gd name="connsiteX248" fmla="*/ 605098 w 6184980"/>
              <a:gd name="connsiteY248" fmla="*/ 2543339 h 5832012"/>
              <a:gd name="connsiteX249" fmla="*/ 576528 w 6184980"/>
              <a:gd name="connsiteY249" fmla="*/ 2609647 h 5832012"/>
              <a:gd name="connsiteX250" fmla="*/ 563865 w 6184980"/>
              <a:gd name="connsiteY250" fmla="*/ 2621771 h 5832012"/>
              <a:gd name="connsiteX251" fmla="*/ 548020 w 6184980"/>
              <a:gd name="connsiteY251" fmla="*/ 2630509 h 5832012"/>
              <a:gd name="connsiteX252" fmla="*/ 510878 w 6184980"/>
              <a:gd name="connsiteY252" fmla="*/ 2643165 h 5832012"/>
              <a:gd name="connsiteX253" fmla="*/ 499985 w 6184980"/>
              <a:gd name="connsiteY253" fmla="*/ 2641650 h 5832012"/>
              <a:gd name="connsiteX254" fmla="*/ 497566 w 6184980"/>
              <a:gd name="connsiteY254" fmla="*/ 2643740 h 5832012"/>
              <a:gd name="connsiteX255" fmla="*/ 500820 w 6184980"/>
              <a:gd name="connsiteY255" fmla="*/ 2645361 h 5832012"/>
              <a:gd name="connsiteX256" fmla="*/ 507311 w 6184980"/>
              <a:gd name="connsiteY256" fmla="*/ 2647328 h 5832012"/>
              <a:gd name="connsiteX257" fmla="*/ 497632 w 6184980"/>
              <a:gd name="connsiteY257" fmla="*/ 2655688 h 5832012"/>
              <a:gd name="connsiteX258" fmla="*/ 496758 w 6184980"/>
              <a:gd name="connsiteY258" fmla="*/ 2656288 h 5832012"/>
              <a:gd name="connsiteX259" fmla="*/ 497467 w 6184980"/>
              <a:gd name="connsiteY259" fmla="*/ 2657943 h 5832012"/>
              <a:gd name="connsiteX260" fmla="*/ 528208 w 6184980"/>
              <a:gd name="connsiteY260" fmla="*/ 2678382 h 5832012"/>
              <a:gd name="connsiteX261" fmla="*/ 556197 w 6184980"/>
              <a:gd name="connsiteY261" fmla="*/ 2712277 h 5832012"/>
              <a:gd name="connsiteX262" fmla="*/ 559212 w 6184980"/>
              <a:gd name="connsiteY262" fmla="*/ 2717917 h 5832012"/>
              <a:gd name="connsiteX263" fmla="*/ 568336 w 6184980"/>
              <a:gd name="connsiteY263" fmla="*/ 2761768 h 5832012"/>
              <a:gd name="connsiteX264" fmla="*/ 568280 w 6184980"/>
              <a:gd name="connsiteY264" fmla="*/ 2764805 h 5832012"/>
              <a:gd name="connsiteX265" fmla="*/ 564509 w 6184980"/>
              <a:gd name="connsiteY265" fmla="*/ 2775532 h 5832012"/>
              <a:gd name="connsiteX266" fmla="*/ 562595 w 6184980"/>
              <a:gd name="connsiteY266" fmla="*/ 2785843 h 5832012"/>
              <a:gd name="connsiteX267" fmla="*/ 562299 w 6184980"/>
              <a:gd name="connsiteY267" fmla="*/ 2792898 h 5832012"/>
              <a:gd name="connsiteX268" fmla="*/ 550039 w 6184980"/>
              <a:gd name="connsiteY268" fmla="*/ 2798748 h 5832012"/>
              <a:gd name="connsiteX269" fmla="*/ 531947 w 6184980"/>
              <a:gd name="connsiteY269" fmla="*/ 2793610 h 5832012"/>
              <a:gd name="connsiteX270" fmla="*/ 511214 w 6184980"/>
              <a:gd name="connsiteY270" fmla="*/ 2795853 h 5832012"/>
              <a:gd name="connsiteX271" fmla="*/ 492424 w 6184980"/>
              <a:gd name="connsiteY271" fmla="*/ 2804046 h 5832012"/>
              <a:gd name="connsiteX272" fmla="*/ 489678 w 6184980"/>
              <a:gd name="connsiteY272" fmla="*/ 2803789 h 5832012"/>
              <a:gd name="connsiteX273" fmla="*/ 476509 w 6184980"/>
              <a:gd name="connsiteY273" fmla="*/ 2807692 h 5832012"/>
              <a:gd name="connsiteX274" fmla="*/ 473872 w 6184980"/>
              <a:gd name="connsiteY274" fmla="*/ 2808218 h 5832012"/>
              <a:gd name="connsiteX275" fmla="*/ 465396 w 6184980"/>
              <a:gd name="connsiteY275" fmla="*/ 2811469 h 5832012"/>
              <a:gd name="connsiteX276" fmla="*/ 456793 w 6184980"/>
              <a:gd name="connsiteY276" fmla="*/ 2812664 h 5832012"/>
              <a:gd name="connsiteX277" fmla="*/ 444831 w 6184980"/>
              <a:gd name="connsiteY277" fmla="*/ 2804602 h 5832012"/>
              <a:gd name="connsiteX278" fmla="*/ 431891 w 6184980"/>
              <a:gd name="connsiteY278" fmla="*/ 2789500 h 5832012"/>
              <a:gd name="connsiteX279" fmla="*/ 416180 w 6184980"/>
              <a:gd name="connsiteY279" fmla="*/ 2786582 h 5832012"/>
              <a:gd name="connsiteX280" fmla="*/ 400462 w 6184980"/>
              <a:gd name="connsiteY280" fmla="*/ 2797376 h 5832012"/>
              <a:gd name="connsiteX281" fmla="*/ 380672 w 6184980"/>
              <a:gd name="connsiteY281" fmla="*/ 2804113 h 5832012"/>
              <a:gd name="connsiteX282" fmla="*/ 364505 w 6184980"/>
              <a:gd name="connsiteY282" fmla="*/ 2803649 h 5832012"/>
              <a:gd name="connsiteX283" fmla="*/ 322025 w 6184980"/>
              <a:gd name="connsiteY283" fmla="*/ 2798552 h 5832012"/>
              <a:gd name="connsiteX284" fmla="*/ 316243 w 6184980"/>
              <a:gd name="connsiteY284" fmla="*/ 2798240 h 5832012"/>
              <a:gd name="connsiteX285" fmla="*/ 305641 w 6184980"/>
              <a:gd name="connsiteY285" fmla="*/ 2796525 h 5832012"/>
              <a:gd name="connsiteX286" fmla="*/ 262797 w 6184980"/>
              <a:gd name="connsiteY286" fmla="*/ 2793392 h 5832012"/>
              <a:gd name="connsiteX287" fmla="*/ 242888 w 6184980"/>
              <a:gd name="connsiteY287" fmla="*/ 2784362 h 5832012"/>
              <a:gd name="connsiteX288" fmla="*/ 244786 w 6184980"/>
              <a:gd name="connsiteY288" fmla="*/ 2772778 h 5832012"/>
              <a:gd name="connsiteX289" fmla="*/ 245789 w 6184980"/>
              <a:gd name="connsiteY289" fmla="*/ 2767378 h 5832012"/>
              <a:gd name="connsiteX290" fmla="*/ 256636 w 6184980"/>
              <a:gd name="connsiteY290" fmla="*/ 2751362 h 5832012"/>
              <a:gd name="connsiteX291" fmla="*/ 286460 w 6184980"/>
              <a:gd name="connsiteY291" fmla="*/ 2719316 h 5832012"/>
              <a:gd name="connsiteX292" fmla="*/ 309568 w 6184980"/>
              <a:gd name="connsiteY292" fmla="*/ 2697451 h 5832012"/>
              <a:gd name="connsiteX293" fmla="*/ 352756 w 6184980"/>
              <a:gd name="connsiteY293" fmla="*/ 2668649 h 5832012"/>
              <a:gd name="connsiteX294" fmla="*/ 366290 w 6184980"/>
              <a:gd name="connsiteY294" fmla="*/ 2662783 h 5832012"/>
              <a:gd name="connsiteX295" fmla="*/ 396576 w 6184980"/>
              <a:gd name="connsiteY295" fmla="*/ 2650124 h 5832012"/>
              <a:gd name="connsiteX296" fmla="*/ 397671 w 6184980"/>
              <a:gd name="connsiteY296" fmla="*/ 2644232 h 5832012"/>
              <a:gd name="connsiteX297" fmla="*/ 391653 w 6184980"/>
              <a:gd name="connsiteY297" fmla="*/ 2641083 h 5832012"/>
              <a:gd name="connsiteX298" fmla="*/ 384849 w 6184980"/>
              <a:gd name="connsiteY298" fmla="*/ 2644898 h 5832012"/>
              <a:gd name="connsiteX299" fmla="*/ 375138 w 6184980"/>
              <a:gd name="connsiteY299" fmla="*/ 2643856 h 5832012"/>
              <a:gd name="connsiteX300" fmla="*/ 367013 w 6184980"/>
              <a:gd name="connsiteY300" fmla="*/ 2637014 h 5832012"/>
              <a:gd name="connsiteX301" fmla="*/ 365232 w 6184980"/>
              <a:gd name="connsiteY301" fmla="*/ 2635667 h 5832012"/>
              <a:gd name="connsiteX302" fmla="*/ 310604 w 6184980"/>
              <a:gd name="connsiteY302" fmla="*/ 2665899 h 5832012"/>
              <a:gd name="connsiteX303" fmla="*/ 302548 w 6184980"/>
              <a:gd name="connsiteY303" fmla="*/ 2664149 h 5832012"/>
              <a:gd name="connsiteX304" fmla="*/ 345351 w 6184980"/>
              <a:gd name="connsiteY304" fmla="*/ 2642894 h 5832012"/>
              <a:gd name="connsiteX305" fmla="*/ 364870 w 6184980"/>
              <a:gd name="connsiteY305" fmla="*/ 2630775 h 5832012"/>
              <a:gd name="connsiteX306" fmla="*/ 368167 w 6184980"/>
              <a:gd name="connsiteY306" fmla="*/ 2621229 h 5832012"/>
              <a:gd name="connsiteX307" fmla="*/ 321056 w 6184980"/>
              <a:gd name="connsiteY307" fmla="*/ 2571338 h 5832012"/>
              <a:gd name="connsiteX308" fmla="*/ 343216 w 6184980"/>
              <a:gd name="connsiteY308" fmla="*/ 2587390 h 5832012"/>
              <a:gd name="connsiteX309" fmla="*/ 367806 w 6184980"/>
              <a:gd name="connsiteY309" fmla="*/ 2616337 h 5832012"/>
              <a:gd name="connsiteX310" fmla="*/ 371461 w 6184980"/>
              <a:gd name="connsiteY310" fmla="*/ 2618539 h 5832012"/>
              <a:gd name="connsiteX311" fmla="*/ 375062 w 6184980"/>
              <a:gd name="connsiteY311" fmla="*/ 2616923 h 5832012"/>
              <a:gd name="connsiteX312" fmla="*/ 395756 w 6184980"/>
              <a:gd name="connsiteY312" fmla="*/ 2618989 h 5832012"/>
              <a:gd name="connsiteX313" fmla="*/ 324698 w 6184980"/>
              <a:gd name="connsiteY313" fmla="*/ 2529859 h 5832012"/>
              <a:gd name="connsiteX314" fmla="*/ 321682 w 6184980"/>
              <a:gd name="connsiteY314" fmla="*/ 2524219 h 5832012"/>
              <a:gd name="connsiteX315" fmla="*/ 316650 w 6184980"/>
              <a:gd name="connsiteY315" fmla="*/ 2514396 h 5832012"/>
              <a:gd name="connsiteX316" fmla="*/ 301304 w 6184980"/>
              <a:gd name="connsiteY316" fmla="*/ 2473961 h 5832012"/>
              <a:gd name="connsiteX317" fmla="*/ 296788 w 6184980"/>
              <a:gd name="connsiteY317" fmla="*/ 2451790 h 5832012"/>
              <a:gd name="connsiteX318" fmla="*/ 316129 w 6184980"/>
              <a:gd name="connsiteY318" fmla="*/ 2433796 h 5832012"/>
              <a:gd name="connsiteX319" fmla="*/ 826118 w 6184980"/>
              <a:gd name="connsiteY319" fmla="*/ 2184513 h 5832012"/>
              <a:gd name="connsiteX320" fmla="*/ 843727 w 6184980"/>
              <a:gd name="connsiteY320" fmla="*/ 2185019 h 5832012"/>
              <a:gd name="connsiteX321" fmla="*/ 875302 w 6184980"/>
              <a:gd name="connsiteY321" fmla="*/ 2206068 h 5832012"/>
              <a:gd name="connsiteX322" fmla="*/ 893518 w 6184980"/>
              <a:gd name="connsiteY322" fmla="*/ 2234809 h 5832012"/>
              <a:gd name="connsiteX323" fmla="*/ 908900 w 6184980"/>
              <a:gd name="connsiteY323" fmla="*/ 2195139 h 5832012"/>
              <a:gd name="connsiteX324" fmla="*/ 936022 w 6184980"/>
              <a:gd name="connsiteY324" fmla="*/ 2192306 h 5832012"/>
              <a:gd name="connsiteX325" fmla="*/ 960311 w 6184980"/>
              <a:gd name="connsiteY325" fmla="*/ 2227118 h 5832012"/>
              <a:gd name="connsiteX326" fmla="*/ 935617 w 6184980"/>
              <a:gd name="connsiteY326" fmla="*/ 2263146 h 5832012"/>
              <a:gd name="connsiteX327" fmla="*/ 925498 w 6184980"/>
              <a:gd name="connsiteY327" fmla="*/ 2266789 h 5832012"/>
              <a:gd name="connsiteX328" fmla="*/ 979336 w 6184980"/>
              <a:gd name="connsiteY328" fmla="*/ 2320223 h 5832012"/>
              <a:gd name="connsiteX329" fmla="*/ 935212 w 6184980"/>
              <a:gd name="connsiteY329" fmla="*/ 2333986 h 5832012"/>
              <a:gd name="connsiteX330" fmla="*/ 911329 w 6184980"/>
              <a:gd name="connsiteY330" fmla="*/ 2305245 h 5832012"/>
              <a:gd name="connsiteX331" fmla="*/ 910115 w 6184980"/>
              <a:gd name="connsiteY331" fmla="*/ 2357060 h 5832012"/>
              <a:gd name="connsiteX332" fmla="*/ 870849 w 6184980"/>
              <a:gd name="connsiteY332" fmla="*/ 2389039 h 5832012"/>
              <a:gd name="connsiteX333" fmla="*/ 856681 w 6184980"/>
              <a:gd name="connsiteY333" fmla="*/ 2380133 h 5832012"/>
              <a:gd name="connsiteX334" fmla="*/ 846156 w 6184980"/>
              <a:gd name="connsiteY334" fmla="*/ 2344511 h 5832012"/>
              <a:gd name="connsiteX335" fmla="*/ 850204 w 6184980"/>
              <a:gd name="connsiteY335" fmla="*/ 2329129 h 5832012"/>
              <a:gd name="connsiteX336" fmla="*/ 871659 w 6184980"/>
              <a:gd name="connsiteY336" fmla="*/ 2298768 h 5832012"/>
              <a:gd name="connsiteX337" fmla="*/ 875302 w 6184980"/>
              <a:gd name="connsiteY337" fmla="*/ 2293911 h 5832012"/>
              <a:gd name="connsiteX338" fmla="*/ 871659 w 6184980"/>
              <a:gd name="connsiteY338" fmla="*/ 2295125 h 5832012"/>
              <a:gd name="connsiteX339" fmla="*/ 864777 w 6184980"/>
              <a:gd name="connsiteY339" fmla="*/ 2299173 h 5832012"/>
              <a:gd name="connsiteX340" fmla="*/ 800413 w 6184980"/>
              <a:gd name="connsiteY340" fmla="*/ 2323057 h 5832012"/>
              <a:gd name="connsiteX341" fmla="*/ 769648 w 6184980"/>
              <a:gd name="connsiteY341" fmla="*/ 2298768 h 5832012"/>
              <a:gd name="connsiteX342" fmla="*/ 792722 w 6184980"/>
              <a:gd name="connsiteY342" fmla="*/ 2265575 h 5832012"/>
              <a:gd name="connsiteX343" fmla="*/ 848180 w 6184980"/>
              <a:gd name="connsiteY343" fmla="*/ 2259908 h 5832012"/>
              <a:gd name="connsiteX344" fmla="*/ 864777 w 6184980"/>
              <a:gd name="connsiteY344" fmla="*/ 2261932 h 5832012"/>
              <a:gd name="connsiteX345" fmla="*/ 823892 w 6184980"/>
              <a:gd name="connsiteY345" fmla="*/ 2238858 h 5832012"/>
              <a:gd name="connsiteX346" fmla="*/ 817820 w 6184980"/>
              <a:gd name="connsiteY346" fmla="*/ 2233595 h 5832012"/>
              <a:gd name="connsiteX347" fmla="*/ 813367 w 6184980"/>
              <a:gd name="connsiteY347" fmla="*/ 2229142 h 5832012"/>
              <a:gd name="connsiteX348" fmla="*/ 808509 w 6184980"/>
              <a:gd name="connsiteY348" fmla="*/ 2221856 h 5832012"/>
              <a:gd name="connsiteX349" fmla="*/ 810938 w 6184980"/>
              <a:gd name="connsiteY349" fmla="*/ 2193115 h 5832012"/>
              <a:gd name="connsiteX350" fmla="*/ 826118 w 6184980"/>
              <a:gd name="connsiteY350" fmla="*/ 2184513 h 5832012"/>
              <a:gd name="connsiteX351" fmla="*/ 1898757 w 6184980"/>
              <a:gd name="connsiteY351" fmla="*/ 2097951 h 5832012"/>
              <a:gd name="connsiteX352" fmla="*/ 1881438 w 6184980"/>
              <a:gd name="connsiteY352" fmla="*/ 2100695 h 5832012"/>
              <a:gd name="connsiteX353" fmla="*/ 1823557 w 6184980"/>
              <a:gd name="connsiteY353" fmla="*/ 2112066 h 5832012"/>
              <a:gd name="connsiteX354" fmla="*/ 1853877 w 6184980"/>
              <a:gd name="connsiteY354" fmla="*/ 2117142 h 5832012"/>
              <a:gd name="connsiteX355" fmla="*/ 1895697 w 6184980"/>
              <a:gd name="connsiteY355" fmla="*/ 2103053 h 5832012"/>
              <a:gd name="connsiteX356" fmla="*/ 605954 w 6184980"/>
              <a:gd name="connsiteY356" fmla="*/ 1643007 h 5832012"/>
              <a:gd name="connsiteX357" fmla="*/ 618479 w 6184980"/>
              <a:gd name="connsiteY357" fmla="*/ 1643695 h 5832012"/>
              <a:gd name="connsiteX358" fmla="*/ 653307 w 6184980"/>
              <a:gd name="connsiteY358" fmla="*/ 1649805 h 5832012"/>
              <a:gd name="connsiteX359" fmla="*/ 661250 w 6184980"/>
              <a:gd name="connsiteY359" fmla="*/ 1656526 h 5832012"/>
              <a:gd name="connsiteX360" fmla="*/ 669193 w 6184980"/>
              <a:gd name="connsiteY360" fmla="*/ 1679133 h 5832012"/>
              <a:gd name="connsiteX361" fmla="*/ 622756 w 6184980"/>
              <a:gd name="connsiteY361" fmla="*/ 1743289 h 5832012"/>
              <a:gd name="connsiteX362" fmla="*/ 564100 w 6184980"/>
              <a:gd name="connsiteY362" fmla="*/ 1736568 h 5832012"/>
              <a:gd name="connsiteX363" fmla="*/ 543937 w 6184980"/>
              <a:gd name="connsiteY363" fmla="*/ 1733513 h 5832012"/>
              <a:gd name="connsiteX364" fmla="*/ 550658 w 6184980"/>
              <a:gd name="connsiteY364" fmla="*/ 1718237 h 5832012"/>
              <a:gd name="connsiteX365" fmla="*/ 538438 w 6184980"/>
              <a:gd name="connsiteY365" fmla="*/ 1714571 h 5832012"/>
              <a:gd name="connsiteX366" fmla="*/ 554324 w 6184980"/>
              <a:gd name="connsiteY366" fmla="*/ 1674856 h 5832012"/>
              <a:gd name="connsiteX367" fmla="*/ 570821 w 6184980"/>
              <a:gd name="connsiteY367" fmla="*/ 1652860 h 5832012"/>
              <a:gd name="connsiteX368" fmla="*/ 576931 w 6184980"/>
              <a:gd name="connsiteY368" fmla="*/ 1655915 h 5832012"/>
              <a:gd name="connsiteX369" fmla="*/ 595261 w 6184980"/>
              <a:gd name="connsiteY369" fmla="*/ 1649194 h 5832012"/>
              <a:gd name="connsiteX370" fmla="*/ 605954 w 6184980"/>
              <a:gd name="connsiteY370" fmla="*/ 1643007 h 5832012"/>
              <a:gd name="connsiteX371" fmla="*/ 1001460 w 6184980"/>
              <a:gd name="connsiteY371" fmla="*/ 1559429 h 5832012"/>
              <a:gd name="connsiteX372" fmla="*/ 1013274 w 6184980"/>
              <a:gd name="connsiteY372" fmla="*/ 1572521 h 5832012"/>
              <a:gd name="connsiteX373" fmla="*/ 1014203 w 6184980"/>
              <a:gd name="connsiteY373" fmla="*/ 1599479 h 5832012"/>
              <a:gd name="connsiteX374" fmla="*/ 1011724 w 6184980"/>
              <a:gd name="connsiteY374" fmla="*/ 1611564 h 5832012"/>
              <a:gd name="connsiteX375" fmla="*/ 1010795 w 6184980"/>
              <a:gd name="connsiteY375" fmla="*/ 1617761 h 5832012"/>
              <a:gd name="connsiteX376" fmla="*/ 1015443 w 6184980"/>
              <a:gd name="connsiteY376" fmla="*/ 1613422 h 5832012"/>
              <a:gd name="connsiteX377" fmla="*/ 1018851 w 6184980"/>
              <a:gd name="connsiteY377" fmla="*/ 1609704 h 5832012"/>
              <a:gd name="connsiteX378" fmla="*/ 1022570 w 6184980"/>
              <a:gd name="connsiteY378" fmla="*/ 1604437 h 5832012"/>
              <a:gd name="connsiteX379" fmla="*/ 1029387 w 6184980"/>
              <a:gd name="connsiteY379" fmla="*/ 1597000 h 5832012"/>
              <a:gd name="connsiteX380" fmla="*/ 1072458 w 6184980"/>
              <a:gd name="connsiteY380" fmla="*/ 1581507 h 5832012"/>
              <a:gd name="connsiteX381" fmla="*/ 1085162 w 6184980"/>
              <a:gd name="connsiteY381" fmla="*/ 1601028 h 5832012"/>
              <a:gd name="connsiteX382" fmla="*/ 1071218 w 6184980"/>
              <a:gd name="connsiteY382" fmla="*/ 1626437 h 5832012"/>
              <a:gd name="connsiteX383" fmla="*/ 1034344 w 6184980"/>
              <a:gd name="connsiteY383" fmla="*/ 1644099 h 5832012"/>
              <a:gd name="connsiteX384" fmla="*/ 1029077 w 6184980"/>
              <a:gd name="connsiteY384" fmla="*/ 1644409 h 5832012"/>
              <a:gd name="connsiteX385" fmla="*/ 1053246 w 6184980"/>
              <a:gd name="connsiteY385" fmla="*/ 1647198 h 5832012"/>
              <a:gd name="connsiteX386" fmla="*/ 1083303 w 6184980"/>
              <a:gd name="connsiteY386" fmla="*/ 1668268 h 5832012"/>
              <a:gd name="connsiteX387" fmla="*/ 1083303 w 6184980"/>
              <a:gd name="connsiteY387" fmla="*/ 1677254 h 5832012"/>
              <a:gd name="connsiteX388" fmla="*/ 1082683 w 6184980"/>
              <a:gd name="connsiteY388" fmla="*/ 1681592 h 5832012"/>
              <a:gd name="connsiteX389" fmla="*/ 1040542 w 6184980"/>
              <a:gd name="connsiteY389" fmla="*/ 1695846 h 5832012"/>
              <a:gd name="connsiteX390" fmla="*/ 1022880 w 6184980"/>
              <a:gd name="connsiteY390" fmla="*/ 1684691 h 5832012"/>
              <a:gd name="connsiteX391" fmla="*/ 1022570 w 6184980"/>
              <a:gd name="connsiteY391" fmla="*/ 1683451 h 5832012"/>
              <a:gd name="connsiteX392" fmla="*/ 1010485 w 6184980"/>
              <a:gd name="connsiteY392" fmla="*/ 1671987 h 5832012"/>
              <a:gd name="connsiteX393" fmla="*/ 1008316 w 6184980"/>
              <a:gd name="connsiteY393" fmla="*/ 1668268 h 5832012"/>
              <a:gd name="connsiteX394" fmla="*/ 1012344 w 6184980"/>
              <a:gd name="connsiteY394" fmla="*/ 1675395 h 5832012"/>
              <a:gd name="connsiteX395" fmla="*/ 1015443 w 6184980"/>
              <a:gd name="connsiteY395" fmla="*/ 1697705 h 5832012"/>
              <a:gd name="connsiteX396" fmla="*/ 1015443 w 6184980"/>
              <a:gd name="connsiteY396" fmla="*/ 1698944 h 5832012"/>
              <a:gd name="connsiteX397" fmla="*/ 1014203 w 6184980"/>
              <a:gd name="connsiteY397" fmla="*/ 1701113 h 5832012"/>
              <a:gd name="connsiteX398" fmla="*/ 995612 w 6184980"/>
              <a:gd name="connsiteY398" fmla="*/ 1719705 h 5832012"/>
              <a:gd name="connsiteX399" fmla="*/ 969583 w 6184980"/>
              <a:gd name="connsiteY399" fmla="*/ 1695226 h 5832012"/>
              <a:gd name="connsiteX400" fmla="*/ 980428 w 6184980"/>
              <a:gd name="connsiteY400" fmla="*/ 1665479 h 5832012"/>
              <a:gd name="connsiteX401" fmla="*/ 983527 w 6184980"/>
              <a:gd name="connsiteY401" fmla="*/ 1659902 h 5832012"/>
              <a:gd name="connsiteX402" fmla="*/ 978569 w 6184980"/>
              <a:gd name="connsiteY402" fmla="*/ 1661761 h 5832012"/>
              <a:gd name="connsiteX403" fmla="*/ 942935 w 6184980"/>
              <a:gd name="connsiteY403" fmla="*/ 1661761 h 5832012"/>
              <a:gd name="connsiteX404" fmla="*/ 934569 w 6184980"/>
              <a:gd name="connsiteY404" fmla="*/ 1632634 h 5832012"/>
              <a:gd name="connsiteX405" fmla="*/ 955020 w 6184980"/>
              <a:gd name="connsiteY405" fmla="*/ 1617761 h 5832012"/>
              <a:gd name="connsiteX406" fmla="*/ 964006 w 6184980"/>
              <a:gd name="connsiteY406" fmla="*/ 1620859 h 5832012"/>
              <a:gd name="connsiteX407" fmla="*/ 965865 w 6184980"/>
              <a:gd name="connsiteY407" fmla="*/ 1621169 h 5832012"/>
              <a:gd name="connsiteX408" fmla="*/ 981978 w 6184980"/>
              <a:gd name="connsiteY408" fmla="*/ 1630775 h 5832012"/>
              <a:gd name="connsiteX409" fmla="*/ 983837 w 6184980"/>
              <a:gd name="connsiteY409" fmla="*/ 1632324 h 5832012"/>
              <a:gd name="connsiteX410" fmla="*/ 982597 w 6184980"/>
              <a:gd name="connsiteY410" fmla="*/ 1631085 h 5832012"/>
              <a:gd name="connsiteX411" fmla="*/ 973302 w 6184980"/>
              <a:gd name="connsiteY411" fmla="*/ 1613112 h 5832012"/>
              <a:gd name="connsiteX412" fmla="*/ 971132 w 6184980"/>
              <a:gd name="connsiteY412" fmla="*/ 1581197 h 5832012"/>
              <a:gd name="connsiteX413" fmla="*/ 983837 w 6184980"/>
              <a:gd name="connsiteY413" fmla="*/ 1562605 h 5832012"/>
              <a:gd name="connsiteX414" fmla="*/ 1001460 w 6184980"/>
              <a:gd name="connsiteY414" fmla="*/ 1559429 h 5832012"/>
              <a:gd name="connsiteX415" fmla="*/ 473596 w 6184980"/>
              <a:gd name="connsiteY415" fmla="*/ 1387187 h 5832012"/>
              <a:gd name="connsiteX416" fmla="*/ 498266 w 6184980"/>
              <a:gd name="connsiteY416" fmla="*/ 1390013 h 5832012"/>
              <a:gd name="connsiteX417" fmla="*/ 517818 w 6184980"/>
              <a:gd name="connsiteY417" fmla="*/ 1408954 h 5832012"/>
              <a:gd name="connsiteX418" fmla="*/ 526983 w 6184980"/>
              <a:gd name="connsiteY418" fmla="*/ 1416286 h 5832012"/>
              <a:gd name="connsiteX419" fmla="*/ 528663 w 6184980"/>
              <a:gd name="connsiteY419" fmla="*/ 1432249 h 5832012"/>
              <a:gd name="connsiteX420" fmla="*/ 533703 w 6184980"/>
              <a:gd name="connsiteY420" fmla="*/ 1443989 h 5832012"/>
              <a:gd name="connsiteX421" fmla="*/ 533703 w 6184980"/>
              <a:gd name="connsiteY421" fmla="*/ 1441337 h 5832012"/>
              <a:gd name="connsiteX422" fmla="*/ 551422 w 6184980"/>
              <a:gd name="connsiteY422" fmla="*/ 1434005 h 5832012"/>
              <a:gd name="connsiteX423" fmla="*/ 564865 w 6184980"/>
              <a:gd name="connsiteY423" fmla="*/ 1427284 h 5832012"/>
              <a:gd name="connsiteX424" fmla="*/ 592971 w 6184980"/>
              <a:gd name="connsiteY424" fmla="*/ 1432783 h 5832012"/>
              <a:gd name="connsiteX425" fmla="*/ 624132 w 6184980"/>
              <a:gd name="connsiteY425" fmla="*/ 1507937 h 5832012"/>
              <a:gd name="connsiteX426" fmla="*/ 572197 w 6184980"/>
              <a:gd name="connsiteY426" fmla="*/ 1531766 h 5832012"/>
              <a:gd name="connsiteX427" fmla="*/ 515373 w 6184980"/>
              <a:gd name="connsiteY427" fmla="*/ 1490828 h 5832012"/>
              <a:gd name="connsiteX428" fmla="*/ 512929 w 6184980"/>
              <a:gd name="connsiteY428" fmla="*/ 1484718 h 5832012"/>
              <a:gd name="connsiteX429" fmla="*/ 511960 w 6184980"/>
              <a:gd name="connsiteY429" fmla="*/ 1480844 h 5832012"/>
              <a:gd name="connsiteX430" fmla="*/ 511708 w 6184980"/>
              <a:gd name="connsiteY430" fmla="*/ 1481664 h 5832012"/>
              <a:gd name="connsiteX431" fmla="*/ 509875 w 6184980"/>
              <a:gd name="connsiteY431" fmla="*/ 1482886 h 5832012"/>
              <a:gd name="connsiteX432" fmla="*/ 474436 w 6184980"/>
              <a:gd name="connsiteY432" fmla="*/ 1493884 h 5832012"/>
              <a:gd name="connsiteX433" fmla="*/ 427389 w 6184980"/>
              <a:gd name="connsiteY433" fmla="*/ 1480442 h 5832012"/>
              <a:gd name="connsiteX434" fmla="*/ 415169 w 6184980"/>
              <a:gd name="connsiteY434" fmla="*/ 1432173 h 5832012"/>
              <a:gd name="connsiteX435" fmla="*/ 449385 w 6184980"/>
              <a:gd name="connsiteY435" fmla="*/ 1387569 h 5832012"/>
              <a:gd name="connsiteX436" fmla="*/ 473596 w 6184980"/>
              <a:gd name="connsiteY436" fmla="*/ 1387187 h 5832012"/>
              <a:gd name="connsiteX437" fmla="*/ 829830 w 6184980"/>
              <a:gd name="connsiteY437" fmla="*/ 1113782 h 5832012"/>
              <a:gd name="connsiteX438" fmla="*/ 852638 w 6184980"/>
              <a:gd name="connsiteY438" fmla="*/ 1114437 h 5832012"/>
              <a:gd name="connsiteX439" fmla="*/ 893536 w 6184980"/>
              <a:gd name="connsiteY439" fmla="*/ 1141703 h 5832012"/>
              <a:gd name="connsiteX440" fmla="*/ 917132 w 6184980"/>
              <a:gd name="connsiteY440" fmla="*/ 1178931 h 5832012"/>
              <a:gd name="connsiteX441" fmla="*/ 937056 w 6184980"/>
              <a:gd name="connsiteY441" fmla="*/ 1127546 h 5832012"/>
              <a:gd name="connsiteX442" fmla="*/ 972187 w 6184980"/>
              <a:gd name="connsiteY442" fmla="*/ 1123876 h 5832012"/>
              <a:gd name="connsiteX443" fmla="*/ 1003647 w 6184980"/>
              <a:gd name="connsiteY443" fmla="*/ 1168968 h 5832012"/>
              <a:gd name="connsiteX444" fmla="*/ 971662 w 6184980"/>
              <a:gd name="connsiteY444" fmla="*/ 1215634 h 5832012"/>
              <a:gd name="connsiteX445" fmla="*/ 958554 w 6184980"/>
              <a:gd name="connsiteY445" fmla="*/ 1220353 h 5832012"/>
              <a:gd name="connsiteX446" fmla="*/ 1028291 w 6184980"/>
              <a:gd name="connsiteY446" fmla="*/ 1289565 h 5832012"/>
              <a:gd name="connsiteX447" fmla="*/ 971138 w 6184980"/>
              <a:gd name="connsiteY447" fmla="*/ 1307392 h 5832012"/>
              <a:gd name="connsiteX448" fmla="*/ 940202 w 6184980"/>
              <a:gd name="connsiteY448" fmla="*/ 1270165 h 5832012"/>
              <a:gd name="connsiteX449" fmla="*/ 938629 w 6184980"/>
              <a:gd name="connsiteY449" fmla="*/ 1337279 h 5832012"/>
              <a:gd name="connsiteX450" fmla="*/ 887769 w 6184980"/>
              <a:gd name="connsiteY450" fmla="*/ 1378702 h 5832012"/>
              <a:gd name="connsiteX451" fmla="*/ 869417 w 6184980"/>
              <a:gd name="connsiteY451" fmla="*/ 1367167 h 5832012"/>
              <a:gd name="connsiteX452" fmla="*/ 855784 w 6184980"/>
              <a:gd name="connsiteY452" fmla="*/ 1321025 h 5832012"/>
              <a:gd name="connsiteX453" fmla="*/ 861028 w 6184980"/>
              <a:gd name="connsiteY453" fmla="*/ 1301101 h 5832012"/>
              <a:gd name="connsiteX454" fmla="*/ 888817 w 6184980"/>
              <a:gd name="connsiteY454" fmla="*/ 1261775 h 5832012"/>
              <a:gd name="connsiteX455" fmla="*/ 893536 w 6184980"/>
              <a:gd name="connsiteY455" fmla="*/ 1255484 h 5832012"/>
              <a:gd name="connsiteX456" fmla="*/ 888817 w 6184980"/>
              <a:gd name="connsiteY456" fmla="*/ 1257057 h 5832012"/>
              <a:gd name="connsiteX457" fmla="*/ 879904 w 6184980"/>
              <a:gd name="connsiteY457" fmla="*/ 1262300 h 5832012"/>
              <a:gd name="connsiteX458" fmla="*/ 796534 w 6184980"/>
              <a:gd name="connsiteY458" fmla="*/ 1293236 h 5832012"/>
              <a:gd name="connsiteX459" fmla="*/ 756685 w 6184980"/>
              <a:gd name="connsiteY459" fmla="*/ 1261775 h 5832012"/>
              <a:gd name="connsiteX460" fmla="*/ 786572 w 6184980"/>
              <a:gd name="connsiteY460" fmla="*/ 1218780 h 5832012"/>
              <a:gd name="connsiteX461" fmla="*/ 858406 w 6184980"/>
              <a:gd name="connsiteY461" fmla="*/ 1211439 h 5832012"/>
              <a:gd name="connsiteX462" fmla="*/ 879904 w 6184980"/>
              <a:gd name="connsiteY462" fmla="*/ 1214061 h 5832012"/>
              <a:gd name="connsiteX463" fmla="*/ 826946 w 6184980"/>
              <a:gd name="connsiteY463" fmla="*/ 1184174 h 5832012"/>
              <a:gd name="connsiteX464" fmla="*/ 819081 w 6184980"/>
              <a:gd name="connsiteY464" fmla="*/ 1177358 h 5832012"/>
              <a:gd name="connsiteX465" fmla="*/ 813313 w 6184980"/>
              <a:gd name="connsiteY465" fmla="*/ 1171590 h 5832012"/>
              <a:gd name="connsiteX466" fmla="*/ 807021 w 6184980"/>
              <a:gd name="connsiteY466" fmla="*/ 1162152 h 5832012"/>
              <a:gd name="connsiteX467" fmla="*/ 810167 w 6184980"/>
              <a:gd name="connsiteY467" fmla="*/ 1124924 h 5832012"/>
              <a:gd name="connsiteX468" fmla="*/ 829830 w 6184980"/>
              <a:gd name="connsiteY468" fmla="*/ 1113782 h 5832012"/>
              <a:gd name="connsiteX469" fmla="*/ 111076 w 6184980"/>
              <a:gd name="connsiteY469" fmla="*/ 665373 h 5832012"/>
              <a:gd name="connsiteX470" fmla="*/ 137655 w 6184980"/>
              <a:gd name="connsiteY470" fmla="*/ 666137 h 5832012"/>
              <a:gd name="connsiteX471" fmla="*/ 185313 w 6184980"/>
              <a:gd name="connsiteY471" fmla="*/ 697909 h 5832012"/>
              <a:gd name="connsiteX472" fmla="*/ 212809 w 6184980"/>
              <a:gd name="connsiteY472" fmla="*/ 741290 h 5832012"/>
              <a:gd name="connsiteX473" fmla="*/ 236026 w 6184980"/>
              <a:gd name="connsiteY473" fmla="*/ 681412 h 5832012"/>
              <a:gd name="connsiteX474" fmla="*/ 276964 w 6184980"/>
              <a:gd name="connsiteY474" fmla="*/ 677135 h 5832012"/>
              <a:gd name="connsiteX475" fmla="*/ 313624 w 6184980"/>
              <a:gd name="connsiteY475" fmla="*/ 729681 h 5832012"/>
              <a:gd name="connsiteX476" fmla="*/ 276353 w 6184980"/>
              <a:gd name="connsiteY476" fmla="*/ 784061 h 5832012"/>
              <a:gd name="connsiteX477" fmla="*/ 261078 w 6184980"/>
              <a:gd name="connsiteY477" fmla="*/ 789560 h 5832012"/>
              <a:gd name="connsiteX478" fmla="*/ 342342 w 6184980"/>
              <a:gd name="connsiteY478" fmla="*/ 870212 h 5832012"/>
              <a:gd name="connsiteX479" fmla="*/ 275741 w 6184980"/>
              <a:gd name="connsiteY479" fmla="*/ 890986 h 5832012"/>
              <a:gd name="connsiteX480" fmla="*/ 239692 w 6184980"/>
              <a:gd name="connsiteY480" fmla="*/ 847605 h 5832012"/>
              <a:gd name="connsiteX481" fmla="*/ 237859 w 6184980"/>
              <a:gd name="connsiteY481" fmla="*/ 925813 h 5832012"/>
              <a:gd name="connsiteX482" fmla="*/ 178592 w 6184980"/>
              <a:gd name="connsiteY482" fmla="*/ 974084 h 5832012"/>
              <a:gd name="connsiteX483" fmla="*/ 157207 w 6184980"/>
              <a:gd name="connsiteY483" fmla="*/ 960641 h 5832012"/>
              <a:gd name="connsiteX484" fmla="*/ 141321 w 6184980"/>
              <a:gd name="connsiteY484" fmla="*/ 906873 h 5832012"/>
              <a:gd name="connsiteX485" fmla="*/ 147431 w 6184980"/>
              <a:gd name="connsiteY485" fmla="*/ 883655 h 5832012"/>
              <a:gd name="connsiteX486" fmla="*/ 179814 w 6184980"/>
              <a:gd name="connsiteY486" fmla="*/ 837829 h 5832012"/>
              <a:gd name="connsiteX487" fmla="*/ 185313 w 6184980"/>
              <a:gd name="connsiteY487" fmla="*/ 830497 h 5832012"/>
              <a:gd name="connsiteX488" fmla="*/ 179814 w 6184980"/>
              <a:gd name="connsiteY488" fmla="*/ 832330 h 5832012"/>
              <a:gd name="connsiteX489" fmla="*/ 169427 w 6184980"/>
              <a:gd name="connsiteY489" fmla="*/ 838440 h 5832012"/>
              <a:gd name="connsiteX490" fmla="*/ 72277 w 6184980"/>
              <a:gd name="connsiteY490" fmla="*/ 874489 h 5832012"/>
              <a:gd name="connsiteX491" fmla="*/ 25841 w 6184980"/>
              <a:gd name="connsiteY491" fmla="*/ 837829 h 5832012"/>
              <a:gd name="connsiteX492" fmla="*/ 60668 w 6184980"/>
              <a:gd name="connsiteY492" fmla="*/ 787727 h 5832012"/>
              <a:gd name="connsiteX493" fmla="*/ 144375 w 6184980"/>
              <a:gd name="connsiteY493" fmla="*/ 779172 h 5832012"/>
              <a:gd name="connsiteX494" fmla="*/ 169427 w 6184980"/>
              <a:gd name="connsiteY494" fmla="*/ 782228 h 5832012"/>
              <a:gd name="connsiteX495" fmla="*/ 107716 w 6184980"/>
              <a:gd name="connsiteY495" fmla="*/ 747400 h 5832012"/>
              <a:gd name="connsiteX496" fmla="*/ 98550 w 6184980"/>
              <a:gd name="connsiteY496" fmla="*/ 739457 h 5832012"/>
              <a:gd name="connsiteX497" fmla="*/ 91830 w 6184980"/>
              <a:gd name="connsiteY497" fmla="*/ 732736 h 5832012"/>
              <a:gd name="connsiteX498" fmla="*/ 84497 w 6184980"/>
              <a:gd name="connsiteY498" fmla="*/ 721738 h 5832012"/>
              <a:gd name="connsiteX499" fmla="*/ 88163 w 6184980"/>
              <a:gd name="connsiteY499" fmla="*/ 678357 h 5832012"/>
              <a:gd name="connsiteX500" fmla="*/ 111076 w 6184980"/>
              <a:gd name="connsiteY500" fmla="*/ 665373 h 5832012"/>
              <a:gd name="connsiteX501" fmla="*/ 1029226 w 6184980"/>
              <a:gd name="connsiteY501" fmla="*/ 524410 h 5832012"/>
              <a:gd name="connsiteX502" fmla="*/ 1048129 w 6184980"/>
              <a:gd name="connsiteY502" fmla="*/ 538760 h 5832012"/>
              <a:gd name="connsiteX503" fmla="*/ 1059738 w 6184980"/>
              <a:gd name="connsiteY503" fmla="*/ 544258 h 5832012"/>
              <a:gd name="connsiteX504" fmla="*/ 1133060 w 6184980"/>
              <a:gd name="connsiteY504" fmla="*/ 607192 h 5832012"/>
              <a:gd name="connsiteX505" fmla="*/ 1162388 w 6184980"/>
              <a:gd name="connsiteY505" fmla="*/ 634687 h 5832012"/>
              <a:gd name="connsiteX506" fmla="*/ 1257705 w 6184980"/>
              <a:gd name="connsiteY506" fmla="*/ 714729 h 5832012"/>
              <a:gd name="connsiteX507" fmla="*/ 1264425 w 6184980"/>
              <a:gd name="connsiteY507" fmla="*/ 727560 h 5832012"/>
              <a:gd name="connsiteX508" fmla="*/ 1270535 w 6184980"/>
              <a:gd name="connsiteY508" fmla="*/ 731837 h 5832012"/>
              <a:gd name="connsiteX509" fmla="*/ 1278479 w 6184980"/>
              <a:gd name="connsiteY509" fmla="*/ 736114 h 5832012"/>
              <a:gd name="connsiteX510" fmla="*/ 1320639 w 6184980"/>
              <a:gd name="connsiteY510" fmla="*/ 762999 h 5832012"/>
              <a:gd name="connsiteX511" fmla="*/ 1328582 w 6184980"/>
              <a:gd name="connsiteY511" fmla="*/ 764220 h 5832012"/>
              <a:gd name="connsiteX512" fmla="*/ 1382961 w 6184980"/>
              <a:gd name="connsiteY512" fmla="*/ 825932 h 5832012"/>
              <a:gd name="connsiteX513" fmla="*/ 1392126 w 6184980"/>
              <a:gd name="connsiteY513" fmla="*/ 838153 h 5832012"/>
              <a:gd name="connsiteX514" fmla="*/ 1312695 w 6184980"/>
              <a:gd name="connsiteY514" fmla="*/ 808213 h 5832012"/>
              <a:gd name="connsiteX515" fmla="*/ 1267481 w 6184980"/>
              <a:gd name="connsiteY515" fmla="*/ 763610 h 5832012"/>
              <a:gd name="connsiteX516" fmla="*/ 1161777 w 6184980"/>
              <a:gd name="connsiteY516" fmla="*/ 704953 h 5832012"/>
              <a:gd name="connsiteX517" fmla="*/ 1101287 w 6184980"/>
              <a:gd name="connsiteY517" fmla="*/ 677457 h 5832012"/>
              <a:gd name="connsiteX518" fmla="*/ 1047518 w 6184980"/>
              <a:gd name="connsiteY518" fmla="*/ 655462 h 5832012"/>
              <a:gd name="connsiteX519" fmla="*/ 977864 w 6184980"/>
              <a:gd name="connsiteY519" fmla="*/ 595583 h 5832012"/>
              <a:gd name="connsiteX520" fmla="*/ 991916 w 6184980"/>
              <a:gd name="connsiteY520" fmla="*/ 588251 h 5832012"/>
              <a:gd name="connsiteX521" fmla="*/ 1033465 w 6184980"/>
              <a:gd name="connsiteY521" fmla="*/ 598638 h 5832012"/>
              <a:gd name="connsiteX522" fmla="*/ 1052406 w 6184980"/>
              <a:gd name="connsiteY522" fmla="*/ 592528 h 5832012"/>
              <a:gd name="connsiteX523" fmla="*/ 1048129 w 6184980"/>
              <a:gd name="connsiteY523" fmla="*/ 576642 h 5832012"/>
              <a:gd name="connsiteX524" fmla="*/ 1033465 w 6184980"/>
              <a:gd name="connsiteY524" fmla="*/ 553424 h 5832012"/>
              <a:gd name="connsiteX525" fmla="*/ 1024911 w 6184980"/>
              <a:gd name="connsiteY525" fmla="*/ 543037 h 5832012"/>
              <a:gd name="connsiteX526" fmla="*/ 1020023 w 6184980"/>
              <a:gd name="connsiteY526" fmla="*/ 525928 h 5832012"/>
              <a:gd name="connsiteX527" fmla="*/ 1029226 w 6184980"/>
              <a:gd name="connsiteY527" fmla="*/ 524410 h 5832012"/>
              <a:gd name="connsiteX528" fmla="*/ 772336 w 6184980"/>
              <a:gd name="connsiteY528" fmla="*/ 460628 h 5832012"/>
              <a:gd name="connsiteX529" fmla="*/ 781730 w 6184980"/>
              <a:gd name="connsiteY529" fmla="*/ 461774 h 5832012"/>
              <a:gd name="connsiteX530" fmla="*/ 870937 w 6184980"/>
              <a:gd name="connsiteY530" fmla="*/ 493546 h 5832012"/>
              <a:gd name="connsiteX531" fmla="*/ 921651 w 6184980"/>
              <a:gd name="connsiteY531" fmla="*/ 530818 h 5832012"/>
              <a:gd name="connsiteX532" fmla="*/ 913096 w 6184980"/>
              <a:gd name="connsiteY532" fmla="*/ 539372 h 5832012"/>
              <a:gd name="connsiteX533" fmla="*/ 872770 w 6184980"/>
              <a:gd name="connsiteY533" fmla="*/ 524097 h 5832012"/>
              <a:gd name="connsiteX534" fmla="*/ 844053 w 6184980"/>
              <a:gd name="connsiteY534" fmla="*/ 511265 h 5832012"/>
              <a:gd name="connsiteX535" fmla="*/ 776231 w 6184980"/>
              <a:gd name="connsiteY535" fmla="*/ 477048 h 5832012"/>
              <a:gd name="connsiteX536" fmla="*/ 765233 w 6184980"/>
              <a:gd name="connsiteY536" fmla="*/ 465439 h 5832012"/>
              <a:gd name="connsiteX537" fmla="*/ 772336 w 6184980"/>
              <a:gd name="connsiteY537" fmla="*/ 460628 h 5832012"/>
              <a:gd name="connsiteX538" fmla="*/ 1440605 w 6184980"/>
              <a:gd name="connsiteY538" fmla="*/ 352967 h 5832012"/>
              <a:gd name="connsiteX539" fmla="*/ 1490097 w 6184980"/>
              <a:gd name="connsiteY539" fmla="*/ 384739 h 5832012"/>
              <a:gd name="connsiteX540" fmla="*/ 1496819 w 6184980"/>
              <a:gd name="connsiteY540" fmla="*/ 398792 h 5832012"/>
              <a:gd name="connsiteX541" fmla="*/ 1501706 w 6184980"/>
              <a:gd name="connsiteY541" fmla="*/ 436063 h 5832012"/>
              <a:gd name="connsiteX542" fmla="*/ 1495596 w 6184980"/>
              <a:gd name="connsiteY542" fmla="*/ 451949 h 5832012"/>
              <a:gd name="connsiteX543" fmla="*/ 1499873 w 6184980"/>
              <a:gd name="connsiteY543" fmla="*/ 466002 h 5832012"/>
              <a:gd name="connsiteX544" fmla="*/ 1471767 w 6184980"/>
              <a:gd name="connsiteY544" fmla="*/ 496552 h 5832012"/>
              <a:gd name="connsiteX545" fmla="*/ 1520037 w 6184980"/>
              <a:gd name="connsiteY545" fmla="*/ 472723 h 5832012"/>
              <a:gd name="connsiteX546" fmla="*/ 1568917 w 6184980"/>
              <a:gd name="connsiteY546" fmla="*/ 513660 h 5832012"/>
              <a:gd name="connsiteX547" fmla="*/ 1487042 w 6184980"/>
              <a:gd name="connsiteY547" fmla="*/ 560097 h 5832012"/>
              <a:gd name="connsiteX548" fmla="*/ 1468101 w 6184980"/>
              <a:gd name="connsiteY548" fmla="*/ 552154 h 5832012"/>
              <a:gd name="connsiteX549" fmla="*/ 1498652 w 6184980"/>
              <a:gd name="connsiteY549" fmla="*/ 608977 h 5832012"/>
              <a:gd name="connsiteX550" fmla="*/ 1518204 w 6184980"/>
              <a:gd name="connsiteY550" fmla="*/ 620586 h 5832012"/>
              <a:gd name="connsiteX551" fmla="*/ 1497429 w 6184980"/>
              <a:gd name="connsiteY551" fmla="*/ 640749 h 5832012"/>
              <a:gd name="connsiteX552" fmla="*/ 1468712 w 6184980"/>
              <a:gd name="connsiteY552" fmla="*/ 668856 h 5832012"/>
              <a:gd name="connsiteX553" fmla="*/ 1427775 w 6184980"/>
              <a:gd name="connsiteY553" fmla="*/ 665801 h 5832012"/>
              <a:gd name="connsiteX554" fmla="*/ 1410666 w 6184980"/>
              <a:gd name="connsiteY554" fmla="*/ 614476 h 5832012"/>
              <a:gd name="connsiteX555" fmla="*/ 1413722 w 6184980"/>
              <a:gd name="connsiteY555" fmla="*/ 595535 h 5832012"/>
              <a:gd name="connsiteX556" fmla="*/ 1416089 w 6184980"/>
              <a:gd name="connsiteY556" fmla="*/ 582169 h 5832012"/>
              <a:gd name="connsiteX557" fmla="*/ 1419813 w 6184980"/>
              <a:gd name="connsiteY557" fmla="*/ 571150 h 5832012"/>
              <a:gd name="connsiteX558" fmla="*/ 1420442 w 6184980"/>
              <a:gd name="connsiteY558" fmla="*/ 570484 h 5832012"/>
              <a:gd name="connsiteX559" fmla="*/ 1420442 w 6184980"/>
              <a:gd name="connsiteY559" fmla="*/ 568651 h 5832012"/>
              <a:gd name="connsiteX560" fmla="*/ 1419832 w 6184980"/>
              <a:gd name="connsiteY560" fmla="*/ 571094 h 5832012"/>
              <a:gd name="connsiteX561" fmla="*/ 1419813 w 6184980"/>
              <a:gd name="connsiteY561" fmla="*/ 571150 h 5832012"/>
              <a:gd name="connsiteX562" fmla="*/ 1410056 w 6184980"/>
              <a:gd name="connsiteY562" fmla="*/ 581482 h 5832012"/>
              <a:gd name="connsiteX563" fmla="*/ 1343456 w 6184980"/>
              <a:gd name="connsiteY563" fmla="*/ 626085 h 5832012"/>
              <a:gd name="connsiteX564" fmla="*/ 1309240 w 6184980"/>
              <a:gd name="connsiteY564" fmla="*/ 624252 h 5832012"/>
              <a:gd name="connsiteX565" fmla="*/ 1275022 w 6184980"/>
              <a:gd name="connsiteY565" fmla="*/ 585759 h 5832012"/>
              <a:gd name="connsiteX566" fmla="*/ 1300074 w 6184980"/>
              <a:gd name="connsiteY566" fmla="*/ 544821 h 5832012"/>
              <a:gd name="connsiteX567" fmla="*/ 1371562 w 6184980"/>
              <a:gd name="connsiteY567" fmla="*/ 525269 h 5832012"/>
              <a:gd name="connsiteX568" fmla="*/ 1389893 w 6184980"/>
              <a:gd name="connsiteY568" fmla="*/ 522825 h 5832012"/>
              <a:gd name="connsiteX569" fmla="*/ 1370951 w 6184980"/>
              <a:gd name="connsiteY569" fmla="*/ 518548 h 5832012"/>
              <a:gd name="connsiteX570" fmla="*/ 1294575 w 6184980"/>
              <a:gd name="connsiteY570" fmla="*/ 479444 h 5832012"/>
              <a:gd name="connsiteX571" fmla="*/ 1279911 w 6184980"/>
              <a:gd name="connsiteY571" fmla="*/ 412845 h 5832012"/>
              <a:gd name="connsiteX572" fmla="*/ 1344066 w 6184980"/>
              <a:gd name="connsiteY572" fmla="*/ 402458 h 5832012"/>
              <a:gd name="connsiteX573" fmla="*/ 1353843 w 6184980"/>
              <a:gd name="connsiteY573" fmla="*/ 406123 h 5832012"/>
              <a:gd name="connsiteX574" fmla="*/ 1364230 w 6184980"/>
              <a:gd name="connsiteY574" fmla="*/ 413456 h 5832012"/>
              <a:gd name="connsiteX575" fmla="*/ 1407000 w 6184980"/>
              <a:gd name="connsiteY575" fmla="*/ 461725 h 5832012"/>
              <a:gd name="connsiteX576" fmla="*/ 1419832 w 6184980"/>
              <a:gd name="connsiteY576" fmla="*/ 478222 h 5832012"/>
              <a:gd name="connsiteX577" fmla="*/ 1422886 w 6184980"/>
              <a:gd name="connsiteY577" fmla="*/ 484333 h 5832012"/>
              <a:gd name="connsiteX578" fmla="*/ 1418609 w 6184980"/>
              <a:gd name="connsiteY578" fmla="*/ 475167 h 5832012"/>
              <a:gd name="connsiteX579" fmla="*/ 1413722 w 6184980"/>
              <a:gd name="connsiteY579" fmla="*/ 454393 h 5832012"/>
              <a:gd name="connsiteX580" fmla="*/ 1408833 w 6184980"/>
              <a:gd name="connsiteY580" fmla="*/ 393903 h 5832012"/>
              <a:gd name="connsiteX581" fmla="*/ 1440605 w 6184980"/>
              <a:gd name="connsiteY581" fmla="*/ 352967 h 5832012"/>
              <a:gd name="connsiteX582" fmla="*/ 2472275 w 6184980"/>
              <a:gd name="connsiteY582" fmla="*/ 212706 h 5832012"/>
              <a:gd name="connsiteX583" fmla="*/ 2512296 w 6184980"/>
              <a:gd name="connsiteY583" fmla="*/ 221566 h 5832012"/>
              <a:gd name="connsiteX584" fmla="*/ 2549568 w 6184980"/>
              <a:gd name="connsiteY584" fmla="*/ 260060 h 5832012"/>
              <a:gd name="connsiteX585" fmla="*/ 2549568 w 6184980"/>
              <a:gd name="connsiteY585" fmla="*/ 298553 h 5832012"/>
              <a:gd name="connsiteX586" fmla="*/ 2546512 w 6184980"/>
              <a:gd name="connsiteY586" fmla="*/ 313217 h 5832012"/>
              <a:gd name="connsiteX587" fmla="*/ 2532459 w 6184980"/>
              <a:gd name="connsiteY587" fmla="*/ 322382 h 5832012"/>
              <a:gd name="connsiteX588" fmla="*/ 2540402 w 6184980"/>
              <a:gd name="connsiteY588" fmla="*/ 340712 h 5832012"/>
              <a:gd name="connsiteX589" fmla="*/ 2489078 w 6184980"/>
              <a:gd name="connsiteY589" fmla="*/ 341323 h 5832012"/>
              <a:gd name="connsiteX590" fmla="*/ 2453639 w 6184980"/>
              <a:gd name="connsiteY590" fmla="*/ 336435 h 5832012"/>
              <a:gd name="connsiteX591" fmla="*/ 2446308 w 6184980"/>
              <a:gd name="connsiteY591" fmla="*/ 323604 h 5832012"/>
              <a:gd name="connsiteX592" fmla="*/ 2425533 w 6184980"/>
              <a:gd name="connsiteY592" fmla="*/ 305274 h 5832012"/>
              <a:gd name="connsiteX593" fmla="*/ 2419423 w 6184980"/>
              <a:gd name="connsiteY593" fmla="*/ 277779 h 5832012"/>
              <a:gd name="connsiteX594" fmla="*/ 2413924 w 6184980"/>
              <a:gd name="connsiteY594" fmla="*/ 260670 h 5832012"/>
              <a:gd name="connsiteX595" fmla="*/ 2435920 w 6184980"/>
              <a:gd name="connsiteY595" fmla="*/ 229509 h 5832012"/>
              <a:gd name="connsiteX596" fmla="*/ 2472275 w 6184980"/>
              <a:gd name="connsiteY596" fmla="*/ 212706 h 5832012"/>
              <a:gd name="connsiteX597" fmla="*/ 3611161 w 6184980"/>
              <a:gd name="connsiteY597" fmla="*/ 124959 h 5832012"/>
              <a:gd name="connsiteX598" fmla="*/ 3632393 w 6184980"/>
              <a:gd name="connsiteY598" fmla="*/ 125324 h 5832012"/>
              <a:gd name="connsiteX599" fmla="*/ 3709471 w 6184980"/>
              <a:gd name="connsiteY599" fmla="*/ 154924 h 5832012"/>
              <a:gd name="connsiteX600" fmla="*/ 3765367 w 6184980"/>
              <a:gd name="connsiteY600" fmla="*/ 216324 h 5832012"/>
              <a:gd name="connsiteX601" fmla="*/ 3763851 w 6184980"/>
              <a:gd name="connsiteY601" fmla="*/ 276691 h 5832012"/>
              <a:gd name="connsiteX602" fmla="*/ 3741748 w 6184980"/>
              <a:gd name="connsiteY602" fmla="*/ 382199 h 5832012"/>
              <a:gd name="connsiteX603" fmla="*/ 3754573 w 6184980"/>
              <a:gd name="connsiteY603" fmla="*/ 403124 h 5832012"/>
              <a:gd name="connsiteX604" fmla="*/ 3836051 w 6184980"/>
              <a:gd name="connsiteY604" fmla="*/ 454690 h 5832012"/>
              <a:gd name="connsiteX605" fmla="*/ 3865340 w 6184980"/>
              <a:gd name="connsiteY605" fmla="*/ 495510 h 5832012"/>
              <a:gd name="connsiteX606" fmla="*/ 3882795 w 6184980"/>
              <a:gd name="connsiteY606" fmla="*/ 546566 h 5832012"/>
              <a:gd name="connsiteX607" fmla="*/ 3931977 w 6184980"/>
              <a:gd name="connsiteY607" fmla="*/ 570938 h 5832012"/>
              <a:gd name="connsiteX608" fmla="*/ 3964396 w 6184980"/>
              <a:gd name="connsiteY608" fmla="*/ 580411 h 5832012"/>
              <a:gd name="connsiteX609" fmla="*/ 3968587 w 6184980"/>
              <a:gd name="connsiteY609" fmla="*/ 589848 h 5832012"/>
              <a:gd name="connsiteX610" fmla="*/ 6184980 w 6184980"/>
              <a:gd name="connsiteY610" fmla="*/ 589848 h 5832012"/>
              <a:gd name="connsiteX611" fmla="*/ 6184980 w 6184980"/>
              <a:gd name="connsiteY611" fmla="*/ 5832012 h 5832012"/>
              <a:gd name="connsiteX612" fmla="*/ 2409827 w 6184980"/>
              <a:gd name="connsiteY612" fmla="*/ 5832012 h 5832012"/>
              <a:gd name="connsiteX613" fmla="*/ 2409827 w 6184980"/>
              <a:gd name="connsiteY613" fmla="*/ 3475039 h 5832012"/>
              <a:gd name="connsiteX614" fmla="*/ 2369604 w 6184980"/>
              <a:gd name="connsiteY614" fmla="*/ 3503875 h 5832012"/>
              <a:gd name="connsiteX615" fmla="*/ 2339873 w 6184980"/>
              <a:gd name="connsiteY615" fmla="*/ 3499535 h 5832012"/>
              <a:gd name="connsiteX616" fmla="*/ 2346403 w 6184980"/>
              <a:gd name="connsiteY616" fmla="*/ 3474100 h 5832012"/>
              <a:gd name="connsiteX617" fmla="*/ 2324812 w 6184980"/>
              <a:gd name="connsiteY617" fmla="*/ 3408497 h 5832012"/>
              <a:gd name="connsiteX618" fmla="*/ 2272779 w 6184980"/>
              <a:gd name="connsiteY618" fmla="*/ 3381005 h 5832012"/>
              <a:gd name="connsiteX619" fmla="*/ 2251167 w 6184980"/>
              <a:gd name="connsiteY619" fmla="*/ 3329164 h 5832012"/>
              <a:gd name="connsiteX620" fmla="*/ 2170765 w 6184980"/>
              <a:gd name="connsiteY620" fmla="*/ 3253712 h 5832012"/>
              <a:gd name="connsiteX621" fmla="*/ 2148040 w 6184980"/>
              <a:gd name="connsiteY621" fmla="*/ 3253280 h 5832012"/>
              <a:gd name="connsiteX622" fmla="*/ 2144658 w 6184980"/>
              <a:gd name="connsiteY622" fmla="*/ 3168756 h 5832012"/>
              <a:gd name="connsiteX623" fmla="*/ 2111630 w 6184980"/>
              <a:gd name="connsiteY623" fmla="*/ 3142874 h 5832012"/>
              <a:gd name="connsiteX624" fmla="*/ 2082257 w 6184980"/>
              <a:gd name="connsiteY624" fmla="*/ 3132056 h 5832012"/>
              <a:gd name="connsiteX625" fmla="*/ 2079612 w 6184980"/>
              <a:gd name="connsiteY625" fmla="*/ 3133123 h 5832012"/>
              <a:gd name="connsiteX626" fmla="*/ 2051867 w 6184980"/>
              <a:gd name="connsiteY626" fmla="*/ 3212407 h 5832012"/>
              <a:gd name="connsiteX627" fmla="*/ 2052057 w 6184980"/>
              <a:gd name="connsiteY627" fmla="*/ 3238163 h 5832012"/>
              <a:gd name="connsiteX628" fmla="*/ 2157154 w 6184980"/>
              <a:gd name="connsiteY628" fmla="*/ 3308175 h 5832012"/>
              <a:gd name="connsiteX629" fmla="*/ 2203400 w 6184980"/>
              <a:gd name="connsiteY629" fmla="*/ 3367438 h 5832012"/>
              <a:gd name="connsiteX630" fmla="*/ 2193030 w 6184980"/>
              <a:gd name="connsiteY630" fmla="*/ 3388871 h 5832012"/>
              <a:gd name="connsiteX631" fmla="*/ 2120055 w 6184980"/>
              <a:gd name="connsiteY631" fmla="*/ 3487387 h 5832012"/>
              <a:gd name="connsiteX632" fmla="*/ 2114179 w 6184980"/>
              <a:gd name="connsiteY632" fmla="*/ 3489334 h 5832012"/>
              <a:gd name="connsiteX633" fmla="*/ 2088781 w 6184980"/>
              <a:gd name="connsiteY633" fmla="*/ 3417424 h 5832012"/>
              <a:gd name="connsiteX634" fmla="*/ 2091071 w 6184980"/>
              <a:gd name="connsiteY634" fmla="*/ 3405451 h 5832012"/>
              <a:gd name="connsiteX635" fmla="*/ 2076202 w 6184980"/>
              <a:gd name="connsiteY635" fmla="*/ 3357435 h 5832012"/>
              <a:gd name="connsiteX636" fmla="*/ 2035541 w 6184980"/>
              <a:gd name="connsiteY636" fmla="*/ 3329182 h 5832012"/>
              <a:gd name="connsiteX637" fmla="*/ 2004873 w 6184980"/>
              <a:gd name="connsiteY637" fmla="*/ 3316917 h 5832012"/>
              <a:gd name="connsiteX638" fmla="*/ 1971055 w 6184980"/>
              <a:gd name="connsiteY638" fmla="*/ 3361248 h 5832012"/>
              <a:gd name="connsiteX639" fmla="*/ 1934585 w 6184980"/>
              <a:gd name="connsiteY639" fmla="*/ 3400721 h 5832012"/>
              <a:gd name="connsiteX640" fmla="*/ 1895599 w 6184980"/>
              <a:gd name="connsiteY640" fmla="*/ 3445981 h 5832012"/>
              <a:gd name="connsiteX641" fmla="*/ 1844764 w 6184980"/>
              <a:gd name="connsiteY641" fmla="*/ 3553854 h 5832012"/>
              <a:gd name="connsiteX642" fmla="*/ 1781639 w 6184980"/>
              <a:gd name="connsiteY642" fmla="*/ 3568775 h 5832012"/>
              <a:gd name="connsiteX643" fmla="*/ 1755315 w 6184980"/>
              <a:gd name="connsiteY643" fmla="*/ 3580630 h 5832012"/>
              <a:gd name="connsiteX644" fmla="*/ 1734469 w 6184980"/>
              <a:gd name="connsiteY644" fmla="*/ 3593277 h 5832012"/>
              <a:gd name="connsiteX645" fmla="*/ 1600235 w 6184980"/>
              <a:gd name="connsiteY645" fmla="*/ 3484934 h 5832012"/>
              <a:gd name="connsiteX646" fmla="*/ 1607213 w 6184980"/>
              <a:gd name="connsiteY646" fmla="*/ 3479232 h 5832012"/>
              <a:gd name="connsiteX647" fmla="*/ 1701558 w 6184980"/>
              <a:gd name="connsiteY647" fmla="*/ 3519161 h 5832012"/>
              <a:gd name="connsiteX648" fmla="*/ 1784202 w 6184980"/>
              <a:gd name="connsiteY648" fmla="*/ 3489163 h 5832012"/>
              <a:gd name="connsiteX649" fmla="*/ 1805168 w 6184980"/>
              <a:gd name="connsiteY649" fmla="*/ 3452482 h 5832012"/>
              <a:gd name="connsiteX650" fmla="*/ 1809300 w 6184980"/>
              <a:gd name="connsiteY650" fmla="*/ 3416164 h 5832012"/>
              <a:gd name="connsiteX651" fmla="*/ 1814945 w 6184980"/>
              <a:gd name="connsiteY651" fmla="*/ 3319099 h 5832012"/>
              <a:gd name="connsiteX652" fmla="*/ 1805210 w 6184980"/>
              <a:gd name="connsiteY652" fmla="*/ 3289725 h 5832012"/>
              <a:gd name="connsiteX653" fmla="*/ 1768252 w 6184980"/>
              <a:gd name="connsiteY653" fmla="*/ 3247466 h 5832012"/>
              <a:gd name="connsiteX654" fmla="*/ 1729486 w 6184980"/>
              <a:gd name="connsiteY654" fmla="*/ 3209979 h 5832012"/>
              <a:gd name="connsiteX655" fmla="*/ 1736410 w 6184980"/>
              <a:gd name="connsiteY655" fmla="*/ 3189166 h 5832012"/>
              <a:gd name="connsiteX656" fmla="*/ 1737633 w 6184980"/>
              <a:gd name="connsiteY656" fmla="*/ 3161375 h 5832012"/>
              <a:gd name="connsiteX657" fmla="*/ 1730239 w 6184980"/>
              <a:gd name="connsiteY657" fmla="*/ 3135138 h 5832012"/>
              <a:gd name="connsiteX658" fmla="*/ 1731911 w 6184980"/>
              <a:gd name="connsiteY658" fmla="*/ 3119718 h 5832012"/>
              <a:gd name="connsiteX659" fmla="*/ 1709166 w 6184980"/>
              <a:gd name="connsiteY659" fmla="*/ 3052665 h 5832012"/>
              <a:gd name="connsiteX660" fmla="*/ 1709991 w 6184980"/>
              <a:gd name="connsiteY660" fmla="*/ 3027614 h 5832012"/>
              <a:gd name="connsiteX661" fmla="*/ 1682372 w 6184980"/>
              <a:gd name="connsiteY661" fmla="*/ 3017467 h 5832012"/>
              <a:gd name="connsiteX662" fmla="*/ 1660027 w 6184980"/>
              <a:gd name="connsiteY662" fmla="*/ 3036611 h 5832012"/>
              <a:gd name="connsiteX663" fmla="*/ 1630741 w 6184980"/>
              <a:gd name="connsiteY663" fmla="*/ 3041884 h 5832012"/>
              <a:gd name="connsiteX664" fmla="*/ 1608996 w 6184980"/>
              <a:gd name="connsiteY664" fmla="*/ 3029790 h 5832012"/>
              <a:gd name="connsiteX665" fmla="*/ 1597504 w 6184980"/>
              <a:gd name="connsiteY665" fmla="*/ 3020298 h 5832012"/>
              <a:gd name="connsiteX666" fmla="*/ 1613802 w 6184980"/>
              <a:gd name="connsiteY666" fmla="*/ 3012028 h 5832012"/>
              <a:gd name="connsiteX667" fmla="*/ 1649671 w 6184980"/>
              <a:gd name="connsiteY667" fmla="*/ 3003791 h 5832012"/>
              <a:gd name="connsiteX668" fmla="*/ 1690967 w 6184980"/>
              <a:gd name="connsiteY668" fmla="*/ 2981236 h 5832012"/>
              <a:gd name="connsiteX669" fmla="*/ 1691794 w 6184980"/>
              <a:gd name="connsiteY669" fmla="*/ 2956186 h 5832012"/>
              <a:gd name="connsiteX670" fmla="*/ 1672530 w 6184980"/>
              <a:gd name="connsiteY670" fmla="*/ 2957874 h 5832012"/>
              <a:gd name="connsiteX671" fmla="*/ 1603756 w 6184980"/>
              <a:gd name="connsiteY671" fmla="*/ 2980931 h 5832012"/>
              <a:gd name="connsiteX672" fmla="*/ 1559893 w 6184980"/>
              <a:gd name="connsiteY672" fmla="*/ 2994164 h 5832012"/>
              <a:gd name="connsiteX673" fmla="*/ 1548711 w 6184980"/>
              <a:gd name="connsiteY673" fmla="*/ 2986395 h 5832012"/>
              <a:gd name="connsiteX674" fmla="*/ 1585439 w 6184980"/>
              <a:gd name="connsiteY674" fmla="*/ 2933536 h 5832012"/>
              <a:gd name="connsiteX675" fmla="*/ 1583406 w 6184980"/>
              <a:gd name="connsiteY675" fmla="*/ 2932123 h 5832012"/>
              <a:gd name="connsiteX676" fmla="*/ 1528361 w 6184980"/>
              <a:gd name="connsiteY676" fmla="*/ 2937587 h 5832012"/>
              <a:gd name="connsiteX677" fmla="*/ 1529894 w 6184980"/>
              <a:gd name="connsiteY677" fmla="*/ 2911521 h 5832012"/>
              <a:gd name="connsiteX678" fmla="*/ 1565400 w 6184980"/>
              <a:gd name="connsiteY678" fmla="*/ 2886453 h 5832012"/>
              <a:gd name="connsiteX679" fmla="*/ 1651780 w 6184980"/>
              <a:gd name="connsiteY679" fmla="*/ 2822873 h 5832012"/>
              <a:gd name="connsiteX680" fmla="*/ 1667196 w 6184980"/>
              <a:gd name="connsiteY680" fmla="*/ 2735611 h 5832012"/>
              <a:gd name="connsiteX681" fmla="*/ 1650911 w 6184980"/>
              <a:gd name="connsiteY681" fmla="*/ 2689628 h 5832012"/>
              <a:gd name="connsiteX682" fmla="*/ 1603703 w 6184980"/>
              <a:gd name="connsiteY682" fmla="*/ 2644769 h 5832012"/>
              <a:gd name="connsiteX683" fmla="*/ 1573704 w 6184980"/>
              <a:gd name="connsiteY683" fmla="*/ 2562125 h 5832012"/>
              <a:gd name="connsiteX684" fmla="*/ 1601421 w 6184980"/>
              <a:gd name="connsiteY684" fmla="*/ 2513557 h 5832012"/>
              <a:gd name="connsiteX685" fmla="*/ 1602763 w 6184980"/>
              <a:gd name="connsiteY685" fmla="*/ 2461732 h 5832012"/>
              <a:gd name="connsiteX686" fmla="*/ 1601985 w 6184980"/>
              <a:gd name="connsiteY686" fmla="*/ 2412959 h 5832012"/>
              <a:gd name="connsiteX687" fmla="*/ 1555481 w 6184980"/>
              <a:gd name="connsiteY687" fmla="*/ 2367082 h 5832012"/>
              <a:gd name="connsiteX688" fmla="*/ 1430159 w 6184980"/>
              <a:gd name="connsiteY688" fmla="*/ 2313163 h 5832012"/>
              <a:gd name="connsiteX689" fmla="*/ 1406741 w 6184980"/>
              <a:gd name="connsiteY689" fmla="*/ 2227556 h 5832012"/>
              <a:gd name="connsiteX690" fmla="*/ 1437284 w 6184980"/>
              <a:gd name="connsiteY690" fmla="*/ 2174921 h 5832012"/>
              <a:gd name="connsiteX691" fmla="*/ 1490310 w 6184980"/>
              <a:gd name="connsiteY691" fmla="*/ 2113792 h 5832012"/>
              <a:gd name="connsiteX692" fmla="*/ 1516429 w 6184980"/>
              <a:gd name="connsiteY692" fmla="*/ 2130433 h 5832012"/>
              <a:gd name="connsiteX693" fmla="*/ 1511811 w 6184980"/>
              <a:gd name="connsiteY693" fmla="*/ 2085019 h 5832012"/>
              <a:gd name="connsiteX694" fmla="*/ 1760012 w 6184980"/>
              <a:gd name="connsiteY694" fmla="*/ 1927382 h 5832012"/>
              <a:gd name="connsiteX695" fmla="*/ 1768650 w 6184980"/>
              <a:gd name="connsiteY695" fmla="*/ 2049446 h 5832012"/>
              <a:gd name="connsiteX696" fmla="*/ 1784095 w 6184980"/>
              <a:gd name="connsiteY696" fmla="*/ 2069068 h 5832012"/>
              <a:gd name="connsiteX697" fmla="*/ 1800061 w 6184980"/>
              <a:gd name="connsiteY697" fmla="*/ 2058558 h 5832012"/>
              <a:gd name="connsiteX698" fmla="*/ 1826096 w 6184980"/>
              <a:gd name="connsiteY698" fmla="*/ 2026979 h 5832012"/>
              <a:gd name="connsiteX699" fmla="*/ 1853243 w 6184980"/>
              <a:gd name="connsiteY699" fmla="*/ 2022228 h 5832012"/>
              <a:gd name="connsiteX700" fmla="*/ 1895036 w 6184980"/>
              <a:gd name="connsiteY700" fmla="*/ 2037886 h 5832012"/>
              <a:gd name="connsiteX701" fmla="*/ 1920767 w 6184980"/>
              <a:gd name="connsiteY701" fmla="*/ 2024691 h 5832012"/>
              <a:gd name="connsiteX702" fmla="*/ 1910412 w 6184980"/>
              <a:gd name="connsiteY702" fmla="*/ 2002082 h 5832012"/>
              <a:gd name="connsiteX703" fmla="*/ 1796452 w 6184980"/>
              <a:gd name="connsiteY703" fmla="*/ 1874248 h 5832012"/>
              <a:gd name="connsiteX704" fmla="*/ 1738659 w 6184980"/>
              <a:gd name="connsiteY704" fmla="*/ 1788453 h 5832012"/>
              <a:gd name="connsiteX705" fmla="*/ 1764479 w 6184980"/>
              <a:gd name="connsiteY705" fmla="*/ 1626868 h 5832012"/>
              <a:gd name="connsiteX706" fmla="*/ 1799044 w 6184980"/>
              <a:gd name="connsiteY706" fmla="*/ 1523721 h 5832012"/>
              <a:gd name="connsiteX707" fmla="*/ 1868561 w 6184980"/>
              <a:gd name="connsiteY707" fmla="*/ 1495160 h 5832012"/>
              <a:gd name="connsiteX708" fmla="*/ 1935590 w 6184980"/>
              <a:gd name="connsiteY708" fmla="*/ 1482045 h 5832012"/>
              <a:gd name="connsiteX709" fmla="*/ 1986763 w 6184980"/>
              <a:gd name="connsiteY709" fmla="*/ 1475391 h 5832012"/>
              <a:gd name="connsiteX710" fmla="*/ 2003750 w 6184980"/>
              <a:gd name="connsiteY710" fmla="*/ 1403760 h 5832012"/>
              <a:gd name="connsiteX711" fmla="*/ 1970844 w 6184980"/>
              <a:gd name="connsiteY711" fmla="*/ 1350209 h 5832012"/>
              <a:gd name="connsiteX712" fmla="*/ 1911368 w 6184980"/>
              <a:gd name="connsiteY712" fmla="*/ 1261945 h 5832012"/>
              <a:gd name="connsiteX713" fmla="*/ 1878516 w 6184980"/>
              <a:gd name="connsiteY713" fmla="*/ 1260454 h 5832012"/>
              <a:gd name="connsiteX714" fmla="*/ 1804058 w 6184980"/>
              <a:gd name="connsiteY714" fmla="*/ 1292380 h 5832012"/>
              <a:gd name="connsiteX715" fmla="*/ 1735715 w 6184980"/>
              <a:gd name="connsiteY715" fmla="*/ 1228246 h 5832012"/>
              <a:gd name="connsiteX716" fmla="*/ 1755534 w 6184980"/>
              <a:gd name="connsiteY716" fmla="*/ 1173498 h 5832012"/>
              <a:gd name="connsiteX717" fmla="*/ 1757167 w 6184980"/>
              <a:gd name="connsiteY717" fmla="*/ 1123907 h 5832012"/>
              <a:gd name="connsiteX718" fmla="*/ 1754353 w 6184980"/>
              <a:gd name="connsiteY718" fmla="*/ 1093262 h 5832012"/>
              <a:gd name="connsiteX719" fmla="*/ 1778113 w 6184980"/>
              <a:gd name="connsiteY719" fmla="*/ 1097332 h 5832012"/>
              <a:gd name="connsiteX720" fmla="*/ 1939418 w 6184980"/>
              <a:gd name="connsiteY720" fmla="*/ 1228810 h 5832012"/>
              <a:gd name="connsiteX721" fmla="*/ 2034766 w 6184980"/>
              <a:gd name="connsiteY721" fmla="*/ 1363536 h 5832012"/>
              <a:gd name="connsiteX722" fmla="*/ 2032865 w 6184980"/>
              <a:gd name="connsiteY722" fmla="*/ 1356543 h 5832012"/>
              <a:gd name="connsiteX723" fmla="*/ 2039082 w 6184980"/>
              <a:gd name="connsiteY723" fmla="*/ 1343527 h 5832012"/>
              <a:gd name="connsiteX724" fmla="*/ 2063255 w 6184980"/>
              <a:gd name="connsiteY724" fmla="*/ 1354294 h 5832012"/>
              <a:gd name="connsiteX725" fmla="*/ 2111394 w 6184980"/>
              <a:gd name="connsiteY725" fmla="*/ 1404323 h 5832012"/>
              <a:gd name="connsiteX726" fmla="*/ 2111818 w 6184980"/>
              <a:gd name="connsiteY726" fmla="*/ 1405863 h 5832012"/>
              <a:gd name="connsiteX727" fmla="*/ 2144007 w 6184980"/>
              <a:gd name="connsiteY727" fmla="*/ 1399352 h 5832012"/>
              <a:gd name="connsiteX728" fmla="*/ 2231672 w 6184980"/>
              <a:gd name="connsiteY728" fmla="*/ 1393156 h 5832012"/>
              <a:gd name="connsiteX729" fmla="*/ 2250396 w 6184980"/>
              <a:gd name="connsiteY729" fmla="*/ 1376054 h 5832012"/>
              <a:gd name="connsiteX730" fmla="*/ 2232672 w 6184980"/>
              <a:gd name="connsiteY730" fmla="*/ 1330971 h 5832012"/>
              <a:gd name="connsiteX731" fmla="*/ 2164659 w 6184980"/>
              <a:gd name="connsiteY731" fmla="*/ 1219581 h 5832012"/>
              <a:gd name="connsiteX732" fmla="*/ 2118431 w 6184980"/>
              <a:gd name="connsiteY732" fmla="*/ 1129524 h 5832012"/>
              <a:gd name="connsiteX733" fmla="*/ 2076236 w 6184980"/>
              <a:gd name="connsiteY733" fmla="*/ 1122824 h 5832012"/>
              <a:gd name="connsiteX734" fmla="*/ 2045449 w 6184980"/>
              <a:gd name="connsiteY734" fmla="*/ 1128607 h 5832012"/>
              <a:gd name="connsiteX735" fmla="*/ 2039537 w 6184980"/>
              <a:gd name="connsiteY735" fmla="*/ 1087051 h 5832012"/>
              <a:gd name="connsiteX736" fmla="*/ 2057592 w 6184980"/>
              <a:gd name="connsiteY736" fmla="*/ 1084879 h 5832012"/>
              <a:gd name="connsiteX737" fmla="*/ 2117572 w 6184980"/>
              <a:gd name="connsiteY737" fmla="*/ 1095378 h 5832012"/>
              <a:gd name="connsiteX738" fmla="*/ 2136257 w 6184980"/>
              <a:gd name="connsiteY738" fmla="*/ 1105799 h 5832012"/>
              <a:gd name="connsiteX739" fmla="*/ 2258249 w 6184980"/>
              <a:gd name="connsiteY739" fmla="*/ 1334525 h 5832012"/>
              <a:gd name="connsiteX740" fmla="*/ 2326786 w 6184980"/>
              <a:gd name="connsiteY740" fmla="*/ 1354388 h 5832012"/>
              <a:gd name="connsiteX741" fmla="*/ 2370418 w 6184980"/>
              <a:gd name="connsiteY741" fmla="*/ 1355770 h 5832012"/>
              <a:gd name="connsiteX742" fmla="*/ 2397411 w 6184980"/>
              <a:gd name="connsiteY742" fmla="*/ 1367763 h 5832012"/>
              <a:gd name="connsiteX743" fmla="*/ 2409827 w 6184980"/>
              <a:gd name="connsiteY743" fmla="*/ 1366208 h 5832012"/>
              <a:gd name="connsiteX744" fmla="*/ 2409827 w 6184980"/>
              <a:gd name="connsiteY744" fmla="*/ 1292136 h 5832012"/>
              <a:gd name="connsiteX745" fmla="*/ 2401304 w 6184980"/>
              <a:gd name="connsiteY745" fmla="*/ 1281176 h 5832012"/>
              <a:gd name="connsiteX746" fmla="*/ 2377091 w 6184980"/>
              <a:gd name="connsiteY746" fmla="*/ 1234004 h 5832012"/>
              <a:gd name="connsiteX747" fmla="*/ 2382268 w 6184980"/>
              <a:gd name="connsiteY747" fmla="*/ 1207036 h 5832012"/>
              <a:gd name="connsiteX748" fmla="*/ 2378510 w 6184980"/>
              <a:gd name="connsiteY748" fmla="*/ 1196146 h 5832012"/>
              <a:gd name="connsiteX749" fmla="*/ 2396530 w 6184980"/>
              <a:gd name="connsiteY749" fmla="*/ 1165331 h 5832012"/>
              <a:gd name="connsiteX750" fmla="*/ 2409827 w 6184980"/>
              <a:gd name="connsiteY750" fmla="*/ 1152916 h 5832012"/>
              <a:gd name="connsiteX751" fmla="*/ 2409827 w 6184980"/>
              <a:gd name="connsiteY751" fmla="*/ 1036535 h 5832012"/>
              <a:gd name="connsiteX752" fmla="*/ 2384850 w 6184980"/>
              <a:gd name="connsiteY752" fmla="*/ 1014021 h 5832012"/>
              <a:gd name="connsiteX753" fmla="*/ 2357774 w 6184980"/>
              <a:gd name="connsiteY753" fmla="*/ 984657 h 5832012"/>
              <a:gd name="connsiteX754" fmla="*/ 2340077 w 6184980"/>
              <a:gd name="connsiteY754" fmla="*/ 940709 h 5832012"/>
              <a:gd name="connsiteX755" fmla="*/ 2373828 w 6184980"/>
              <a:gd name="connsiteY755" fmla="*/ 935522 h 5832012"/>
              <a:gd name="connsiteX756" fmla="*/ 2409827 w 6184980"/>
              <a:gd name="connsiteY756" fmla="*/ 950693 h 5832012"/>
              <a:gd name="connsiteX757" fmla="*/ 2409827 w 6184980"/>
              <a:gd name="connsiteY757" fmla="*/ 589848 h 5832012"/>
              <a:gd name="connsiteX758" fmla="*/ 2756722 w 6184980"/>
              <a:gd name="connsiteY758" fmla="*/ 589848 h 5832012"/>
              <a:gd name="connsiteX759" fmla="*/ 2767893 w 6184980"/>
              <a:gd name="connsiteY759" fmla="*/ 583690 h 5832012"/>
              <a:gd name="connsiteX760" fmla="*/ 2798673 w 6184980"/>
              <a:gd name="connsiteY760" fmla="*/ 576971 h 5832012"/>
              <a:gd name="connsiteX761" fmla="*/ 2821037 w 6184980"/>
              <a:gd name="connsiteY761" fmla="*/ 558837 h 5832012"/>
              <a:gd name="connsiteX762" fmla="*/ 2844339 w 6184980"/>
              <a:gd name="connsiteY762" fmla="*/ 519803 h 5832012"/>
              <a:gd name="connsiteX763" fmla="*/ 2841030 w 6184980"/>
              <a:gd name="connsiteY763" fmla="*/ 473580 h 5832012"/>
              <a:gd name="connsiteX764" fmla="*/ 2855816 w 6184980"/>
              <a:gd name="connsiteY764" fmla="*/ 397659 h 5832012"/>
              <a:gd name="connsiteX765" fmla="*/ 2879615 w 6184980"/>
              <a:gd name="connsiteY765" fmla="*/ 374205 h 5832012"/>
              <a:gd name="connsiteX766" fmla="*/ 2897823 w 6184980"/>
              <a:gd name="connsiteY766" fmla="*/ 355285 h 5832012"/>
              <a:gd name="connsiteX767" fmla="*/ 2922977 w 6184980"/>
              <a:gd name="connsiteY767" fmla="*/ 381557 h 5832012"/>
              <a:gd name="connsiteX768" fmla="*/ 2922918 w 6184980"/>
              <a:gd name="connsiteY768" fmla="*/ 422842 h 5832012"/>
              <a:gd name="connsiteX769" fmla="*/ 3007501 w 6184980"/>
              <a:gd name="connsiteY769" fmla="*/ 391974 h 5832012"/>
              <a:gd name="connsiteX770" fmla="*/ 3012750 w 6184980"/>
              <a:gd name="connsiteY770" fmla="*/ 355112 h 5832012"/>
              <a:gd name="connsiteX771" fmla="*/ 2998662 w 6184980"/>
              <a:gd name="connsiteY771" fmla="*/ 308997 h 5832012"/>
              <a:gd name="connsiteX772" fmla="*/ 3000811 w 6184980"/>
              <a:gd name="connsiteY772" fmla="*/ 261226 h 5832012"/>
              <a:gd name="connsiteX773" fmla="*/ 3036401 w 6184980"/>
              <a:gd name="connsiteY773" fmla="*/ 255061 h 5832012"/>
              <a:gd name="connsiteX774" fmla="*/ 3076931 w 6184980"/>
              <a:gd name="connsiteY774" fmla="*/ 245531 h 5832012"/>
              <a:gd name="connsiteX775" fmla="*/ 3103221 w 6184980"/>
              <a:gd name="connsiteY775" fmla="*/ 206632 h 5832012"/>
              <a:gd name="connsiteX776" fmla="*/ 3134979 w 6184980"/>
              <a:gd name="connsiteY776" fmla="*/ 245771 h 5832012"/>
              <a:gd name="connsiteX777" fmla="*/ 3143651 w 6184980"/>
              <a:gd name="connsiteY777" fmla="*/ 265910 h 5832012"/>
              <a:gd name="connsiteX778" fmla="*/ 3167657 w 6184980"/>
              <a:gd name="connsiteY778" fmla="*/ 277769 h 5832012"/>
              <a:gd name="connsiteX779" fmla="*/ 3179376 w 6184980"/>
              <a:gd name="connsiteY779" fmla="*/ 256761 h 5832012"/>
              <a:gd name="connsiteX780" fmla="*/ 3198121 w 6184980"/>
              <a:gd name="connsiteY780" fmla="*/ 225896 h 5832012"/>
              <a:gd name="connsiteX781" fmla="*/ 3230034 w 6184980"/>
              <a:gd name="connsiteY781" fmla="*/ 248288 h 5832012"/>
              <a:gd name="connsiteX782" fmla="*/ 3233269 w 6184980"/>
              <a:gd name="connsiteY782" fmla="*/ 256213 h 5832012"/>
              <a:gd name="connsiteX783" fmla="*/ 3291947 w 6184980"/>
              <a:gd name="connsiteY783" fmla="*/ 269047 h 5832012"/>
              <a:gd name="connsiteX784" fmla="*/ 3338450 w 6184980"/>
              <a:gd name="connsiteY784" fmla="*/ 259788 h 5832012"/>
              <a:gd name="connsiteX785" fmla="*/ 3349477 w 6184980"/>
              <a:gd name="connsiteY785" fmla="*/ 267468 h 5832012"/>
              <a:gd name="connsiteX786" fmla="*/ 3396881 w 6184980"/>
              <a:gd name="connsiteY786" fmla="*/ 264831 h 5832012"/>
              <a:gd name="connsiteX787" fmla="*/ 3434693 w 6184980"/>
              <a:gd name="connsiteY787" fmla="*/ 249193 h 5832012"/>
              <a:gd name="connsiteX788" fmla="*/ 3529808 w 6184980"/>
              <a:gd name="connsiteY788" fmla="*/ 210425 h 5832012"/>
              <a:gd name="connsiteX789" fmla="*/ 3593030 w 6184980"/>
              <a:gd name="connsiteY789" fmla="*/ 135506 h 5832012"/>
              <a:gd name="connsiteX790" fmla="*/ 3611161 w 6184980"/>
              <a:gd name="connsiteY790" fmla="*/ 124959 h 5832012"/>
              <a:gd name="connsiteX791" fmla="*/ 2126187 w 6184980"/>
              <a:gd name="connsiteY791" fmla="*/ 81 h 5832012"/>
              <a:gd name="connsiteX792" fmla="*/ 2134761 w 6184980"/>
              <a:gd name="connsiteY792" fmla="*/ 27061 h 5832012"/>
              <a:gd name="connsiteX793" fmla="*/ 2132249 w 6184980"/>
              <a:gd name="connsiteY793" fmla="*/ 82633 h 5832012"/>
              <a:gd name="connsiteX794" fmla="*/ 2132836 w 6184980"/>
              <a:gd name="connsiteY794" fmla="*/ 96527 h 5832012"/>
              <a:gd name="connsiteX795" fmla="*/ 2132355 w 6184980"/>
              <a:gd name="connsiteY795" fmla="*/ 104011 h 5832012"/>
              <a:gd name="connsiteX796" fmla="*/ 2132424 w 6184980"/>
              <a:gd name="connsiteY796" fmla="*/ 159415 h 5832012"/>
              <a:gd name="connsiteX797" fmla="*/ 2130552 w 6184980"/>
              <a:gd name="connsiteY797" fmla="*/ 180275 h 5832012"/>
              <a:gd name="connsiteX798" fmla="*/ 2118868 w 6184980"/>
              <a:gd name="connsiteY798" fmla="*/ 204695 h 5832012"/>
              <a:gd name="connsiteX799" fmla="*/ 2102589 w 6184980"/>
              <a:gd name="connsiteY799" fmla="*/ 223260 h 5832012"/>
              <a:gd name="connsiteX800" fmla="*/ 2103943 w 6184980"/>
              <a:gd name="connsiteY800" fmla="*/ 243909 h 5832012"/>
              <a:gd name="connsiteX801" fmla="*/ 2121386 w 6184980"/>
              <a:gd name="connsiteY801" fmla="*/ 262854 h 5832012"/>
              <a:gd name="connsiteX802" fmla="*/ 2129929 w 6184980"/>
              <a:gd name="connsiteY802" fmla="*/ 279467 h 5832012"/>
              <a:gd name="connsiteX803" fmla="*/ 2127078 w 6184980"/>
              <a:gd name="connsiteY803" fmla="*/ 290347 h 5832012"/>
              <a:gd name="connsiteX804" fmla="*/ 2121604 w 6184980"/>
              <a:gd name="connsiteY804" fmla="*/ 300751 h 5832012"/>
              <a:gd name="connsiteX805" fmla="*/ 2120525 w 6184980"/>
              <a:gd name="connsiteY805" fmla="*/ 304062 h 5832012"/>
              <a:gd name="connsiteX806" fmla="*/ 2113496 w 6184980"/>
              <a:gd name="connsiteY806" fmla="*/ 320400 h 5832012"/>
              <a:gd name="connsiteX807" fmla="*/ 2113406 w 6184980"/>
              <a:gd name="connsiteY807" fmla="*/ 323970 h 5832012"/>
              <a:gd name="connsiteX808" fmla="*/ 2100003 w 6184980"/>
              <a:gd name="connsiteY808" fmla="*/ 346882 h 5832012"/>
              <a:gd name="connsiteX809" fmla="*/ 2093953 w 6184980"/>
              <a:gd name="connsiteY809" fmla="*/ 373201 h 5832012"/>
              <a:gd name="connsiteX810" fmla="*/ 2097798 w 6184980"/>
              <a:gd name="connsiteY810" fmla="*/ 397251 h 5832012"/>
              <a:gd name="connsiteX811" fmla="*/ 2088405 w 6184980"/>
              <a:gd name="connsiteY811" fmla="*/ 412123 h 5832012"/>
              <a:gd name="connsiteX812" fmla="*/ 2079287 w 6184980"/>
              <a:gd name="connsiteY812" fmla="*/ 411426 h 5832012"/>
              <a:gd name="connsiteX813" fmla="*/ 2065736 w 6184980"/>
              <a:gd name="connsiteY813" fmla="*/ 412314 h 5832012"/>
              <a:gd name="connsiteX814" fmla="*/ 2051365 w 6184980"/>
              <a:gd name="connsiteY814" fmla="*/ 415526 h 5832012"/>
              <a:gd name="connsiteX815" fmla="*/ 2047452 w 6184980"/>
              <a:gd name="connsiteY815" fmla="*/ 415134 h 5832012"/>
              <a:gd name="connsiteX816" fmla="*/ 1992455 w 6184980"/>
              <a:gd name="connsiteY816" fmla="*/ 396707 h 5832012"/>
              <a:gd name="connsiteX817" fmla="*/ 1985664 w 6184980"/>
              <a:gd name="connsiteY817" fmla="*/ 391968 h 5832012"/>
              <a:gd name="connsiteX818" fmla="*/ 1946349 w 6184980"/>
              <a:gd name="connsiteY818" fmla="*/ 350803 h 5832012"/>
              <a:gd name="connsiteX819" fmla="*/ 1924759 w 6184980"/>
              <a:gd name="connsiteY819" fmla="*/ 308152 h 5832012"/>
              <a:gd name="connsiteX820" fmla="*/ 1922739 w 6184980"/>
              <a:gd name="connsiteY820" fmla="*/ 306988 h 5832012"/>
              <a:gd name="connsiteX821" fmla="*/ 1921834 w 6184980"/>
              <a:gd name="connsiteY821" fmla="*/ 308020 h 5832012"/>
              <a:gd name="connsiteX822" fmla="*/ 1909605 w 6184980"/>
              <a:gd name="connsiteY822" fmla="*/ 319191 h 5832012"/>
              <a:gd name="connsiteX823" fmla="*/ 1908067 w 6184980"/>
              <a:gd name="connsiteY823" fmla="*/ 310543 h 5832012"/>
              <a:gd name="connsiteX824" fmla="*/ 1906480 w 6184980"/>
              <a:gd name="connsiteY824" fmla="*/ 306111 h 5832012"/>
              <a:gd name="connsiteX825" fmla="*/ 1903423 w 6184980"/>
              <a:gd name="connsiteY825" fmla="*/ 308903 h 5832012"/>
              <a:gd name="connsiteX826" fmla="*/ 1903709 w 6184980"/>
              <a:gd name="connsiteY826" fmla="*/ 323142 h 5832012"/>
              <a:gd name="connsiteX827" fmla="*/ 1881764 w 6184980"/>
              <a:gd name="connsiteY827" fmla="*/ 368972 h 5832012"/>
              <a:gd name="connsiteX828" fmla="*/ 1868108 w 6184980"/>
              <a:gd name="connsiteY828" fmla="*/ 388013 h 5832012"/>
              <a:gd name="connsiteX829" fmla="*/ 1850585 w 6184980"/>
              <a:gd name="connsiteY829" fmla="*/ 402447 h 5832012"/>
              <a:gd name="connsiteX830" fmla="*/ 1760956 w 6184980"/>
              <a:gd name="connsiteY830" fmla="*/ 429063 h 5832012"/>
              <a:gd name="connsiteX831" fmla="*/ 1747882 w 6184980"/>
              <a:gd name="connsiteY831" fmla="*/ 427328 h 5832012"/>
              <a:gd name="connsiteX832" fmla="*/ 1744803 w 6184980"/>
              <a:gd name="connsiteY832" fmla="*/ 410033 h 5832012"/>
              <a:gd name="connsiteX833" fmla="*/ 1743586 w 6184980"/>
              <a:gd name="connsiteY833" fmla="*/ 381599 h 5832012"/>
              <a:gd name="connsiteX834" fmla="*/ 1725900 w 6184980"/>
              <a:gd name="connsiteY834" fmla="*/ 349060 h 5832012"/>
              <a:gd name="connsiteX835" fmla="*/ 1706573 w 6184980"/>
              <a:gd name="connsiteY835" fmla="*/ 321166 h 5832012"/>
              <a:gd name="connsiteX836" fmla="*/ 1703785 w 6184980"/>
              <a:gd name="connsiteY836" fmla="*/ 313248 h 5832012"/>
              <a:gd name="connsiteX837" fmla="*/ 1720313 w 6184980"/>
              <a:gd name="connsiteY837" fmla="*/ 263885 h 5832012"/>
              <a:gd name="connsiteX838" fmla="*/ 1728887 w 6184980"/>
              <a:gd name="connsiteY838" fmla="*/ 251333 h 5832012"/>
              <a:gd name="connsiteX839" fmla="*/ 1717716 w 6184980"/>
              <a:gd name="connsiteY839" fmla="*/ 239105 h 5832012"/>
              <a:gd name="connsiteX840" fmla="*/ 1693698 w 6184980"/>
              <a:gd name="connsiteY840" fmla="*/ 213786 h 5832012"/>
              <a:gd name="connsiteX841" fmla="*/ 1687436 w 6184980"/>
              <a:gd name="connsiteY841" fmla="*/ 197347 h 5832012"/>
              <a:gd name="connsiteX842" fmla="*/ 1686113 w 6184980"/>
              <a:gd name="connsiteY842" fmla="*/ 187065 h 5832012"/>
              <a:gd name="connsiteX843" fmla="*/ 1685775 w 6184980"/>
              <a:gd name="connsiteY843" fmla="*/ 181903 h 5832012"/>
              <a:gd name="connsiteX844" fmla="*/ 1682474 w 6184980"/>
              <a:gd name="connsiteY844" fmla="*/ 171103 h 5832012"/>
              <a:gd name="connsiteX845" fmla="*/ 1678798 w 6184980"/>
              <a:gd name="connsiteY845" fmla="*/ 149634 h 5832012"/>
              <a:gd name="connsiteX846" fmla="*/ 1668441 w 6184980"/>
              <a:gd name="connsiteY846" fmla="*/ 60883 h 5832012"/>
              <a:gd name="connsiteX847" fmla="*/ 1664204 w 6184980"/>
              <a:gd name="connsiteY847" fmla="*/ 40748 h 5832012"/>
              <a:gd name="connsiteX848" fmla="*/ 1690295 w 6184980"/>
              <a:gd name="connsiteY848" fmla="*/ 18623 h 5832012"/>
              <a:gd name="connsiteX849" fmla="*/ 1718116 w 6184980"/>
              <a:gd name="connsiteY849" fmla="*/ 27815 h 5832012"/>
              <a:gd name="connsiteX850" fmla="*/ 1767771 w 6184980"/>
              <a:gd name="connsiteY850" fmla="*/ 53721 h 5832012"/>
              <a:gd name="connsiteX851" fmla="*/ 1779634 w 6184980"/>
              <a:gd name="connsiteY851" fmla="*/ 61692 h 5832012"/>
              <a:gd name="connsiteX852" fmla="*/ 1786425 w 6184980"/>
              <a:gd name="connsiteY852" fmla="*/ 66431 h 5832012"/>
              <a:gd name="connsiteX853" fmla="*/ 1890193 w 6184980"/>
              <a:gd name="connsiteY853" fmla="*/ 171413 h 5832012"/>
              <a:gd name="connsiteX854" fmla="*/ 1890696 w 6184980"/>
              <a:gd name="connsiteY854" fmla="*/ 144486 h 5832012"/>
              <a:gd name="connsiteX855" fmla="*/ 1893324 w 6184980"/>
              <a:gd name="connsiteY855" fmla="*/ 140102 h 5832012"/>
              <a:gd name="connsiteX856" fmla="*/ 1891050 w 6184980"/>
              <a:gd name="connsiteY856" fmla="*/ 135066 h 5832012"/>
              <a:gd name="connsiteX857" fmla="*/ 1857580 w 6184980"/>
              <a:gd name="connsiteY857" fmla="*/ 99027 h 5832012"/>
              <a:gd name="connsiteX858" fmla="*/ 1840321 w 6184980"/>
              <a:gd name="connsiteY858" fmla="*/ 68080 h 5832012"/>
              <a:gd name="connsiteX859" fmla="*/ 1897286 w 6184980"/>
              <a:gd name="connsiteY859" fmla="*/ 136277 h 5832012"/>
              <a:gd name="connsiteX860" fmla="*/ 1910064 w 6184980"/>
              <a:gd name="connsiteY860" fmla="*/ 133495 h 5832012"/>
              <a:gd name="connsiteX861" fmla="*/ 1928629 w 6184980"/>
              <a:gd name="connsiteY861" fmla="*/ 110244 h 5832012"/>
              <a:gd name="connsiteX862" fmla="*/ 1962495 w 6184980"/>
              <a:gd name="connsiteY862" fmla="*/ 58448 h 5832012"/>
              <a:gd name="connsiteX863" fmla="*/ 1963516 w 6184980"/>
              <a:gd name="connsiteY863" fmla="*/ 69074 h 5832012"/>
              <a:gd name="connsiteX864" fmla="*/ 1916301 w 6184980"/>
              <a:gd name="connsiteY864" fmla="*/ 134706 h 5832012"/>
              <a:gd name="connsiteX865" fmla="*/ 1917760 w 6184980"/>
              <a:gd name="connsiteY865" fmla="*/ 137203 h 5832012"/>
              <a:gd name="connsiteX866" fmla="*/ 1925318 w 6184980"/>
              <a:gd name="connsiteY866" fmla="*/ 148696 h 5832012"/>
              <a:gd name="connsiteX867" fmla="*/ 1925175 w 6184980"/>
              <a:gd name="connsiteY867" fmla="*/ 161342 h 5832012"/>
              <a:gd name="connsiteX868" fmla="*/ 1919231 w 6184980"/>
              <a:gd name="connsiteY868" fmla="*/ 169509 h 5832012"/>
              <a:gd name="connsiteX869" fmla="*/ 1922362 w 6184980"/>
              <a:gd name="connsiteY869" fmla="*/ 177728 h 5832012"/>
              <a:gd name="connsiteX870" fmla="*/ 1930105 w 6184980"/>
              <a:gd name="connsiteY870" fmla="*/ 177220 h 5832012"/>
              <a:gd name="connsiteX871" fmla="*/ 1951007 w 6184980"/>
              <a:gd name="connsiteY871" fmla="*/ 140207 h 5832012"/>
              <a:gd name="connsiteX872" fmla="*/ 1960618 w 6184980"/>
              <a:gd name="connsiteY872" fmla="*/ 123699 h 5832012"/>
              <a:gd name="connsiteX873" fmla="*/ 2004247 w 6184980"/>
              <a:gd name="connsiteY873" fmla="*/ 72559 h 5832012"/>
              <a:gd name="connsiteX874" fmla="*/ 2035892 w 6184980"/>
              <a:gd name="connsiteY874" fmla="*/ 46182 h 5832012"/>
              <a:gd name="connsiteX875" fmla="*/ 2081653 w 6184980"/>
              <a:gd name="connsiteY875" fmla="*/ 12722 h 5832012"/>
              <a:gd name="connsiteX876" fmla="*/ 2103904 w 6184980"/>
              <a:gd name="connsiteY876" fmla="*/ 1218 h 5832012"/>
              <a:gd name="connsiteX877" fmla="*/ 2111002 w 6184980"/>
              <a:gd name="connsiteY877" fmla="*/ 752 h 5832012"/>
              <a:gd name="connsiteX878" fmla="*/ 2126187 w 6184980"/>
              <a:gd name="connsiteY878" fmla="*/ 81 h 58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</a:cxnLst>
            <a:rect l="l" t="t" r="r" b="b"/>
            <a:pathLst>
              <a:path w="6184980" h="5832012">
                <a:moveTo>
                  <a:pt x="1363754" y="4120518"/>
                </a:moveTo>
                <a:cubicBezTo>
                  <a:pt x="1368031" y="4121053"/>
                  <a:pt x="1372614" y="4122734"/>
                  <a:pt x="1376279" y="4121206"/>
                </a:cubicBezTo>
                <a:cubicBezTo>
                  <a:pt x="1386056" y="4133426"/>
                  <a:pt x="1398887" y="4129149"/>
                  <a:pt x="1411107" y="4127316"/>
                </a:cubicBezTo>
                <a:cubicBezTo>
                  <a:pt x="1413551" y="4129760"/>
                  <a:pt x="1415995" y="4132204"/>
                  <a:pt x="1419050" y="4134037"/>
                </a:cubicBezTo>
                <a:cubicBezTo>
                  <a:pt x="1427604" y="4139536"/>
                  <a:pt x="1431270" y="4150534"/>
                  <a:pt x="1426993" y="4156644"/>
                </a:cubicBezTo>
                <a:cubicBezTo>
                  <a:pt x="1411718" y="4178029"/>
                  <a:pt x="1411107" y="4209191"/>
                  <a:pt x="1380556" y="4220800"/>
                </a:cubicBezTo>
                <a:cubicBezTo>
                  <a:pt x="1363449" y="4227521"/>
                  <a:pt x="1333510" y="4228743"/>
                  <a:pt x="1321900" y="4214079"/>
                </a:cubicBezTo>
                <a:cubicBezTo>
                  <a:pt x="1315179" y="4206136"/>
                  <a:pt x="1310291" y="4206747"/>
                  <a:pt x="1301737" y="4211024"/>
                </a:cubicBezTo>
                <a:cubicBezTo>
                  <a:pt x="1302348" y="4203692"/>
                  <a:pt x="1311513" y="4201858"/>
                  <a:pt x="1308458" y="4195748"/>
                </a:cubicBezTo>
                <a:cubicBezTo>
                  <a:pt x="1306014" y="4190861"/>
                  <a:pt x="1299904" y="4193915"/>
                  <a:pt x="1296238" y="4192082"/>
                </a:cubicBezTo>
                <a:cubicBezTo>
                  <a:pt x="1301737" y="4178640"/>
                  <a:pt x="1307236" y="4165809"/>
                  <a:pt x="1312124" y="4152367"/>
                </a:cubicBezTo>
                <a:cubicBezTo>
                  <a:pt x="1315179" y="4143202"/>
                  <a:pt x="1327399" y="4140758"/>
                  <a:pt x="1328621" y="4130371"/>
                </a:cubicBezTo>
                <a:cubicBezTo>
                  <a:pt x="1330454" y="4131593"/>
                  <a:pt x="1332898" y="4132204"/>
                  <a:pt x="1334731" y="4133426"/>
                </a:cubicBezTo>
                <a:cubicBezTo>
                  <a:pt x="1340230" y="4130371"/>
                  <a:pt x="1346951" y="4129760"/>
                  <a:pt x="1353061" y="4126705"/>
                </a:cubicBezTo>
                <a:cubicBezTo>
                  <a:pt x="1355505" y="4120595"/>
                  <a:pt x="1359477" y="4119984"/>
                  <a:pt x="1363754" y="4120518"/>
                </a:cubicBezTo>
                <a:close/>
                <a:moveTo>
                  <a:pt x="1759260" y="4036940"/>
                </a:moveTo>
                <a:cubicBezTo>
                  <a:pt x="1764567" y="4038722"/>
                  <a:pt x="1768905" y="4043215"/>
                  <a:pt x="1771074" y="4050032"/>
                </a:cubicBezTo>
                <a:cubicBezTo>
                  <a:pt x="1773863" y="4059018"/>
                  <a:pt x="1774173" y="4068004"/>
                  <a:pt x="1772003" y="4076990"/>
                </a:cubicBezTo>
                <a:cubicBezTo>
                  <a:pt x="1771074" y="4081018"/>
                  <a:pt x="1770454" y="4085046"/>
                  <a:pt x="1769524" y="4089074"/>
                </a:cubicBezTo>
                <a:cubicBezTo>
                  <a:pt x="1768595" y="4090934"/>
                  <a:pt x="1770144" y="4093103"/>
                  <a:pt x="1768595" y="4095272"/>
                </a:cubicBezTo>
                <a:cubicBezTo>
                  <a:pt x="1770454" y="4094032"/>
                  <a:pt x="1771693" y="4092173"/>
                  <a:pt x="1773243" y="4090934"/>
                </a:cubicBezTo>
                <a:cubicBezTo>
                  <a:pt x="1774482" y="4089694"/>
                  <a:pt x="1775412" y="4088454"/>
                  <a:pt x="1776651" y="4087215"/>
                </a:cubicBezTo>
                <a:cubicBezTo>
                  <a:pt x="1778511" y="4085976"/>
                  <a:pt x="1778820" y="4083497"/>
                  <a:pt x="1780370" y="4081948"/>
                </a:cubicBezTo>
                <a:cubicBezTo>
                  <a:pt x="1783778" y="4080398"/>
                  <a:pt x="1786257" y="4077919"/>
                  <a:pt x="1787187" y="4074511"/>
                </a:cubicBezTo>
                <a:cubicBezTo>
                  <a:pt x="1798962" y="4062116"/>
                  <a:pt x="1811976" y="4053440"/>
                  <a:pt x="1830258" y="4059018"/>
                </a:cubicBezTo>
                <a:cubicBezTo>
                  <a:pt x="1839864" y="4062736"/>
                  <a:pt x="1843582" y="4068314"/>
                  <a:pt x="1842962" y="4078539"/>
                </a:cubicBezTo>
                <a:cubicBezTo>
                  <a:pt x="1842343" y="4089074"/>
                  <a:pt x="1837074" y="4097441"/>
                  <a:pt x="1829018" y="4103948"/>
                </a:cubicBezTo>
                <a:cubicBezTo>
                  <a:pt x="1818173" y="4112934"/>
                  <a:pt x="1805469" y="4117892"/>
                  <a:pt x="1792144" y="4121610"/>
                </a:cubicBezTo>
                <a:cubicBezTo>
                  <a:pt x="1790285" y="4121610"/>
                  <a:pt x="1788736" y="4120990"/>
                  <a:pt x="1786877" y="4121920"/>
                </a:cubicBezTo>
                <a:cubicBezTo>
                  <a:pt x="1795243" y="4120680"/>
                  <a:pt x="1802990" y="4124708"/>
                  <a:pt x="1811046" y="4124708"/>
                </a:cubicBezTo>
                <a:cubicBezTo>
                  <a:pt x="1824370" y="4126878"/>
                  <a:pt x="1835215" y="4132765"/>
                  <a:pt x="1841103" y="4145779"/>
                </a:cubicBezTo>
                <a:cubicBezTo>
                  <a:pt x="1842343" y="4148878"/>
                  <a:pt x="1843272" y="4151666"/>
                  <a:pt x="1841103" y="4154765"/>
                </a:cubicBezTo>
                <a:cubicBezTo>
                  <a:pt x="1840793" y="4156624"/>
                  <a:pt x="1840793" y="4157863"/>
                  <a:pt x="1840483" y="4159103"/>
                </a:cubicBezTo>
                <a:cubicBezTo>
                  <a:pt x="1830568" y="4176146"/>
                  <a:pt x="1815694" y="4178005"/>
                  <a:pt x="1798342" y="4173357"/>
                </a:cubicBezTo>
                <a:cubicBezTo>
                  <a:pt x="1791215" y="4171498"/>
                  <a:pt x="1785328" y="4167779"/>
                  <a:pt x="1780680" y="4162202"/>
                </a:cubicBezTo>
                <a:cubicBezTo>
                  <a:pt x="1780680" y="4161892"/>
                  <a:pt x="1780370" y="4161272"/>
                  <a:pt x="1780370" y="4160962"/>
                </a:cubicBezTo>
                <a:cubicBezTo>
                  <a:pt x="1774792" y="4158483"/>
                  <a:pt x="1771384" y="4154145"/>
                  <a:pt x="1768285" y="4149498"/>
                </a:cubicBezTo>
                <a:cubicBezTo>
                  <a:pt x="1767665" y="4148258"/>
                  <a:pt x="1767355" y="4146709"/>
                  <a:pt x="1766116" y="4145779"/>
                </a:cubicBezTo>
                <a:cubicBezTo>
                  <a:pt x="1767975" y="4147948"/>
                  <a:pt x="1768285" y="4150737"/>
                  <a:pt x="1770144" y="4152906"/>
                </a:cubicBezTo>
                <a:cubicBezTo>
                  <a:pt x="1773243" y="4160033"/>
                  <a:pt x="1771384" y="4168089"/>
                  <a:pt x="1773243" y="4175216"/>
                </a:cubicBezTo>
                <a:cubicBezTo>
                  <a:pt x="1772933" y="4175526"/>
                  <a:pt x="1772933" y="4176146"/>
                  <a:pt x="1773243" y="4176455"/>
                </a:cubicBezTo>
                <a:cubicBezTo>
                  <a:pt x="1772933" y="4177075"/>
                  <a:pt x="1772313" y="4178005"/>
                  <a:pt x="1772003" y="4178624"/>
                </a:cubicBezTo>
                <a:cubicBezTo>
                  <a:pt x="1768595" y="4191329"/>
                  <a:pt x="1762088" y="4197836"/>
                  <a:pt x="1753412" y="4197216"/>
                </a:cubicBezTo>
                <a:cubicBezTo>
                  <a:pt x="1740087" y="4196287"/>
                  <a:pt x="1728313" y="4185132"/>
                  <a:pt x="1727383" y="4172737"/>
                </a:cubicBezTo>
                <a:cubicBezTo>
                  <a:pt x="1726144" y="4160962"/>
                  <a:pt x="1731411" y="4151666"/>
                  <a:pt x="1738228" y="4142990"/>
                </a:cubicBezTo>
                <a:cubicBezTo>
                  <a:pt x="1739468" y="4141441"/>
                  <a:pt x="1739778" y="4139272"/>
                  <a:pt x="1741327" y="4137413"/>
                </a:cubicBezTo>
                <a:cubicBezTo>
                  <a:pt x="1739778" y="4138962"/>
                  <a:pt x="1737918" y="4138343"/>
                  <a:pt x="1736369" y="4139272"/>
                </a:cubicBezTo>
                <a:cubicBezTo>
                  <a:pt x="1724594" y="4145469"/>
                  <a:pt x="1712820" y="4148878"/>
                  <a:pt x="1700735" y="4139272"/>
                </a:cubicBezTo>
                <a:cubicBezTo>
                  <a:pt x="1693298" y="4133384"/>
                  <a:pt x="1689580" y="4119751"/>
                  <a:pt x="1692369" y="4110145"/>
                </a:cubicBezTo>
                <a:cubicBezTo>
                  <a:pt x="1695157" y="4100539"/>
                  <a:pt x="1701045" y="4096201"/>
                  <a:pt x="1712820" y="4095272"/>
                </a:cubicBezTo>
                <a:cubicBezTo>
                  <a:pt x="1715918" y="4096201"/>
                  <a:pt x="1719327" y="4096201"/>
                  <a:pt x="1721806" y="4098370"/>
                </a:cubicBezTo>
                <a:cubicBezTo>
                  <a:pt x="1722425" y="4098370"/>
                  <a:pt x="1723045" y="4098680"/>
                  <a:pt x="1723665" y="4098680"/>
                </a:cubicBezTo>
                <a:cubicBezTo>
                  <a:pt x="1730172" y="4099919"/>
                  <a:pt x="1735750" y="4103328"/>
                  <a:pt x="1739778" y="4108286"/>
                </a:cubicBezTo>
                <a:cubicBezTo>
                  <a:pt x="1740397" y="4108596"/>
                  <a:pt x="1740397" y="4109835"/>
                  <a:pt x="1741637" y="4109835"/>
                </a:cubicBezTo>
                <a:cubicBezTo>
                  <a:pt x="1741327" y="4109525"/>
                  <a:pt x="1740707" y="4109215"/>
                  <a:pt x="1740397" y="4108596"/>
                </a:cubicBezTo>
                <a:cubicBezTo>
                  <a:pt x="1735440" y="4103638"/>
                  <a:pt x="1732651" y="4097441"/>
                  <a:pt x="1731102" y="4090624"/>
                </a:cubicBezTo>
                <a:cubicBezTo>
                  <a:pt x="1728932" y="4080089"/>
                  <a:pt x="1725214" y="4069553"/>
                  <a:pt x="1728932" y="4058708"/>
                </a:cubicBezTo>
                <a:cubicBezTo>
                  <a:pt x="1731411" y="4051271"/>
                  <a:pt x="1734820" y="4044764"/>
                  <a:pt x="1741637" y="4040116"/>
                </a:cubicBezTo>
                <a:cubicBezTo>
                  <a:pt x="1747679" y="4036088"/>
                  <a:pt x="1753954" y="4035158"/>
                  <a:pt x="1759260" y="4036940"/>
                </a:cubicBezTo>
                <a:close/>
                <a:moveTo>
                  <a:pt x="1587630" y="3591293"/>
                </a:moveTo>
                <a:cubicBezTo>
                  <a:pt x="1594708" y="3589589"/>
                  <a:pt x="1602311" y="3589851"/>
                  <a:pt x="1610438" y="3591948"/>
                </a:cubicBezTo>
                <a:cubicBezTo>
                  <a:pt x="1627217" y="3596143"/>
                  <a:pt x="1640850" y="3605057"/>
                  <a:pt x="1651336" y="3619213"/>
                </a:cubicBezTo>
                <a:cubicBezTo>
                  <a:pt x="1668639" y="3626554"/>
                  <a:pt x="1668116" y="3644906"/>
                  <a:pt x="1674932" y="3656441"/>
                </a:cubicBezTo>
                <a:cubicBezTo>
                  <a:pt x="1671261" y="3636516"/>
                  <a:pt x="1680699" y="3619213"/>
                  <a:pt x="1694856" y="3605057"/>
                </a:cubicBezTo>
                <a:cubicBezTo>
                  <a:pt x="1704818" y="3595095"/>
                  <a:pt x="1717927" y="3596143"/>
                  <a:pt x="1729987" y="3601386"/>
                </a:cubicBezTo>
                <a:cubicBezTo>
                  <a:pt x="1748338" y="3608727"/>
                  <a:pt x="1761447" y="3627603"/>
                  <a:pt x="1761447" y="3646479"/>
                </a:cubicBezTo>
                <a:cubicBezTo>
                  <a:pt x="1761447" y="3665880"/>
                  <a:pt x="1748338" y="3684756"/>
                  <a:pt x="1729462" y="3693145"/>
                </a:cubicBezTo>
                <a:cubicBezTo>
                  <a:pt x="1725268" y="3694718"/>
                  <a:pt x="1721073" y="3695242"/>
                  <a:pt x="1716354" y="3697864"/>
                </a:cubicBezTo>
                <a:cubicBezTo>
                  <a:pt x="1765641" y="3690523"/>
                  <a:pt x="1797626" y="3726702"/>
                  <a:pt x="1786091" y="3767076"/>
                </a:cubicBezTo>
                <a:cubicBezTo>
                  <a:pt x="1775080" y="3794341"/>
                  <a:pt x="1752533" y="3801682"/>
                  <a:pt x="1728938" y="3784903"/>
                </a:cubicBezTo>
                <a:cubicBezTo>
                  <a:pt x="1714781" y="3775465"/>
                  <a:pt x="1703770" y="3763930"/>
                  <a:pt x="1698002" y="3747675"/>
                </a:cubicBezTo>
                <a:cubicBezTo>
                  <a:pt x="1705868" y="3770222"/>
                  <a:pt x="1704295" y="3792768"/>
                  <a:pt x="1696429" y="3814790"/>
                </a:cubicBezTo>
                <a:cubicBezTo>
                  <a:pt x="1688040" y="3838386"/>
                  <a:pt x="1670212" y="3851494"/>
                  <a:pt x="1645569" y="3856213"/>
                </a:cubicBezTo>
                <a:cubicBezTo>
                  <a:pt x="1639277" y="3853067"/>
                  <a:pt x="1630887" y="3853067"/>
                  <a:pt x="1627217" y="3844677"/>
                </a:cubicBezTo>
                <a:cubicBezTo>
                  <a:pt x="1608341" y="3833667"/>
                  <a:pt x="1612011" y="3815839"/>
                  <a:pt x="1613584" y="3798536"/>
                </a:cubicBezTo>
                <a:cubicBezTo>
                  <a:pt x="1614109" y="3791720"/>
                  <a:pt x="1616730" y="3785427"/>
                  <a:pt x="1618828" y="3778612"/>
                </a:cubicBezTo>
                <a:cubicBezTo>
                  <a:pt x="1628266" y="3765503"/>
                  <a:pt x="1637179" y="3752395"/>
                  <a:pt x="1646617" y="3739286"/>
                </a:cubicBezTo>
                <a:cubicBezTo>
                  <a:pt x="1647666" y="3736665"/>
                  <a:pt x="1648715" y="3734567"/>
                  <a:pt x="1651336" y="3732994"/>
                </a:cubicBezTo>
                <a:cubicBezTo>
                  <a:pt x="1649240" y="3732470"/>
                  <a:pt x="1648190" y="3734567"/>
                  <a:pt x="1646617" y="3734567"/>
                </a:cubicBezTo>
                <a:cubicBezTo>
                  <a:pt x="1642947" y="3735091"/>
                  <a:pt x="1639277" y="3736140"/>
                  <a:pt x="1637704" y="3739811"/>
                </a:cubicBezTo>
                <a:cubicBezTo>
                  <a:pt x="1613060" y="3758687"/>
                  <a:pt x="1586319" y="3772844"/>
                  <a:pt x="1554334" y="3770746"/>
                </a:cubicBezTo>
                <a:cubicBezTo>
                  <a:pt x="1531264" y="3769173"/>
                  <a:pt x="1517107" y="3757114"/>
                  <a:pt x="1514485" y="3739286"/>
                </a:cubicBezTo>
                <a:cubicBezTo>
                  <a:pt x="1511863" y="3722508"/>
                  <a:pt x="1524448" y="3704680"/>
                  <a:pt x="1544372" y="3696291"/>
                </a:cubicBezTo>
                <a:cubicBezTo>
                  <a:pt x="1567443" y="3686329"/>
                  <a:pt x="1592087" y="3686329"/>
                  <a:pt x="1616206" y="3688950"/>
                </a:cubicBezTo>
                <a:cubicBezTo>
                  <a:pt x="1621974" y="3689475"/>
                  <a:pt x="1627741" y="3689999"/>
                  <a:pt x="1637704" y="3691572"/>
                </a:cubicBezTo>
                <a:cubicBezTo>
                  <a:pt x="1618303" y="3678988"/>
                  <a:pt x="1599952" y="3673220"/>
                  <a:pt x="1584746" y="3661685"/>
                </a:cubicBezTo>
                <a:cubicBezTo>
                  <a:pt x="1583173" y="3658539"/>
                  <a:pt x="1577930" y="3658539"/>
                  <a:pt x="1576881" y="3654868"/>
                </a:cubicBezTo>
                <a:cubicBezTo>
                  <a:pt x="1574783" y="3652771"/>
                  <a:pt x="1573210" y="3651198"/>
                  <a:pt x="1571113" y="3649101"/>
                </a:cubicBezTo>
                <a:cubicBezTo>
                  <a:pt x="1566918" y="3647528"/>
                  <a:pt x="1566394" y="3643333"/>
                  <a:pt x="1564821" y="3639663"/>
                </a:cubicBezTo>
                <a:cubicBezTo>
                  <a:pt x="1560627" y="3626554"/>
                  <a:pt x="1556432" y="3613446"/>
                  <a:pt x="1567967" y="3602435"/>
                </a:cubicBezTo>
                <a:cubicBezTo>
                  <a:pt x="1573997" y="3596667"/>
                  <a:pt x="1580551" y="3592997"/>
                  <a:pt x="1587630" y="3591293"/>
                </a:cubicBezTo>
                <a:close/>
                <a:moveTo>
                  <a:pt x="344787" y="3486156"/>
                </a:moveTo>
                <a:cubicBezTo>
                  <a:pt x="347804" y="3485492"/>
                  <a:pt x="351062" y="3486820"/>
                  <a:pt x="354683" y="3490682"/>
                </a:cubicBezTo>
                <a:cubicBezTo>
                  <a:pt x="357097" y="3493096"/>
                  <a:pt x="359028" y="3495509"/>
                  <a:pt x="360476" y="3498406"/>
                </a:cubicBezTo>
                <a:cubicBezTo>
                  <a:pt x="361442" y="3504682"/>
                  <a:pt x="364338" y="3508061"/>
                  <a:pt x="370614" y="3508544"/>
                </a:cubicBezTo>
                <a:cubicBezTo>
                  <a:pt x="374959" y="3510958"/>
                  <a:pt x="379304" y="3513854"/>
                  <a:pt x="383166" y="3517716"/>
                </a:cubicBezTo>
                <a:cubicBezTo>
                  <a:pt x="384131" y="3518682"/>
                  <a:pt x="384614" y="3519647"/>
                  <a:pt x="385580" y="3521095"/>
                </a:cubicBezTo>
                <a:cubicBezTo>
                  <a:pt x="398131" y="3537992"/>
                  <a:pt x="406338" y="3556820"/>
                  <a:pt x="409235" y="3577579"/>
                </a:cubicBezTo>
                <a:cubicBezTo>
                  <a:pt x="409718" y="3580475"/>
                  <a:pt x="410201" y="3583371"/>
                  <a:pt x="410201" y="3586268"/>
                </a:cubicBezTo>
                <a:cubicBezTo>
                  <a:pt x="409718" y="3606544"/>
                  <a:pt x="412614" y="3626820"/>
                  <a:pt x="404890" y="3646130"/>
                </a:cubicBezTo>
                <a:cubicBezTo>
                  <a:pt x="401028" y="3662544"/>
                  <a:pt x="394270" y="3677992"/>
                  <a:pt x="386063" y="3692958"/>
                </a:cubicBezTo>
                <a:cubicBezTo>
                  <a:pt x="385580" y="3693923"/>
                  <a:pt x="386063" y="3695372"/>
                  <a:pt x="386545" y="3695372"/>
                </a:cubicBezTo>
                <a:cubicBezTo>
                  <a:pt x="388476" y="3694889"/>
                  <a:pt x="386063" y="3696337"/>
                  <a:pt x="387994" y="3695372"/>
                </a:cubicBezTo>
                <a:cubicBezTo>
                  <a:pt x="403442" y="3686199"/>
                  <a:pt x="403442" y="3686199"/>
                  <a:pt x="405373" y="3697303"/>
                </a:cubicBezTo>
                <a:cubicBezTo>
                  <a:pt x="403925" y="3700199"/>
                  <a:pt x="401994" y="3702613"/>
                  <a:pt x="399580" y="3704544"/>
                </a:cubicBezTo>
                <a:cubicBezTo>
                  <a:pt x="398614" y="3705992"/>
                  <a:pt x="396200" y="3706958"/>
                  <a:pt x="397166" y="3708889"/>
                </a:cubicBezTo>
                <a:cubicBezTo>
                  <a:pt x="398131" y="3710820"/>
                  <a:pt x="400062" y="3710337"/>
                  <a:pt x="401511" y="3709371"/>
                </a:cubicBezTo>
                <a:cubicBezTo>
                  <a:pt x="405373" y="3706475"/>
                  <a:pt x="408269" y="3702130"/>
                  <a:pt x="412614" y="3699233"/>
                </a:cubicBezTo>
                <a:cubicBezTo>
                  <a:pt x="428545" y="3690544"/>
                  <a:pt x="446890" y="3687648"/>
                  <a:pt x="464270" y="3684751"/>
                </a:cubicBezTo>
                <a:cubicBezTo>
                  <a:pt x="472477" y="3682820"/>
                  <a:pt x="480683" y="3681854"/>
                  <a:pt x="488890" y="3682337"/>
                </a:cubicBezTo>
                <a:cubicBezTo>
                  <a:pt x="497097" y="3681854"/>
                  <a:pt x="504821" y="3684268"/>
                  <a:pt x="512545" y="3686199"/>
                </a:cubicBezTo>
                <a:cubicBezTo>
                  <a:pt x="547787" y="3691509"/>
                  <a:pt x="574339" y="3711786"/>
                  <a:pt x="596063" y="3738820"/>
                </a:cubicBezTo>
                <a:cubicBezTo>
                  <a:pt x="598476" y="3742682"/>
                  <a:pt x="601856" y="3746061"/>
                  <a:pt x="603787" y="3750406"/>
                </a:cubicBezTo>
                <a:cubicBezTo>
                  <a:pt x="606201" y="3759096"/>
                  <a:pt x="596546" y="3759579"/>
                  <a:pt x="592200" y="3764889"/>
                </a:cubicBezTo>
                <a:cubicBezTo>
                  <a:pt x="583511" y="3770199"/>
                  <a:pt x="576269" y="3776958"/>
                  <a:pt x="570477" y="3785647"/>
                </a:cubicBezTo>
                <a:cubicBezTo>
                  <a:pt x="563235" y="3796751"/>
                  <a:pt x="558890" y="3809303"/>
                  <a:pt x="556959" y="3822337"/>
                </a:cubicBezTo>
                <a:cubicBezTo>
                  <a:pt x="554545" y="3833923"/>
                  <a:pt x="552132" y="3845510"/>
                  <a:pt x="548270" y="3857096"/>
                </a:cubicBezTo>
                <a:cubicBezTo>
                  <a:pt x="547304" y="3859993"/>
                  <a:pt x="545856" y="3862406"/>
                  <a:pt x="543925" y="3864820"/>
                </a:cubicBezTo>
                <a:cubicBezTo>
                  <a:pt x="531373" y="3882199"/>
                  <a:pt x="513028" y="3886544"/>
                  <a:pt x="493235" y="3886061"/>
                </a:cubicBezTo>
                <a:cubicBezTo>
                  <a:pt x="487925" y="3886544"/>
                  <a:pt x="482131" y="3884613"/>
                  <a:pt x="477304" y="3887992"/>
                </a:cubicBezTo>
                <a:cubicBezTo>
                  <a:pt x="473442" y="3893303"/>
                  <a:pt x="475373" y="3899579"/>
                  <a:pt x="475373" y="3905372"/>
                </a:cubicBezTo>
                <a:cubicBezTo>
                  <a:pt x="474890" y="3917441"/>
                  <a:pt x="476821" y="3929993"/>
                  <a:pt x="471994" y="3942061"/>
                </a:cubicBezTo>
                <a:cubicBezTo>
                  <a:pt x="469580" y="3947854"/>
                  <a:pt x="468131" y="3953648"/>
                  <a:pt x="463304" y="3958475"/>
                </a:cubicBezTo>
                <a:cubicBezTo>
                  <a:pt x="460407" y="3960406"/>
                  <a:pt x="457511" y="3963303"/>
                  <a:pt x="456063" y="3966682"/>
                </a:cubicBezTo>
                <a:cubicBezTo>
                  <a:pt x="455097" y="3968130"/>
                  <a:pt x="453649" y="3969579"/>
                  <a:pt x="452200" y="3970544"/>
                </a:cubicBezTo>
                <a:cubicBezTo>
                  <a:pt x="447856" y="3972475"/>
                  <a:pt x="446890" y="3976338"/>
                  <a:pt x="445924" y="3980682"/>
                </a:cubicBezTo>
                <a:cubicBezTo>
                  <a:pt x="443028" y="3988406"/>
                  <a:pt x="436269" y="3992751"/>
                  <a:pt x="431442" y="3998544"/>
                </a:cubicBezTo>
                <a:cubicBezTo>
                  <a:pt x="409718" y="4021234"/>
                  <a:pt x="387511" y="4043441"/>
                  <a:pt x="368200" y="4068544"/>
                </a:cubicBezTo>
                <a:cubicBezTo>
                  <a:pt x="363856" y="4074337"/>
                  <a:pt x="360476" y="4080613"/>
                  <a:pt x="355166" y="4085924"/>
                </a:cubicBezTo>
                <a:cubicBezTo>
                  <a:pt x="341649" y="4099924"/>
                  <a:pt x="329097" y="4098475"/>
                  <a:pt x="319442" y="4080613"/>
                </a:cubicBezTo>
                <a:cubicBezTo>
                  <a:pt x="318959" y="4069510"/>
                  <a:pt x="317511" y="4058889"/>
                  <a:pt x="307373" y="4052130"/>
                </a:cubicBezTo>
                <a:cubicBezTo>
                  <a:pt x="298683" y="4033786"/>
                  <a:pt x="297235" y="4013993"/>
                  <a:pt x="293373" y="3994682"/>
                </a:cubicBezTo>
                <a:cubicBezTo>
                  <a:pt x="293373" y="3989372"/>
                  <a:pt x="293373" y="3984544"/>
                  <a:pt x="291442" y="3979716"/>
                </a:cubicBezTo>
                <a:cubicBezTo>
                  <a:pt x="290959" y="3976820"/>
                  <a:pt x="290476" y="3973923"/>
                  <a:pt x="290476" y="3971027"/>
                </a:cubicBezTo>
                <a:cubicBezTo>
                  <a:pt x="290959" y="3919371"/>
                  <a:pt x="297235" y="3867717"/>
                  <a:pt x="301580" y="3815579"/>
                </a:cubicBezTo>
                <a:cubicBezTo>
                  <a:pt x="293373" y="3821372"/>
                  <a:pt x="291442" y="3832958"/>
                  <a:pt x="279855" y="3833923"/>
                </a:cubicBezTo>
                <a:cubicBezTo>
                  <a:pt x="277925" y="3833923"/>
                  <a:pt x="276476" y="3834406"/>
                  <a:pt x="274545" y="3834889"/>
                </a:cubicBezTo>
                <a:cubicBezTo>
                  <a:pt x="273097" y="3836337"/>
                  <a:pt x="272131" y="3837786"/>
                  <a:pt x="272131" y="3840199"/>
                </a:cubicBezTo>
                <a:cubicBezTo>
                  <a:pt x="272131" y="3857578"/>
                  <a:pt x="265855" y="3874475"/>
                  <a:pt x="266821" y="3891855"/>
                </a:cubicBezTo>
                <a:cubicBezTo>
                  <a:pt x="263924" y="3903923"/>
                  <a:pt x="264407" y="3917441"/>
                  <a:pt x="254269" y="3927096"/>
                </a:cubicBezTo>
                <a:cubicBezTo>
                  <a:pt x="259579" y="3896199"/>
                  <a:pt x="264890" y="3865303"/>
                  <a:pt x="268752" y="3834406"/>
                </a:cubicBezTo>
                <a:cubicBezTo>
                  <a:pt x="266338" y="3830061"/>
                  <a:pt x="257648" y="3833923"/>
                  <a:pt x="257648" y="3826199"/>
                </a:cubicBezTo>
                <a:cubicBezTo>
                  <a:pt x="247028" y="3824268"/>
                  <a:pt x="236890" y="3825716"/>
                  <a:pt x="226269" y="3827648"/>
                </a:cubicBezTo>
                <a:cubicBezTo>
                  <a:pt x="204545" y="3831027"/>
                  <a:pt x="182821" y="3833923"/>
                  <a:pt x="161580" y="3836820"/>
                </a:cubicBezTo>
                <a:cubicBezTo>
                  <a:pt x="161097" y="3831509"/>
                  <a:pt x="167372" y="3831992"/>
                  <a:pt x="169304" y="3828613"/>
                </a:cubicBezTo>
                <a:cubicBezTo>
                  <a:pt x="197786" y="3825716"/>
                  <a:pt x="225786" y="3822820"/>
                  <a:pt x="254269" y="3820406"/>
                </a:cubicBezTo>
                <a:cubicBezTo>
                  <a:pt x="254269" y="3819441"/>
                  <a:pt x="254752" y="3818475"/>
                  <a:pt x="255235" y="3817509"/>
                </a:cubicBezTo>
                <a:cubicBezTo>
                  <a:pt x="257648" y="3813165"/>
                  <a:pt x="257648" y="3808337"/>
                  <a:pt x="259096" y="3803510"/>
                </a:cubicBezTo>
                <a:cubicBezTo>
                  <a:pt x="261028" y="3798682"/>
                  <a:pt x="263924" y="3795785"/>
                  <a:pt x="269235" y="3794820"/>
                </a:cubicBezTo>
                <a:cubicBezTo>
                  <a:pt x="272614" y="3794337"/>
                  <a:pt x="276476" y="3794820"/>
                  <a:pt x="279855" y="3793854"/>
                </a:cubicBezTo>
                <a:cubicBezTo>
                  <a:pt x="285166" y="3792889"/>
                  <a:pt x="284200" y="3789027"/>
                  <a:pt x="284200" y="3785647"/>
                </a:cubicBezTo>
                <a:cubicBezTo>
                  <a:pt x="284200" y="3781786"/>
                  <a:pt x="282269" y="3778889"/>
                  <a:pt x="278407" y="3779854"/>
                </a:cubicBezTo>
                <a:cubicBezTo>
                  <a:pt x="263924" y="3783716"/>
                  <a:pt x="247993" y="3781786"/>
                  <a:pt x="234476" y="3789027"/>
                </a:cubicBezTo>
                <a:cubicBezTo>
                  <a:pt x="227717" y="3790475"/>
                  <a:pt x="220959" y="3791441"/>
                  <a:pt x="214683" y="3792889"/>
                </a:cubicBezTo>
                <a:cubicBezTo>
                  <a:pt x="191028" y="3791923"/>
                  <a:pt x="167372" y="3799165"/>
                  <a:pt x="143717" y="3793854"/>
                </a:cubicBezTo>
                <a:cubicBezTo>
                  <a:pt x="129717" y="3790475"/>
                  <a:pt x="115235" y="3789510"/>
                  <a:pt x="100752" y="3787096"/>
                </a:cubicBezTo>
                <a:cubicBezTo>
                  <a:pt x="80958" y="3785165"/>
                  <a:pt x="61648" y="3778406"/>
                  <a:pt x="42337" y="3774062"/>
                </a:cubicBezTo>
                <a:cubicBezTo>
                  <a:pt x="33165" y="3773096"/>
                  <a:pt x="23993" y="3772613"/>
                  <a:pt x="17717" y="3764406"/>
                </a:cubicBezTo>
                <a:cubicBezTo>
                  <a:pt x="15786" y="3762475"/>
                  <a:pt x="13855" y="3761027"/>
                  <a:pt x="12407" y="3759096"/>
                </a:cubicBezTo>
                <a:cubicBezTo>
                  <a:pt x="8545" y="3755233"/>
                  <a:pt x="4682" y="3751854"/>
                  <a:pt x="1303" y="3747509"/>
                </a:cubicBezTo>
                <a:cubicBezTo>
                  <a:pt x="-4007" y="3733027"/>
                  <a:pt x="8062" y="3727717"/>
                  <a:pt x="16752" y="3721923"/>
                </a:cubicBezTo>
                <a:cubicBezTo>
                  <a:pt x="33165" y="3710820"/>
                  <a:pt x="49096" y="3699233"/>
                  <a:pt x="62614" y="3685233"/>
                </a:cubicBezTo>
                <a:cubicBezTo>
                  <a:pt x="65993" y="3681854"/>
                  <a:pt x="69855" y="3678475"/>
                  <a:pt x="73234" y="3675096"/>
                </a:cubicBezTo>
                <a:cubicBezTo>
                  <a:pt x="74683" y="3672682"/>
                  <a:pt x="77097" y="3671234"/>
                  <a:pt x="79510" y="3670268"/>
                </a:cubicBezTo>
                <a:cubicBezTo>
                  <a:pt x="93993" y="3657234"/>
                  <a:pt x="108959" y="3644682"/>
                  <a:pt x="123442" y="3631647"/>
                </a:cubicBezTo>
                <a:cubicBezTo>
                  <a:pt x="126820" y="3623923"/>
                  <a:pt x="134545" y="3621509"/>
                  <a:pt x="141303" y="3618613"/>
                </a:cubicBezTo>
                <a:cubicBezTo>
                  <a:pt x="149510" y="3612820"/>
                  <a:pt x="158682" y="3611372"/>
                  <a:pt x="168821" y="3610889"/>
                </a:cubicBezTo>
                <a:cubicBezTo>
                  <a:pt x="177511" y="3610889"/>
                  <a:pt x="186200" y="3610889"/>
                  <a:pt x="194890" y="3610889"/>
                </a:cubicBezTo>
                <a:cubicBezTo>
                  <a:pt x="210338" y="3610889"/>
                  <a:pt x="210338" y="3610406"/>
                  <a:pt x="210338" y="3595441"/>
                </a:cubicBezTo>
                <a:cubicBezTo>
                  <a:pt x="210338" y="3586268"/>
                  <a:pt x="209855" y="3577096"/>
                  <a:pt x="213234" y="3568406"/>
                </a:cubicBezTo>
                <a:cubicBezTo>
                  <a:pt x="215166" y="3562130"/>
                  <a:pt x="218545" y="3556337"/>
                  <a:pt x="220476" y="3550061"/>
                </a:cubicBezTo>
                <a:cubicBezTo>
                  <a:pt x="222890" y="3545716"/>
                  <a:pt x="226752" y="3545233"/>
                  <a:pt x="231097" y="3544751"/>
                </a:cubicBezTo>
                <a:cubicBezTo>
                  <a:pt x="235441" y="3544751"/>
                  <a:pt x="239787" y="3544751"/>
                  <a:pt x="243165" y="3541854"/>
                </a:cubicBezTo>
                <a:cubicBezTo>
                  <a:pt x="244131" y="3541372"/>
                  <a:pt x="245580" y="3540889"/>
                  <a:pt x="246545" y="3540406"/>
                </a:cubicBezTo>
                <a:cubicBezTo>
                  <a:pt x="252338" y="3538475"/>
                  <a:pt x="260062" y="3541854"/>
                  <a:pt x="264407" y="3534613"/>
                </a:cubicBezTo>
                <a:cubicBezTo>
                  <a:pt x="265373" y="3533648"/>
                  <a:pt x="266338" y="3532682"/>
                  <a:pt x="267303" y="3532199"/>
                </a:cubicBezTo>
                <a:cubicBezTo>
                  <a:pt x="276476" y="3529785"/>
                  <a:pt x="286131" y="3530751"/>
                  <a:pt x="294821" y="3526889"/>
                </a:cubicBezTo>
                <a:cubicBezTo>
                  <a:pt x="304476" y="3524475"/>
                  <a:pt x="312683" y="3520130"/>
                  <a:pt x="319924" y="3513371"/>
                </a:cubicBezTo>
                <a:cubicBezTo>
                  <a:pt x="327166" y="3508061"/>
                  <a:pt x="331994" y="3500820"/>
                  <a:pt x="336338" y="3493579"/>
                </a:cubicBezTo>
                <a:cubicBezTo>
                  <a:pt x="338994" y="3489475"/>
                  <a:pt x="341769" y="3486820"/>
                  <a:pt x="344787" y="3486156"/>
                </a:cubicBezTo>
                <a:close/>
                <a:moveTo>
                  <a:pt x="868876" y="3142884"/>
                </a:moveTo>
                <a:cubicBezTo>
                  <a:pt x="877124" y="3140898"/>
                  <a:pt x="885984" y="3141203"/>
                  <a:pt x="895455" y="3143647"/>
                </a:cubicBezTo>
                <a:cubicBezTo>
                  <a:pt x="915007" y="3148536"/>
                  <a:pt x="930893" y="3158923"/>
                  <a:pt x="943113" y="3175419"/>
                </a:cubicBezTo>
                <a:cubicBezTo>
                  <a:pt x="963276" y="3183974"/>
                  <a:pt x="962666" y="3205359"/>
                  <a:pt x="970609" y="3218801"/>
                </a:cubicBezTo>
                <a:cubicBezTo>
                  <a:pt x="966331" y="3195582"/>
                  <a:pt x="977329" y="3175419"/>
                  <a:pt x="993826" y="3158923"/>
                </a:cubicBezTo>
                <a:cubicBezTo>
                  <a:pt x="1005435" y="3147314"/>
                  <a:pt x="1020711" y="3148536"/>
                  <a:pt x="1034764" y="3154646"/>
                </a:cubicBezTo>
                <a:cubicBezTo>
                  <a:pt x="1056149" y="3163199"/>
                  <a:pt x="1071424" y="3185195"/>
                  <a:pt x="1071424" y="3207192"/>
                </a:cubicBezTo>
                <a:cubicBezTo>
                  <a:pt x="1071424" y="3229799"/>
                  <a:pt x="1056149" y="3251796"/>
                  <a:pt x="1034153" y="3261572"/>
                </a:cubicBezTo>
                <a:cubicBezTo>
                  <a:pt x="1029265" y="3263404"/>
                  <a:pt x="1024377" y="3264015"/>
                  <a:pt x="1018878" y="3267070"/>
                </a:cubicBezTo>
                <a:cubicBezTo>
                  <a:pt x="1076312" y="3258516"/>
                  <a:pt x="1113584" y="3300675"/>
                  <a:pt x="1100142" y="3347723"/>
                </a:cubicBezTo>
                <a:cubicBezTo>
                  <a:pt x="1087310" y="3379495"/>
                  <a:pt x="1061037" y="3388049"/>
                  <a:pt x="1033541" y="3368497"/>
                </a:cubicBezTo>
                <a:cubicBezTo>
                  <a:pt x="1017045" y="3357499"/>
                  <a:pt x="1004214" y="3344057"/>
                  <a:pt x="997492" y="3325116"/>
                </a:cubicBezTo>
                <a:cubicBezTo>
                  <a:pt x="1006658" y="3351389"/>
                  <a:pt x="1004825" y="3377662"/>
                  <a:pt x="995659" y="3403324"/>
                </a:cubicBezTo>
                <a:cubicBezTo>
                  <a:pt x="985883" y="3430820"/>
                  <a:pt x="965109" y="3446095"/>
                  <a:pt x="936392" y="3451594"/>
                </a:cubicBezTo>
                <a:cubicBezTo>
                  <a:pt x="929060" y="3447928"/>
                  <a:pt x="919284" y="3447928"/>
                  <a:pt x="915007" y="3438152"/>
                </a:cubicBezTo>
                <a:cubicBezTo>
                  <a:pt x="893011" y="3425321"/>
                  <a:pt x="897288" y="3404547"/>
                  <a:pt x="899121" y="3384383"/>
                </a:cubicBezTo>
                <a:cubicBezTo>
                  <a:pt x="899732" y="3376440"/>
                  <a:pt x="902787" y="3369108"/>
                  <a:pt x="905231" y="3361166"/>
                </a:cubicBezTo>
                <a:cubicBezTo>
                  <a:pt x="916229" y="3345890"/>
                  <a:pt x="926616" y="3330615"/>
                  <a:pt x="937614" y="3315340"/>
                </a:cubicBezTo>
                <a:cubicBezTo>
                  <a:pt x="938836" y="3312285"/>
                  <a:pt x="940058" y="3309841"/>
                  <a:pt x="943113" y="3308008"/>
                </a:cubicBezTo>
                <a:cubicBezTo>
                  <a:pt x="940669" y="3307397"/>
                  <a:pt x="939447" y="3309841"/>
                  <a:pt x="937614" y="3309841"/>
                </a:cubicBezTo>
                <a:cubicBezTo>
                  <a:pt x="933337" y="3310451"/>
                  <a:pt x="929060" y="3311674"/>
                  <a:pt x="927227" y="3315951"/>
                </a:cubicBezTo>
                <a:cubicBezTo>
                  <a:pt x="898509" y="3337947"/>
                  <a:pt x="867349" y="3354444"/>
                  <a:pt x="830077" y="3352000"/>
                </a:cubicBezTo>
                <a:cubicBezTo>
                  <a:pt x="803193" y="3350167"/>
                  <a:pt x="786696" y="3336114"/>
                  <a:pt x="783641" y="3315340"/>
                </a:cubicBezTo>
                <a:cubicBezTo>
                  <a:pt x="780586" y="3295788"/>
                  <a:pt x="795250" y="3275013"/>
                  <a:pt x="818468" y="3265237"/>
                </a:cubicBezTo>
                <a:cubicBezTo>
                  <a:pt x="845353" y="3253629"/>
                  <a:pt x="874070" y="3253629"/>
                  <a:pt x="902175" y="3256683"/>
                </a:cubicBezTo>
                <a:cubicBezTo>
                  <a:pt x="908897" y="3257294"/>
                  <a:pt x="915618" y="3257906"/>
                  <a:pt x="927227" y="3259739"/>
                </a:cubicBezTo>
                <a:cubicBezTo>
                  <a:pt x="904620" y="3245074"/>
                  <a:pt x="883235" y="3238353"/>
                  <a:pt x="865516" y="3224911"/>
                </a:cubicBezTo>
                <a:cubicBezTo>
                  <a:pt x="863683" y="3221245"/>
                  <a:pt x="857573" y="3221245"/>
                  <a:pt x="856350" y="3216968"/>
                </a:cubicBezTo>
                <a:cubicBezTo>
                  <a:pt x="853906" y="3214524"/>
                  <a:pt x="852073" y="3212691"/>
                  <a:pt x="849630" y="3210247"/>
                </a:cubicBezTo>
                <a:cubicBezTo>
                  <a:pt x="844741" y="3208414"/>
                  <a:pt x="844130" y="3203525"/>
                  <a:pt x="842297" y="3199249"/>
                </a:cubicBezTo>
                <a:cubicBezTo>
                  <a:pt x="837410" y="3183974"/>
                  <a:pt x="832521" y="3168699"/>
                  <a:pt x="845963" y="3155867"/>
                </a:cubicBezTo>
                <a:cubicBezTo>
                  <a:pt x="852990" y="3149146"/>
                  <a:pt x="860627" y="3144870"/>
                  <a:pt x="868876" y="3142884"/>
                </a:cubicBezTo>
                <a:close/>
                <a:moveTo>
                  <a:pt x="589305" y="3109380"/>
                </a:moveTo>
                <a:cubicBezTo>
                  <a:pt x="595415" y="3114268"/>
                  <a:pt x="585028" y="3128932"/>
                  <a:pt x="600303" y="3128322"/>
                </a:cubicBezTo>
                <a:cubicBezTo>
                  <a:pt x="601525" y="3129543"/>
                  <a:pt x="602136" y="3130765"/>
                  <a:pt x="602747" y="3131988"/>
                </a:cubicBezTo>
                <a:cubicBezTo>
                  <a:pt x="602747" y="3141152"/>
                  <a:pt x="602136" y="3149707"/>
                  <a:pt x="607024" y="3158261"/>
                </a:cubicBezTo>
                <a:cubicBezTo>
                  <a:pt x="602136" y="3163148"/>
                  <a:pt x="602136" y="3169258"/>
                  <a:pt x="605802" y="3174758"/>
                </a:cubicBezTo>
                <a:cubicBezTo>
                  <a:pt x="603358" y="3180257"/>
                  <a:pt x="601525" y="3186367"/>
                  <a:pt x="603358" y="3192477"/>
                </a:cubicBezTo>
                <a:cubicBezTo>
                  <a:pt x="601525" y="3201643"/>
                  <a:pt x="595415" y="3208363"/>
                  <a:pt x="593582" y="3217528"/>
                </a:cubicBezTo>
                <a:cubicBezTo>
                  <a:pt x="583195" y="3216917"/>
                  <a:pt x="576474" y="3224860"/>
                  <a:pt x="570364" y="3230359"/>
                </a:cubicBezTo>
                <a:cubicBezTo>
                  <a:pt x="556921" y="3242579"/>
                  <a:pt x="540425" y="3245024"/>
                  <a:pt x="523927" y="3244412"/>
                </a:cubicBezTo>
                <a:cubicBezTo>
                  <a:pt x="514762" y="3244412"/>
                  <a:pt x="506819" y="3234025"/>
                  <a:pt x="495821" y="3237081"/>
                </a:cubicBezTo>
                <a:cubicBezTo>
                  <a:pt x="493988" y="3235858"/>
                  <a:pt x="492766" y="3234025"/>
                  <a:pt x="492155" y="3231581"/>
                </a:cubicBezTo>
                <a:cubicBezTo>
                  <a:pt x="490933" y="3227304"/>
                  <a:pt x="486045" y="3227304"/>
                  <a:pt x="482990" y="3225471"/>
                </a:cubicBezTo>
                <a:cubicBezTo>
                  <a:pt x="474436" y="3217528"/>
                  <a:pt x="471991" y="3206530"/>
                  <a:pt x="468937" y="3196143"/>
                </a:cubicBezTo>
                <a:cubicBezTo>
                  <a:pt x="475047" y="3188200"/>
                  <a:pt x="477491" y="3179646"/>
                  <a:pt x="472603" y="3169870"/>
                </a:cubicBezTo>
                <a:cubicBezTo>
                  <a:pt x="468937" y="3163148"/>
                  <a:pt x="474436" y="3157038"/>
                  <a:pt x="477491" y="3153372"/>
                </a:cubicBezTo>
                <a:cubicBezTo>
                  <a:pt x="486656" y="3142375"/>
                  <a:pt x="500709" y="3135653"/>
                  <a:pt x="503764" y="3119767"/>
                </a:cubicBezTo>
                <a:cubicBezTo>
                  <a:pt x="515984" y="3124044"/>
                  <a:pt x="523927" y="3111824"/>
                  <a:pt x="534925" y="3111824"/>
                </a:cubicBezTo>
                <a:cubicBezTo>
                  <a:pt x="547757" y="3112435"/>
                  <a:pt x="561198" y="3111824"/>
                  <a:pt x="574030" y="3114268"/>
                </a:cubicBezTo>
                <a:cubicBezTo>
                  <a:pt x="581362" y="3115490"/>
                  <a:pt x="584417" y="3111213"/>
                  <a:pt x="589305" y="3109380"/>
                </a:cubicBezTo>
                <a:close/>
                <a:moveTo>
                  <a:pt x="316129" y="2433796"/>
                </a:moveTo>
                <a:cubicBezTo>
                  <a:pt x="321530" y="2434799"/>
                  <a:pt x="326166" y="2437184"/>
                  <a:pt x="331184" y="2438878"/>
                </a:cubicBezTo>
                <a:cubicBezTo>
                  <a:pt x="353222" y="2446019"/>
                  <a:pt x="375806" y="2450214"/>
                  <a:pt x="398299" y="2454899"/>
                </a:cubicBezTo>
                <a:cubicBezTo>
                  <a:pt x="403609" y="2456394"/>
                  <a:pt x="409483" y="2456215"/>
                  <a:pt x="414428" y="2459673"/>
                </a:cubicBezTo>
                <a:cubicBezTo>
                  <a:pt x="416809" y="2461893"/>
                  <a:pt x="418990" y="2463822"/>
                  <a:pt x="422410" y="2463187"/>
                </a:cubicBezTo>
                <a:cubicBezTo>
                  <a:pt x="423682" y="2463170"/>
                  <a:pt x="425155" y="2463443"/>
                  <a:pt x="426337" y="2463917"/>
                </a:cubicBezTo>
                <a:cubicBezTo>
                  <a:pt x="428610" y="2465354"/>
                  <a:pt x="431555" y="2465901"/>
                  <a:pt x="434101" y="2465867"/>
                </a:cubicBezTo>
                <a:cubicBezTo>
                  <a:pt x="439011" y="2466779"/>
                  <a:pt x="442283" y="2469672"/>
                  <a:pt x="446137" y="2472165"/>
                </a:cubicBezTo>
                <a:cubicBezTo>
                  <a:pt x="454045" y="2477444"/>
                  <a:pt x="458078" y="2485811"/>
                  <a:pt x="463366" y="2492888"/>
                </a:cubicBezTo>
                <a:cubicBezTo>
                  <a:pt x="465765" y="2496381"/>
                  <a:pt x="467199" y="2500965"/>
                  <a:pt x="471726" y="2502568"/>
                </a:cubicBezTo>
                <a:cubicBezTo>
                  <a:pt x="476036" y="2502606"/>
                  <a:pt x="478730" y="2499043"/>
                  <a:pt x="482132" y="2497136"/>
                </a:cubicBezTo>
                <a:cubicBezTo>
                  <a:pt x="493866" y="2488649"/>
                  <a:pt x="506726" y="2483673"/>
                  <a:pt x="521490" y="2488955"/>
                </a:cubicBezTo>
                <a:cubicBezTo>
                  <a:pt x="523654" y="2489611"/>
                  <a:pt x="525527" y="2490466"/>
                  <a:pt x="527308" y="2491814"/>
                </a:cubicBezTo>
                <a:cubicBezTo>
                  <a:pt x="534434" y="2497200"/>
                  <a:pt x="540687" y="2503187"/>
                  <a:pt x="546939" y="2509173"/>
                </a:cubicBezTo>
                <a:cubicBezTo>
                  <a:pt x="553501" y="2516233"/>
                  <a:pt x="561318" y="2522002"/>
                  <a:pt x="570281" y="2525698"/>
                </a:cubicBezTo>
                <a:cubicBezTo>
                  <a:pt x="577372" y="2528539"/>
                  <a:pt x="584537" y="2529616"/>
                  <a:pt x="591975" y="2529220"/>
                </a:cubicBezTo>
                <a:cubicBezTo>
                  <a:pt x="596794" y="2530622"/>
                  <a:pt x="602815" y="2526916"/>
                  <a:pt x="604958" y="2533155"/>
                </a:cubicBezTo>
                <a:cubicBezTo>
                  <a:pt x="605592" y="2536575"/>
                  <a:pt x="604954" y="2540011"/>
                  <a:pt x="605098" y="2543339"/>
                </a:cubicBezTo>
                <a:cubicBezTo>
                  <a:pt x="603193" y="2568634"/>
                  <a:pt x="595579" y="2591854"/>
                  <a:pt x="576528" y="2609647"/>
                </a:cubicBezTo>
                <a:cubicBezTo>
                  <a:pt x="572671" y="2614010"/>
                  <a:pt x="569013" y="2618664"/>
                  <a:pt x="563865" y="2621771"/>
                </a:cubicBezTo>
                <a:cubicBezTo>
                  <a:pt x="559116" y="2625460"/>
                  <a:pt x="553768" y="2628276"/>
                  <a:pt x="548020" y="2630509"/>
                </a:cubicBezTo>
                <a:cubicBezTo>
                  <a:pt x="536342" y="2635959"/>
                  <a:pt x="524082" y="2641808"/>
                  <a:pt x="510878" y="2643165"/>
                </a:cubicBezTo>
                <a:cubicBezTo>
                  <a:pt x="507059" y="2643218"/>
                  <a:pt x="503514" y="2641797"/>
                  <a:pt x="499985" y="2641650"/>
                </a:cubicBezTo>
                <a:cubicBezTo>
                  <a:pt x="498712" y="2641667"/>
                  <a:pt x="497348" y="2642176"/>
                  <a:pt x="497566" y="2643740"/>
                </a:cubicBezTo>
                <a:cubicBezTo>
                  <a:pt x="497783" y="2645304"/>
                  <a:pt x="499638" y="2644887"/>
                  <a:pt x="500820" y="2645361"/>
                </a:cubicBezTo>
                <a:cubicBezTo>
                  <a:pt x="503075" y="2645525"/>
                  <a:pt x="505239" y="2646181"/>
                  <a:pt x="507311" y="2647328"/>
                </a:cubicBezTo>
                <a:cubicBezTo>
                  <a:pt x="510744" y="2654822"/>
                  <a:pt x="510744" y="2654822"/>
                  <a:pt x="497632" y="2655688"/>
                </a:cubicBezTo>
                <a:cubicBezTo>
                  <a:pt x="496068" y="2655905"/>
                  <a:pt x="498123" y="2655779"/>
                  <a:pt x="496758" y="2656288"/>
                </a:cubicBezTo>
                <a:cubicBezTo>
                  <a:pt x="496468" y="2656487"/>
                  <a:pt x="496776" y="2657561"/>
                  <a:pt x="497467" y="2657943"/>
                </a:cubicBezTo>
                <a:cubicBezTo>
                  <a:pt x="508612" y="2663568"/>
                  <a:pt x="519083" y="2670085"/>
                  <a:pt x="528208" y="2678382"/>
                </a:cubicBezTo>
                <a:cubicBezTo>
                  <a:pt x="540861" y="2686827"/>
                  <a:pt x="547510" y="2700252"/>
                  <a:pt x="556197" y="2712277"/>
                </a:cubicBezTo>
                <a:cubicBezTo>
                  <a:pt x="557396" y="2714024"/>
                  <a:pt x="558304" y="2715970"/>
                  <a:pt x="559212" y="2717917"/>
                </a:cubicBezTo>
                <a:cubicBezTo>
                  <a:pt x="566061" y="2731632"/>
                  <a:pt x="568908" y="2746383"/>
                  <a:pt x="568336" y="2761768"/>
                </a:cubicBezTo>
                <a:cubicBezTo>
                  <a:pt x="568354" y="2763041"/>
                  <a:pt x="568462" y="2763823"/>
                  <a:pt x="568280" y="2764805"/>
                </a:cubicBezTo>
                <a:cubicBezTo>
                  <a:pt x="567550" y="2768732"/>
                  <a:pt x="566130" y="2772278"/>
                  <a:pt x="564509" y="2775532"/>
                </a:cubicBezTo>
                <a:cubicBezTo>
                  <a:pt x="560925" y="2778422"/>
                  <a:pt x="560578" y="2781659"/>
                  <a:pt x="562595" y="2785843"/>
                </a:cubicBezTo>
                <a:cubicBezTo>
                  <a:pt x="562921" y="2788189"/>
                  <a:pt x="562756" y="2790444"/>
                  <a:pt x="562299" y="2792898"/>
                </a:cubicBezTo>
                <a:cubicBezTo>
                  <a:pt x="561132" y="2800554"/>
                  <a:pt x="556639" y="2801497"/>
                  <a:pt x="550039" y="2798748"/>
                </a:cubicBezTo>
                <a:cubicBezTo>
                  <a:pt x="544422" y="2796180"/>
                  <a:pt x="538512" y="2793813"/>
                  <a:pt x="531947" y="2793610"/>
                </a:cubicBezTo>
                <a:cubicBezTo>
                  <a:pt x="524783" y="2792533"/>
                  <a:pt x="518035" y="2793311"/>
                  <a:pt x="511214" y="2795853"/>
                </a:cubicBezTo>
                <a:cubicBezTo>
                  <a:pt x="504376" y="2797123"/>
                  <a:pt x="498954" y="2801703"/>
                  <a:pt x="492424" y="2804046"/>
                </a:cubicBezTo>
                <a:cubicBezTo>
                  <a:pt x="491642" y="2804154"/>
                  <a:pt x="490660" y="2803971"/>
                  <a:pt x="489678" y="2803789"/>
                </a:cubicBezTo>
                <a:cubicBezTo>
                  <a:pt x="484060" y="2801222"/>
                  <a:pt x="480802" y="2806458"/>
                  <a:pt x="476509" y="2807692"/>
                </a:cubicBezTo>
                <a:cubicBezTo>
                  <a:pt x="475727" y="2807801"/>
                  <a:pt x="474654" y="2808109"/>
                  <a:pt x="473872" y="2808218"/>
                </a:cubicBezTo>
                <a:cubicBezTo>
                  <a:pt x="470635" y="2807871"/>
                  <a:pt x="468015" y="2809670"/>
                  <a:pt x="465396" y="2811469"/>
                </a:cubicBezTo>
                <a:cubicBezTo>
                  <a:pt x="462576" y="2812977"/>
                  <a:pt x="460048" y="2814285"/>
                  <a:pt x="456793" y="2812664"/>
                </a:cubicBezTo>
                <a:cubicBezTo>
                  <a:pt x="453030" y="2809680"/>
                  <a:pt x="448594" y="2807586"/>
                  <a:pt x="444831" y="2804602"/>
                </a:cubicBezTo>
                <a:cubicBezTo>
                  <a:pt x="439196" y="2800762"/>
                  <a:pt x="435689" y="2795031"/>
                  <a:pt x="431891" y="2789500"/>
                </a:cubicBezTo>
                <a:cubicBezTo>
                  <a:pt x="425695" y="2780477"/>
                  <a:pt x="425495" y="2780186"/>
                  <a:pt x="416180" y="2786582"/>
                </a:cubicBezTo>
                <a:cubicBezTo>
                  <a:pt x="410941" y="2790180"/>
                  <a:pt x="405701" y="2793778"/>
                  <a:pt x="400462" y="2797376"/>
                </a:cubicBezTo>
                <a:cubicBezTo>
                  <a:pt x="394149" y="2801283"/>
                  <a:pt x="388019" y="2804207"/>
                  <a:pt x="380672" y="2804113"/>
                </a:cubicBezTo>
                <a:cubicBezTo>
                  <a:pt x="375398" y="2805164"/>
                  <a:pt x="369740" y="2806908"/>
                  <a:pt x="364505" y="2803649"/>
                </a:cubicBezTo>
                <a:cubicBezTo>
                  <a:pt x="350376" y="2801786"/>
                  <a:pt x="336155" y="2800415"/>
                  <a:pt x="322025" y="2798552"/>
                </a:cubicBezTo>
                <a:cubicBezTo>
                  <a:pt x="320171" y="2798970"/>
                  <a:pt x="318115" y="2799096"/>
                  <a:pt x="316243" y="2798240"/>
                </a:cubicBezTo>
                <a:cubicBezTo>
                  <a:pt x="312806" y="2797602"/>
                  <a:pt x="309078" y="2797164"/>
                  <a:pt x="305641" y="2796525"/>
                </a:cubicBezTo>
                <a:cubicBezTo>
                  <a:pt x="291694" y="2793681"/>
                  <a:pt x="277291" y="2793291"/>
                  <a:pt x="262797" y="2793392"/>
                </a:cubicBezTo>
                <a:cubicBezTo>
                  <a:pt x="255159" y="2793497"/>
                  <a:pt x="245683" y="2795293"/>
                  <a:pt x="242888" y="2784362"/>
                </a:cubicBezTo>
                <a:cubicBezTo>
                  <a:pt x="243127" y="2780343"/>
                  <a:pt x="244057" y="2776706"/>
                  <a:pt x="244786" y="2772778"/>
                </a:cubicBezTo>
                <a:cubicBezTo>
                  <a:pt x="244860" y="2771014"/>
                  <a:pt x="245424" y="2769341"/>
                  <a:pt x="245789" y="2767378"/>
                </a:cubicBezTo>
                <a:cubicBezTo>
                  <a:pt x="246175" y="2759830"/>
                  <a:pt x="251506" y="2755742"/>
                  <a:pt x="256636" y="2751362"/>
                </a:cubicBezTo>
                <a:cubicBezTo>
                  <a:pt x="266481" y="2740747"/>
                  <a:pt x="275325" y="2728676"/>
                  <a:pt x="286460" y="2719316"/>
                </a:cubicBezTo>
                <a:cubicBezTo>
                  <a:pt x="294193" y="2711864"/>
                  <a:pt x="302526" y="2705285"/>
                  <a:pt x="309568" y="2697451"/>
                </a:cubicBezTo>
                <a:cubicBezTo>
                  <a:pt x="321632" y="2684455"/>
                  <a:pt x="338894" y="2679026"/>
                  <a:pt x="352756" y="2668649"/>
                </a:cubicBezTo>
                <a:cubicBezTo>
                  <a:pt x="357140" y="2666924"/>
                  <a:pt x="361615" y="2664708"/>
                  <a:pt x="366290" y="2662783"/>
                </a:cubicBezTo>
                <a:cubicBezTo>
                  <a:pt x="377438" y="2661552"/>
                  <a:pt x="386245" y="2653792"/>
                  <a:pt x="396576" y="2650124"/>
                </a:cubicBezTo>
                <a:cubicBezTo>
                  <a:pt x="399305" y="2649107"/>
                  <a:pt x="399270" y="2646560"/>
                  <a:pt x="397671" y="2644232"/>
                </a:cubicBezTo>
                <a:cubicBezTo>
                  <a:pt x="396272" y="2642194"/>
                  <a:pt x="395254" y="2639466"/>
                  <a:pt x="391653" y="2641083"/>
                </a:cubicBezTo>
                <a:cubicBezTo>
                  <a:pt x="389215" y="2641899"/>
                  <a:pt x="387087" y="2643790"/>
                  <a:pt x="384849" y="2644898"/>
                </a:cubicBezTo>
                <a:cubicBezTo>
                  <a:pt x="381247" y="2646515"/>
                  <a:pt x="378302" y="2645967"/>
                  <a:pt x="375138" y="2643856"/>
                </a:cubicBezTo>
                <a:cubicBezTo>
                  <a:pt x="372266" y="2641545"/>
                  <a:pt x="370267" y="2638634"/>
                  <a:pt x="367013" y="2637014"/>
                </a:cubicBezTo>
                <a:cubicBezTo>
                  <a:pt x="366322" y="2636631"/>
                  <a:pt x="365631" y="2636249"/>
                  <a:pt x="365232" y="2635667"/>
                </a:cubicBezTo>
                <a:cubicBezTo>
                  <a:pt x="347058" y="2646005"/>
                  <a:pt x="328977" y="2655852"/>
                  <a:pt x="310604" y="2665899"/>
                </a:cubicBezTo>
                <a:cubicBezTo>
                  <a:pt x="308040" y="2664661"/>
                  <a:pt x="304456" y="2667551"/>
                  <a:pt x="302548" y="2664149"/>
                </a:cubicBezTo>
                <a:cubicBezTo>
                  <a:pt x="316555" y="2657101"/>
                  <a:pt x="330853" y="2649852"/>
                  <a:pt x="345351" y="2642894"/>
                </a:cubicBezTo>
                <a:cubicBezTo>
                  <a:pt x="352554" y="2639661"/>
                  <a:pt x="359266" y="2636337"/>
                  <a:pt x="364870" y="2630775"/>
                </a:cubicBezTo>
                <a:cubicBezTo>
                  <a:pt x="361672" y="2626118"/>
                  <a:pt x="368511" y="2624848"/>
                  <a:pt x="368167" y="2621229"/>
                </a:cubicBezTo>
                <a:cubicBezTo>
                  <a:pt x="353046" y="2604199"/>
                  <a:pt x="337051" y="2587769"/>
                  <a:pt x="321056" y="2571338"/>
                </a:cubicBezTo>
                <a:cubicBezTo>
                  <a:pt x="331167" y="2572962"/>
                  <a:pt x="336473" y="2581313"/>
                  <a:pt x="343216" y="2587390"/>
                </a:cubicBezTo>
                <a:cubicBezTo>
                  <a:pt x="349830" y="2598269"/>
                  <a:pt x="360610" y="2605858"/>
                  <a:pt x="367806" y="2616337"/>
                </a:cubicBezTo>
                <a:cubicBezTo>
                  <a:pt x="368805" y="2617792"/>
                  <a:pt x="369988" y="2618266"/>
                  <a:pt x="371461" y="2618539"/>
                </a:cubicBezTo>
                <a:cubicBezTo>
                  <a:pt x="372825" y="2618031"/>
                  <a:pt x="373898" y="2617722"/>
                  <a:pt x="375062" y="2616923"/>
                </a:cubicBezTo>
                <a:cubicBezTo>
                  <a:pt x="382448" y="2612708"/>
                  <a:pt x="388409" y="2618894"/>
                  <a:pt x="395756" y="2618989"/>
                </a:cubicBezTo>
                <a:cubicBezTo>
                  <a:pt x="371549" y="2589351"/>
                  <a:pt x="346377" y="2560804"/>
                  <a:pt x="324698" y="2529859"/>
                </a:cubicBezTo>
                <a:cubicBezTo>
                  <a:pt x="323498" y="2528112"/>
                  <a:pt x="322590" y="2526166"/>
                  <a:pt x="321682" y="2524219"/>
                </a:cubicBezTo>
                <a:cubicBezTo>
                  <a:pt x="320847" y="2520509"/>
                  <a:pt x="318849" y="2517598"/>
                  <a:pt x="316650" y="2514396"/>
                </a:cubicBezTo>
                <a:cubicBezTo>
                  <a:pt x="310983" y="2501154"/>
                  <a:pt x="303661" y="2488620"/>
                  <a:pt x="301304" y="2473961"/>
                </a:cubicBezTo>
                <a:cubicBezTo>
                  <a:pt x="304619" y="2465688"/>
                  <a:pt x="301094" y="2458685"/>
                  <a:pt x="296788" y="2451790"/>
                </a:cubicBezTo>
                <a:cubicBezTo>
                  <a:pt x="295214" y="2437022"/>
                  <a:pt x="302182" y="2430952"/>
                  <a:pt x="316129" y="2433796"/>
                </a:cubicBezTo>
                <a:close/>
                <a:moveTo>
                  <a:pt x="826118" y="2184513"/>
                </a:moveTo>
                <a:cubicBezTo>
                  <a:pt x="831583" y="2183198"/>
                  <a:pt x="837453" y="2183400"/>
                  <a:pt x="843727" y="2185019"/>
                </a:cubicBezTo>
                <a:cubicBezTo>
                  <a:pt x="856681" y="2188257"/>
                  <a:pt x="867206" y="2195139"/>
                  <a:pt x="875302" y="2206068"/>
                </a:cubicBezTo>
                <a:cubicBezTo>
                  <a:pt x="888660" y="2211736"/>
                  <a:pt x="888256" y="2225905"/>
                  <a:pt x="893518" y="2234809"/>
                </a:cubicBezTo>
                <a:cubicBezTo>
                  <a:pt x="890685" y="2219427"/>
                  <a:pt x="897971" y="2206068"/>
                  <a:pt x="908900" y="2195139"/>
                </a:cubicBezTo>
                <a:cubicBezTo>
                  <a:pt x="916592" y="2187448"/>
                  <a:pt x="926712" y="2188257"/>
                  <a:pt x="936022" y="2192306"/>
                </a:cubicBezTo>
                <a:cubicBezTo>
                  <a:pt x="950190" y="2197972"/>
                  <a:pt x="960311" y="2212545"/>
                  <a:pt x="960311" y="2227118"/>
                </a:cubicBezTo>
                <a:cubicBezTo>
                  <a:pt x="960311" y="2242096"/>
                  <a:pt x="950190" y="2256670"/>
                  <a:pt x="935617" y="2263146"/>
                </a:cubicBezTo>
                <a:cubicBezTo>
                  <a:pt x="932379" y="2264360"/>
                  <a:pt x="929141" y="2264765"/>
                  <a:pt x="925498" y="2266789"/>
                </a:cubicBezTo>
                <a:cubicBezTo>
                  <a:pt x="963549" y="2261121"/>
                  <a:pt x="988242" y="2289053"/>
                  <a:pt x="979336" y="2320223"/>
                </a:cubicBezTo>
                <a:cubicBezTo>
                  <a:pt x="970835" y="2341272"/>
                  <a:pt x="953429" y="2346940"/>
                  <a:pt x="935212" y="2333986"/>
                </a:cubicBezTo>
                <a:cubicBezTo>
                  <a:pt x="924283" y="2326700"/>
                  <a:pt x="915782" y="2317794"/>
                  <a:pt x="911329" y="2305245"/>
                </a:cubicBezTo>
                <a:cubicBezTo>
                  <a:pt x="917402" y="2322652"/>
                  <a:pt x="916187" y="2340058"/>
                  <a:pt x="910115" y="2357060"/>
                </a:cubicBezTo>
                <a:cubicBezTo>
                  <a:pt x="903638" y="2375276"/>
                  <a:pt x="889875" y="2385396"/>
                  <a:pt x="870849" y="2389039"/>
                </a:cubicBezTo>
                <a:cubicBezTo>
                  <a:pt x="865991" y="2386610"/>
                  <a:pt x="859515" y="2386610"/>
                  <a:pt x="856681" y="2380133"/>
                </a:cubicBezTo>
                <a:cubicBezTo>
                  <a:pt x="842108" y="2371633"/>
                  <a:pt x="844942" y="2357870"/>
                  <a:pt x="846156" y="2344511"/>
                </a:cubicBezTo>
                <a:cubicBezTo>
                  <a:pt x="846561" y="2339249"/>
                  <a:pt x="848585" y="2334391"/>
                  <a:pt x="850204" y="2329129"/>
                </a:cubicBezTo>
                <a:cubicBezTo>
                  <a:pt x="857491" y="2319008"/>
                  <a:pt x="864372" y="2308889"/>
                  <a:pt x="871659" y="2298768"/>
                </a:cubicBezTo>
                <a:cubicBezTo>
                  <a:pt x="872468" y="2296745"/>
                  <a:pt x="873278" y="2295125"/>
                  <a:pt x="875302" y="2293911"/>
                </a:cubicBezTo>
                <a:cubicBezTo>
                  <a:pt x="873683" y="2293506"/>
                  <a:pt x="872873" y="2295125"/>
                  <a:pt x="871659" y="2295125"/>
                </a:cubicBezTo>
                <a:cubicBezTo>
                  <a:pt x="868825" y="2295530"/>
                  <a:pt x="865991" y="2296340"/>
                  <a:pt x="864777" y="2299173"/>
                </a:cubicBezTo>
                <a:cubicBezTo>
                  <a:pt x="845751" y="2313746"/>
                  <a:pt x="825107" y="2324676"/>
                  <a:pt x="800413" y="2323057"/>
                </a:cubicBezTo>
                <a:cubicBezTo>
                  <a:pt x="782602" y="2321843"/>
                  <a:pt x="771673" y="2312532"/>
                  <a:pt x="769648" y="2298768"/>
                </a:cubicBezTo>
                <a:cubicBezTo>
                  <a:pt x="767625" y="2285815"/>
                  <a:pt x="777340" y="2272051"/>
                  <a:pt x="792722" y="2265575"/>
                </a:cubicBezTo>
                <a:cubicBezTo>
                  <a:pt x="810534" y="2257884"/>
                  <a:pt x="829560" y="2257884"/>
                  <a:pt x="848180" y="2259908"/>
                </a:cubicBezTo>
                <a:cubicBezTo>
                  <a:pt x="852633" y="2260312"/>
                  <a:pt x="857086" y="2260718"/>
                  <a:pt x="864777" y="2261932"/>
                </a:cubicBezTo>
                <a:cubicBezTo>
                  <a:pt x="849799" y="2252216"/>
                  <a:pt x="835631" y="2247763"/>
                  <a:pt x="823892" y="2238858"/>
                </a:cubicBezTo>
                <a:cubicBezTo>
                  <a:pt x="822678" y="2236429"/>
                  <a:pt x="818630" y="2236429"/>
                  <a:pt x="817820" y="2233595"/>
                </a:cubicBezTo>
                <a:cubicBezTo>
                  <a:pt x="816201" y="2231976"/>
                  <a:pt x="814986" y="2230762"/>
                  <a:pt x="813367" y="2229142"/>
                </a:cubicBezTo>
                <a:cubicBezTo>
                  <a:pt x="810129" y="2227928"/>
                  <a:pt x="809724" y="2224689"/>
                  <a:pt x="808509" y="2221856"/>
                </a:cubicBezTo>
                <a:cubicBezTo>
                  <a:pt x="805271" y="2211736"/>
                  <a:pt x="802033" y="2201616"/>
                  <a:pt x="810938" y="2193115"/>
                </a:cubicBezTo>
                <a:cubicBezTo>
                  <a:pt x="815594" y="2188662"/>
                  <a:pt x="820654" y="2185828"/>
                  <a:pt x="826118" y="2184513"/>
                </a:cubicBezTo>
                <a:close/>
                <a:moveTo>
                  <a:pt x="1898757" y="2097951"/>
                </a:moveTo>
                <a:lnTo>
                  <a:pt x="1881438" y="2100695"/>
                </a:lnTo>
                <a:lnTo>
                  <a:pt x="1823557" y="2112066"/>
                </a:lnTo>
                <a:lnTo>
                  <a:pt x="1853877" y="2117142"/>
                </a:lnTo>
                <a:cubicBezTo>
                  <a:pt x="1867120" y="2115980"/>
                  <a:pt x="1881199" y="2111444"/>
                  <a:pt x="1895697" y="2103053"/>
                </a:cubicBezTo>
                <a:close/>
                <a:moveTo>
                  <a:pt x="605954" y="1643007"/>
                </a:moveTo>
                <a:cubicBezTo>
                  <a:pt x="610231" y="1643542"/>
                  <a:pt x="614814" y="1645222"/>
                  <a:pt x="618479" y="1643695"/>
                </a:cubicBezTo>
                <a:cubicBezTo>
                  <a:pt x="628256" y="1655915"/>
                  <a:pt x="641087" y="1651638"/>
                  <a:pt x="653307" y="1649805"/>
                </a:cubicBezTo>
                <a:cubicBezTo>
                  <a:pt x="655751" y="1652248"/>
                  <a:pt x="658195" y="1654693"/>
                  <a:pt x="661250" y="1656526"/>
                </a:cubicBezTo>
                <a:cubicBezTo>
                  <a:pt x="669804" y="1662025"/>
                  <a:pt x="673470" y="1673023"/>
                  <a:pt x="669193" y="1679133"/>
                </a:cubicBezTo>
                <a:cubicBezTo>
                  <a:pt x="653918" y="1700518"/>
                  <a:pt x="653307" y="1731680"/>
                  <a:pt x="622756" y="1743289"/>
                </a:cubicBezTo>
                <a:cubicBezTo>
                  <a:pt x="605649" y="1750010"/>
                  <a:pt x="575710" y="1751232"/>
                  <a:pt x="564100" y="1736568"/>
                </a:cubicBezTo>
                <a:cubicBezTo>
                  <a:pt x="557379" y="1728624"/>
                  <a:pt x="552491" y="1729236"/>
                  <a:pt x="543937" y="1733513"/>
                </a:cubicBezTo>
                <a:cubicBezTo>
                  <a:pt x="544548" y="1726181"/>
                  <a:pt x="553713" y="1724347"/>
                  <a:pt x="550658" y="1718237"/>
                </a:cubicBezTo>
                <a:cubicBezTo>
                  <a:pt x="548214" y="1713350"/>
                  <a:pt x="542104" y="1716404"/>
                  <a:pt x="538438" y="1714571"/>
                </a:cubicBezTo>
                <a:cubicBezTo>
                  <a:pt x="543937" y="1701129"/>
                  <a:pt x="549436" y="1688298"/>
                  <a:pt x="554324" y="1674856"/>
                </a:cubicBezTo>
                <a:cubicBezTo>
                  <a:pt x="557379" y="1665691"/>
                  <a:pt x="569599" y="1663247"/>
                  <a:pt x="570821" y="1652860"/>
                </a:cubicBezTo>
                <a:cubicBezTo>
                  <a:pt x="572654" y="1654082"/>
                  <a:pt x="575098" y="1654693"/>
                  <a:pt x="576931" y="1655915"/>
                </a:cubicBezTo>
                <a:cubicBezTo>
                  <a:pt x="582430" y="1652860"/>
                  <a:pt x="589151" y="1652248"/>
                  <a:pt x="595261" y="1649194"/>
                </a:cubicBezTo>
                <a:cubicBezTo>
                  <a:pt x="597705" y="1643084"/>
                  <a:pt x="601677" y="1642473"/>
                  <a:pt x="605954" y="1643007"/>
                </a:cubicBezTo>
                <a:close/>
                <a:moveTo>
                  <a:pt x="1001460" y="1559429"/>
                </a:moveTo>
                <a:cubicBezTo>
                  <a:pt x="1006767" y="1561211"/>
                  <a:pt x="1011105" y="1565704"/>
                  <a:pt x="1013274" y="1572521"/>
                </a:cubicBezTo>
                <a:cubicBezTo>
                  <a:pt x="1016063" y="1581507"/>
                  <a:pt x="1016373" y="1590493"/>
                  <a:pt x="1014203" y="1599479"/>
                </a:cubicBezTo>
                <a:cubicBezTo>
                  <a:pt x="1013274" y="1603507"/>
                  <a:pt x="1012654" y="1607535"/>
                  <a:pt x="1011724" y="1611564"/>
                </a:cubicBezTo>
                <a:cubicBezTo>
                  <a:pt x="1010795" y="1613422"/>
                  <a:pt x="1012344" y="1615592"/>
                  <a:pt x="1010795" y="1617761"/>
                </a:cubicBezTo>
                <a:cubicBezTo>
                  <a:pt x="1012654" y="1616521"/>
                  <a:pt x="1013893" y="1614662"/>
                  <a:pt x="1015443" y="1613422"/>
                </a:cubicBezTo>
                <a:cubicBezTo>
                  <a:pt x="1016682" y="1612183"/>
                  <a:pt x="1017612" y="1610944"/>
                  <a:pt x="1018851" y="1609704"/>
                </a:cubicBezTo>
                <a:cubicBezTo>
                  <a:pt x="1020711" y="1608465"/>
                  <a:pt x="1021020" y="1605986"/>
                  <a:pt x="1022570" y="1604437"/>
                </a:cubicBezTo>
                <a:cubicBezTo>
                  <a:pt x="1025978" y="1602887"/>
                  <a:pt x="1028457" y="1600408"/>
                  <a:pt x="1029387" y="1597000"/>
                </a:cubicBezTo>
                <a:cubicBezTo>
                  <a:pt x="1041162" y="1584605"/>
                  <a:pt x="1054176" y="1575929"/>
                  <a:pt x="1072458" y="1581507"/>
                </a:cubicBezTo>
                <a:cubicBezTo>
                  <a:pt x="1082064" y="1585225"/>
                  <a:pt x="1085782" y="1590803"/>
                  <a:pt x="1085162" y="1601028"/>
                </a:cubicBezTo>
                <a:cubicBezTo>
                  <a:pt x="1084543" y="1611564"/>
                  <a:pt x="1079274" y="1619930"/>
                  <a:pt x="1071218" y="1626437"/>
                </a:cubicBezTo>
                <a:cubicBezTo>
                  <a:pt x="1060373" y="1635423"/>
                  <a:pt x="1047669" y="1640381"/>
                  <a:pt x="1034344" y="1644099"/>
                </a:cubicBezTo>
                <a:cubicBezTo>
                  <a:pt x="1032485" y="1644099"/>
                  <a:pt x="1030936" y="1643479"/>
                  <a:pt x="1029077" y="1644409"/>
                </a:cubicBezTo>
                <a:cubicBezTo>
                  <a:pt x="1037443" y="1643169"/>
                  <a:pt x="1045190" y="1647198"/>
                  <a:pt x="1053246" y="1647198"/>
                </a:cubicBezTo>
                <a:cubicBezTo>
                  <a:pt x="1066570" y="1649367"/>
                  <a:pt x="1077415" y="1655254"/>
                  <a:pt x="1083303" y="1668268"/>
                </a:cubicBezTo>
                <a:cubicBezTo>
                  <a:pt x="1084543" y="1671367"/>
                  <a:pt x="1085472" y="1674155"/>
                  <a:pt x="1083303" y="1677254"/>
                </a:cubicBezTo>
                <a:cubicBezTo>
                  <a:pt x="1082993" y="1679113"/>
                  <a:pt x="1082993" y="1680353"/>
                  <a:pt x="1082683" y="1681592"/>
                </a:cubicBezTo>
                <a:cubicBezTo>
                  <a:pt x="1072768" y="1698635"/>
                  <a:pt x="1057894" y="1700494"/>
                  <a:pt x="1040542" y="1695846"/>
                </a:cubicBezTo>
                <a:cubicBezTo>
                  <a:pt x="1033415" y="1693987"/>
                  <a:pt x="1027528" y="1690268"/>
                  <a:pt x="1022880" y="1684691"/>
                </a:cubicBezTo>
                <a:cubicBezTo>
                  <a:pt x="1022880" y="1684381"/>
                  <a:pt x="1022570" y="1683761"/>
                  <a:pt x="1022570" y="1683451"/>
                </a:cubicBezTo>
                <a:cubicBezTo>
                  <a:pt x="1016992" y="1680973"/>
                  <a:pt x="1013584" y="1676634"/>
                  <a:pt x="1010485" y="1671987"/>
                </a:cubicBezTo>
                <a:cubicBezTo>
                  <a:pt x="1009865" y="1670747"/>
                  <a:pt x="1009555" y="1669198"/>
                  <a:pt x="1008316" y="1668268"/>
                </a:cubicBezTo>
                <a:cubicBezTo>
                  <a:pt x="1010175" y="1670437"/>
                  <a:pt x="1010485" y="1673226"/>
                  <a:pt x="1012344" y="1675395"/>
                </a:cubicBezTo>
                <a:cubicBezTo>
                  <a:pt x="1015443" y="1682521"/>
                  <a:pt x="1013584" y="1690578"/>
                  <a:pt x="1015443" y="1697705"/>
                </a:cubicBezTo>
                <a:cubicBezTo>
                  <a:pt x="1015133" y="1698015"/>
                  <a:pt x="1015133" y="1698635"/>
                  <a:pt x="1015443" y="1698944"/>
                </a:cubicBezTo>
                <a:cubicBezTo>
                  <a:pt x="1015133" y="1699564"/>
                  <a:pt x="1014513" y="1700494"/>
                  <a:pt x="1014203" y="1701113"/>
                </a:cubicBezTo>
                <a:cubicBezTo>
                  <a:pt x="1010795" y="1713818"/>
                  <a:pt x="1004288" y="1720325"/>
                  <a:pt x="995612" y="1719705"/>
                </a:cubicBezTo>
                <a:cubicBezTo>
                  <a:pt x="982287" y="1718776"/>
                  <a:pt x="970513" y="1707621"/>
                  <a:pt x="969583" y="1695226"/>
                </a:cubicBezTo>
                <a:cubicBezTo>
                  <a:pt x="968344" y="1683451"/>
                  <a:pt x="973611" y="1674155"/>
                  <a:pt x="980428" y="1665479"/>
                </a:cubicBezTo>
                <a:cubicBezTo>
                  <a:pt x="981668" y="1663930"/>
                  <a:pt x="981978" y="1661761"/>
                  <a:pt x="983527" y="1659902"/>
                </a:cubicBezTo>
                <a:cubicBezTo>
                  <a:pt x="981978" y="1661451"/>
                  <a:pt x="980118" y="1660832"/>
                  <a:pt x="978569" y="1661761"/>
                </a:cubicBezTo>
                <a:cubicBezTo>
                  <a:pt x="966794" y="1667958"/>
                  <a:pt x="955020" y="1671367"/>
                  <a:pt x="942935" y="1661761"/>
                </a:cubicBezTo>
                <a:cubicBezTo>
                  <a:pt x="935498" y="1655873"/>
                  <a:pt x="931780" y="1642240"/>
                  <a:pt x="934569" y="1632634"/>
                </a:cubicBezTo>
                <a:cubicBezTo>
                  <a:pt x="937357" y="1623028"/>
                  <a:pt x="943245" y="1618690"/>
                  <a:pt x="955020" y="1617761"/>
                </a:cubicBezTo>
                <a:cubicBezTo>
                  <a:pt x="958118" y="1618690"/>
                  <a:pt x="961527" y="1618690"/>
                  <a:pt x="964006" y="1620859"/>
                </a:cubicBezTo>
                <a:cubicBezTo>
                  <a:pt x="964625" y="1620859"/>
                  <a:pt x="965245" y="1621169"/>
                  <a:pt x="965865" y="1621169"/>
                </a:cubicBezTo>
                <a:cubicBezTo>
                  <a:pt x="972372" y="1622408"/>
                  <a:pt x="977950" y="1625817"/>
                  <a:pt x="981978" y="1630775"/>
                </a:cubicBezTo>
                <a:cubicBezTo>
                  <a:pt x="982597" y="1631085"/>
                  <a:pt x="982597" y="1632324"/>
                  <a:pt x="983837" y="1632324"/>
                </a:cubicBezTo>
                <a:cubicBezTo>
                  <a:pt x="983527" y="1632014"/>
                  <a:pt x="982907" y="1631704"/>
                  <a:pt x="982597" y="1631085"/>
                </a:cubicBezTo>
                <a:cubicBezTo>
                  <a:pt x="977640" y="1626127"/>
                  <a:pt x="974851" y="1619930"/>
                  <a:pt x="973302" y="1613112"/>
                </a:cubicBezTo>
                <a:cubicBezTo>
                  <a:pt x="971132" y="1602577"/>
                  <a:pt x="967414" y="1592042"/>
                  <a:pt x="971132" y="1581197"/>
                </a:cubicBezTo>
                <a:cubicBezTo>
                  <a:pt x="973611" y="1573760"/>
                  <a:pt x="977020" y="1567253"/>
                  <a:pt x="983837" y="1562605"/>
                </a:cubicBezTo>
                <a:cubicBezTo>
                  <a:pt x="989879" y="1558577"/>
                  <a:pt x="996154" y="1557647"/>
                  <a:pt x="1001460" y="1559429"/>
                </a:cubicBezTo>
                <a:close/>
                <a:moveTo>
                  <a:pt x="473596" y="1387187"/>
                </a:moveTo>
                <a:cubicBezTo>
                  <a:pt x="481768" y="1386499"/>
                  <a:pt x="490017" y="1386347"/>
                  <a:pt x="498266" y="1390013"/>
                </a:cubicBezTo>
                <a:cubicBezTo>
                  <a:pt x="507431" y="1394290"/>
                  <a:pt x="520872" y="1393068"/>
                  <a:pt x="517818" y="1408954"/>
                </a:cubicBezTo>
                <a:cubicBezTo>
                  <a:pt x="520262" y="1412009"/>
                  <a:pt x="525761" y="1410787"/>
                  <a:pt x="526983" y="1416286"/>
                </a:cubicBezTo>
                <a:cubicBezTo>
                  <a:pt x="529121" y="1421175"/>
                  <a:pt x="528510" y="1426826"/>
                  <a:pt x="528663" y="1432249"/>
                </a:cubicBezTo>
                <a:lnTo>
                  <a:pt x="533703" y="1443989"/>
                </a:lnTo>
                <a:lnTo>
                  <a:pt x="533703" y="1441337"/>
                </a:lnTo>
                <a:cubicBezTo>
                  <a:pt x="539202" y="1437671"/>
                  <a:pt x="544090" y="1434005"/>
                  <a:pt x="551422" y="1434005"/>
                </a:cubicBezTo>
                <a:cubicBezTo>
                  <a:pt x="553866" y="1427895"/>
                  <a:pt x="561198" y="1430950"/>
                  <a:pt x="564865" y="1427284"/>
                </a:cubicBezTo>
                <a:cubicBezTo>
                  <a:pt x="574029" y="1429117"/>
                  <a:pt x="583805" y="1430950"/>
                  <a:pt x="592971" y="1432783"/>
                </a:cubicBezTo>
                <a:cubicBezTo>
                  <a:pt x="622299" y="1438893"/>
                  <a:pt x="643685" y="1487162"/>
                  <a:pt x="624132" y="1507937"/>
                </a:cubicBezTo>
                <a:cubicBezTo>
                  <a:pt x="611300" y="1521379"/>
                  <a:pt x="594804" y="1532988"/>
                  <a:pt x="572197" y="1531766"/>
                </a:cubicBezTo>
                <a:cubicBezTo>
                  <a:pt x="543479" y="1529933"/>
                  <a:pt x="528204" y="1512825"/>
                  <a:pt x="515373" y="1490828"/>
                </a:cubicBezTo>
                <a:cubicBezTo>
                  <a:pt x="514151" y="1488995"/>
                  <a:pt x="512929" y="1487162"/>
                  <a:pt x="512929" y="1484718"/>
                </a:cubicBezTo>
                <a:lnTo>
                  <a:pt x="511960" y="1480844"/>
                </a:lnTo>
                <a:lnTo>
                  <a:pt x="511708" y="1481664"/>
                </a:lnTo>
                <a:cubicBezTo>
                  <a:pt x="511096" y="1481664"/>
                  <a:pt x="510485" y="1482275"/>
                  <a:pt x="509875" y="1482886"/>
                </a:cubicBezTo>
                <a:cubicBezTo>
                  <a:pt x="496433" y="1479831"/>
                  <a:pt x="486046" y="1490218"/>
                  <a:pt x="474436" y="1493884"/>
                </a:cubicBezTo>
                <a:cubicBezTo>
                  <a:pt x="454273" y="1500605"/>
                  <a:pt x="437776" y="1491440"/>
                  <a:pt x="427389" y="1480442"/>
                </a:cubicBezTo>
                <a:cubicBezTo>
                  <a:pt x="416390" y="1469444"/>
                  <a:pt x="410892" y="1452947"/>
                  <a:pt x="415169" y="1432173"/>
                </a:cubicBezTo>
                <a:cubicBezTo>
                  <a:pt x="419446" y="1408343"/>
                  <a:pt x="442664" y="1405288"/>
                  <a:pt x="449385" y="1387569"/>
                </a:cubicBezTo>
                <a:cubicBezTo>
                  <a:pt x="457328" y="1389096"/>
                  <a:pt x="465424" y="1387874"/>
                  <a:pt x="473596" y="1387187"/>
                </a:cubicBezTo>
                <a:close/>
                <a:moveTo>
                  <a:pt x="829830" y="1113782"/>
                </a:moveTo>
                <a:cubicBezTo>
                  <a:pt x="836908" y="1112078"/>
                  <a:pt x="844511" y="1112340"/>
                  <a:pt x="852638" y="1114437"/>
                </a:cubicBezTo>
                <a:cubicBezTo>
                  <a:pt x="869417" y="1118632"/>
                  <a:pt x="883050" y="1127546"/>
                  <a:pt x="893536" y="1141703"/>
                </a:cubicBezTo>
                <a:cubicBezTo>
                  <a:pt x="910839" y="1149043"/>
                  <a:pt x="910316" y="1167395"/>
                  <a:pt x="917132" y="1178931"/>
                </a:cubicBezTo>
                <a:cubicBezTo>
                  <a:pt x="913461" y="1159006"/>
                  <a:pt x="922899" y="1141703"/>
                  <a:pt x="937056" y="1127546"/>
                </a:cubicBezTo>
                <a:cubicBezTo>
                  <a:pt x="947018" y="1117584"/>
                  <a:pt x="960127" y="1118632"/>
                  <a:pt x="972187" y="1123876"/>
                </a:cubicBezTo>
                <a:cubicBezTo>
                  <a:pt x="990538" y="1131216"/>
                  <a:pt x="1003647" y="1150092"/>
                  <a:pt x="1003647" y="1168968"/>
                </a:cubicBezTo>
                <a:cubicBezTo>
                  <a:pt x="1003647" y="1188369"/>
                  <a:pt x="990538" y="1207245"/>
                  <a:pt x="971662" y="1215634"/>
                </a:cubicBezTo>
                <a:cubicBezTo>
                  <a:pt x="967468" y="1217207"/>
                  <a:pt x="963273" y="1217731"/>
                  <a:pt x="958554" y="1220353"/>
                </a:cubicBezTo>
                <a:cubicBezTo>
                  <a:pt x="1007841" y="1213012"/>
                  <a:pt x="1039826" y="1249191"/>
                  <a:pt x="1028291" y="1289565"/>
                </a:cubicBezTo>
                <a:cubicBezTo>
                  <a:pt x="1017280" y="1316830"/>
                  <a:pt x="994733" y="1324171"/>
                  <a:pt x="971138" y="1307392"/>
                </a:cubicBezTo>
                <a:cubicBezTo>
                  <a:pt x="956981" y="1297955"/>
                  <a:pt x="945970" y="1286419"/>
                  <a:pt x="940202" y="1270165"/>
                </a:cubicBezTo>
                <a:cubicBezTo>
                  <a:pt x="948068" y="1292711"/>
                  <a:pt x="946495" y="1315257"/>
                  <a:pt x="938629" y="1337279"/>
                </a:cubicBezTo>
                <a:cubicBezTo>
                  <a:pt x="930240" y="1360875"/>
                  <a:pt x="912412" y="1373983"/>
                  <a:pt x="887769" y="1378702"/>
                </a:cubicBezTo>
                <a:cubicBezTo>
                  <a:pt x="881477" y="1375556"/>
                  <a:pt x="873087" y="1375556"/>
                  <a:pt x="869417" y="1367167"/>
                </a:cubicBezTo>
                <a:cubicBezTo>
                  <a:pt x="850541" y="1356156"/>
                  <a:pt x="854211" y="1338328"/>
                  <a:pt x="855784" y="1321025"/>
                </a:cubicBezTo>
                <a:cubicBezTo>
                  <a:pt x="856309" y="1314209"/>
                  <a:pt x="858930" y="1307917"/>
                  <a:pt x="861028" y="1301101"/>
                </a:cubicBezTo>
                <a:cubicBezTo>
                  <a:pt x="870466" y="1287992"/>
                  <a:pt x="879379" y="1274884"/>
                  <a:pt x="888817" y="1261775"/>
                </a:cubicBezTo>
                <a:cubicBezTo>
                  <a:pt x="889866" y="1259154"/>
                  <a:pt x="890915" y="1257057"/>
                  <a:pt x="893536" y="1255484"/>
                </a:cubicBezTo>
                <a:cubicBezTo>
                  <a:pt x="891440" y="1254959"/>
                  <a:pt x="890390" y="1257057"/>
                  <a:pt x="888817" y="1257057"/>
                </a:cubicBezTo>
                <a:cubicBezTo>
                  <a:pt x="885147" y="1257580"/>
                  <a:pt x="881477" y="1258629"/>
                  <a:pt x="879904" y="1262300"/>
                </a:cubicBezTo>
                <a:cubicBezTo>
                  <a:pt x="855260" y="1281176"/>
                  <a:pt x="828519" y="1295333"/>
                  <a:pt x="796534" y="1293236"/>
                </a:cubicBezTo>
                <a:cubicBezTo>
                  <a:pt x="773464" y="1291663"/>
                  <a:pt x="759307" y="1279603"/>
                  <a:pt x="756685" y="1261775"/>
                </a:cubicBezTo>
                <a:cubicBezTo>
                  <a:pt x="754063" y="1244997"/>
                  <a:pt x="766648" y="1227169"/>
                  <a:pt x="786572" y="1218780"/>
                </a:cubicBezTo>
                <a:cubicBezTo>
                  <a:pt x="809643" y="1208818"/>
                  <a:pt x="834287" y="1208818"/>
                  <a:pt x="858406" y="1211439"/>
                </a:cubicBezTo>
                <a:cubicBezTo>
                  <a:pt x="864174" y="1211964"/>
                  <a:pt x="869941" y="1212488"/>
                  <a:pt x="879904" y="1214061"/>
                </a:cubicBezTo>
                <a:cubicBezTo>
                  <a:pt x="860503" y="1201477"/>
                  <a:pt x="842152" y="1195709"/>
                  <a:pt x="826946" y="1184174"/>
                </a:cubicBezTo>
                <a:cubicBezTo>
                  <a:pt x="825373" y="1181028"/>
                  <a:pt x="820130" y="1181028"/>
                  <a:pt x="819081" y="1177358"/>
                </a:cubicBezTo>
                <a:cubicBezTo>
                  <a:pt x="816983" y="1175260"/>
                  <a:pt x="815410" y="1173687"/>
                  <a:pt x="813313" y="1171590"/>
                </a:cubicBezTo>
                <a:cubicBezTo>
                  <a:pt x="809118" y="1170017"/>
                  <a:pt x="808594" y="1165822"/>
                  <a:pt x="807021" y="1162152"/>
                </a:cubicBezTo>
                <a:cubicBezTo>
                  <a:pt x="802827" y="1149043"/>
                  <a:pt x="798632" y="1135935"/>
                  <a:pt x="810167" y="1124924"/>
                </a:cubicBezTo>
                <a:cubicBezTo>
                  <a:pt x="816197" y="1119156"/>
                  <a:pt x="822751" y="1115486"/>
                  <a:pt x="829830" y="1113782"/>
                </a:cubicBezTo>
                <a:close/>
                <a:moveTo>
                  <a:pt x="111076" y="665373"/>
                </a:moveTo>
                <a:cubicBezTo>
                  <a:pt x="119324" y="663387"/>
                  <a:pt x="128184" y="663693"/>
                  <a:pt x="137655" y="666137"/>
                </a:cubicBezTo>
                <a:cubicBezTo>
                  <a:pt x="157207" y="671025"/>
                  <a:pt x="173093" y="681412"/>
                  <a:pt x="185313" y="697909"/>
                </a:cubicBezTo>
                <a:cubicBezTo>
                  <a:pt x="205476" y="706463"/>
                  <a:pt x="204866" y="727848"/>
                  <a:pt x="212809" y="741290"/>
                </a:cubicBezTo>
                <a:cubicBezTo>
                  <a:pt x="208531" y="718072"/>
                  <a:pt x="219529" y="697909"/>
                  <a:pt x="236026" y="681412"/>
                </a:cubicBezTo>
                <a:cubicBezTo>
                  <a:pt x="247635" y="669803"/>
                  <a:pt x="262911" y="671025"/>
                  <a:pt x="276964" y="677135"/>
                </a:cubicBezTo>
                <a:cubicBezTo>
                  <a:pt x="298349" y="685688"/>
                  <a:pt x="313624" y="707684"/>
                  <a:pt x="313624" y="729681"/>
                </a:cubicBezTo>
                <a:cubicBezTo>
                  <a:pt x="313624" y="752289"/>
                  <a:pt x="298349" y="774285"/>
                  <a:pt x="276353" y="784061"/>
                </a:cubicBezTo>
                <a:cubicBezTo>
                  <a:pt x="271465" y="785894"/>
                  <a:pt x="266577" y="786504"/>
                  <a:pt x="261078" y="789560"/>
                </a:cubicBezTo>
                <a:cubicBezTo>
                  <a:pt x="318512" y="781005"/>
                  <a:pt x="355784" y="823165"/>
                  <a:pt x="342342" y="870212"/>
                </a:cubicBezTo>
                <a:cubicBezTo>
                  <a:pt x="329510" y="901984"/>
                  <a:pt x="303237" y="910539"/>
                  <a:pt x="275741" y="890986"/>
                </a:cubicBezTo>
                <a:cubicBezTo>
                  <a:pt x="259245" y="879988"/>
                  <a:pt x="246414" y="866546"/>
                  <a:pt x="239692" y="847605"/>
                </a:cubicBezTo>
                <a:cubicBezTo>
                  <a:pt x="248858" y="873878"/>
                  <a:pt x="247025" y="900151"/>
                  <a:pt x="237859" y="925813"/>
                </a:cubicBezTo>
                <a:cubicBezTo>
                  <a:pt x="228083" y="953309"/>
                  <a:pt x="207309" y="968584"/>
                  <a:pt x="178592" y="974084"/>
                </a:cubicBezTo>
                <a:cubicBezTo>
                  <a:pt x="171260" y="970417"/>
                  <a:pt x="161484" y="970417"/>
                  <a:pt x="157207" y="960641"/>
                </a:cubicBezTo>
                <a:cubicBezTo>
                  <a:pt x="135211" y="947810"/>
                  <a:pt x="139488" y="927036"/>
                  <a:pt x="141321" y="906873"/>
                </a:cubicBezTo>
                <a:cubicBezTo>
                  <a:pt x="141932" y="898930"/>
                  <a:pt x="144987" y="891597"/>
                  <a:pt x="147431" y="883655"/>
                </a:cubicBezTo>
                <a:cubicBezTo>
                  <a:pt x="158429" y="868379"/>
                  <a:pt x="168816" y="853105"/>
                  <a:pt x="179814" y="837829"/>
                </a:cubicBezTo>
                <a:cubicBezTo>
                  <a:pt x="181036" y="834774"/>
                  <a:pt x="182258" y="832330"/>
                  <a:pt x="185313" y="830497"/>
                </a:cubicBezTo>
                <a:cubicBezTo>
                  <a:pt x="182869" y="829886"/>
                  <a:pt x="181647" y="832330"/>
                  <a:pt x="179814" y="832330"/>
                </a:cubicBezTo>
                <a:cubicBezTo>
                  <a:pt x="175537" y="832941"/>
                  <a:pt x="171260" y="834163"/>
                  <a:pt x="169427" y="838440"/>
                </a:cubicBezTo>
                <a:cubicBezTo>
                  <a:pt x="140709" y="860436"/>
                  <a:pt x="109549" y="876934"/>
                  <a:pt x="72277" y="874489"/>
                </a:cubicBezTo>
                <a:cubicBezTo>
                  <a:pt x="45393" y="872657"/>
                  <a:pt x="28896" y="858603"/>
                  <a:pt x="25841" y="837829"/>
                </a:cubicBezTo>
                <a:cubicBezTo>
                  <a:pt x="22786" y="818277"/>
                  <a:pt x="37450" y="797503"/>
                  <a:pt x="60668" y="787727"/>
                </a:cubicBezTo>
                <a:cubicBezTo>
                  <a:pt x="87553" y="776118"/>
                  <a:pt x="116270" y="776118"/>
                  <a:pt x="144375" y="779172"/>
                </a:cubicBezTo>
                <a:cubicBezTo>
                  <a:pt x="151097" y="779784"/>
                  <a:pt x="157818" y="780395"/>
                  <a:pt x="169427" y="782228"/>
                </a:cubicBezTo>
                <a:cubicBezTo>
                  <a:pt x="146820" y="767563"/>
                  <a:pt x="125435" y="760842"/>
                  <a:pt x="107716" y="747400"/>
                </a:cubicBezTo>
                <a:cubicBezTo>
                  <a:pt x="105883" y="743734"/>
                  <a:pt x="99773" y="743734"/>
                  <a:pt x="98550" y="739457"/>
                </a:cubicBezTo>
                <a:cubicBezTo>
                  <a:pt x="96106" y="737013"/>
                  <a:pt x="94273" y="735180"/>
                  <a:pt x="91830" y="732736"/>
                </a:cubicBezTo>
                <a:cubicBezTo>
                  <a:pt x="86941" y="730903"/>
                  <a:pt x="86330" y="726015"/>
                  <a:pt x="84497" y="721738"/>
                </a:cubicBezTo>
                <a:cubicBezTo>
                  <a:pt x="79610" y="706463"/>
                  <a:pt x="74721" y="691188"/>
                  <a:pt x="88163" y="678357"/>
                </a:cubicBezTo>
                <a:cubicBezTo>
                  <a:pt x="95190" y="671636"/>
                  <a:pt x="102827" y="667359"/>
                  <a:pt x="111076" y="665373"/>
                </a:cubicBezTo>
                <a:close/>
                <a:moveTo>
                  <a:pt x="1029226" y="524410"/>
                </a:moveTo>
                <a:cubicBezTo>
                  <a:pt x="1037245" y="525584"/>
                  <a:pt x="1042172" y="533719"/>
                  <a:pt x="1048129" y="538760"/>
                </a:cubicBezTo>
                <a:cubicBezTo>
                  <a:pt x="1049962" y="544258"/>
                  <a:pt x="1055461" y="543037"/>
                  <a:pt x="1059738" y="544258"/>
                </a:cubicBezTo>
                <a:cubicBezTo>
                  <a:pt x="1085401" y="563811"/>
                  <a:pt x="1108620" y="586418"/>
                  <a:pt x="1133060" y="607192"/>
                </a:cubicBezTo>
                <a:cubicBezTo>
                  <a:pt x="1142836" y="616357"/>
                  <a:pt x="1151389" y="627355"/>
                  <a:pt x="1162388" y="634687"/>
                </a:cubicBezTo>
                <a:cubicBezTo>
                  <a:pt x="1193549" y="662183"/>
                  <a:pt x="1224099" y="690289"/>
                  <a:pt x="1257705" y="714729"/>
                </a:cubicBezTo>
                <a:cubicBezTo>
                  <a:pt x="1261982" y="717784"/>
                  <a:pt x="1266258" y="721450"/>
                  <a:pt x="1264425" y="727560"/>
                </a:cubicBezTo>
                <a:cubicBezTo>
                  <a:pt x="1265037" y="731227"/>
                  <a:pt x="1268092" y="731227"/>
                  <a:pt x="1270535" y="731837"/>
                </a:cubicBezTo>
                <a:cubicBezTo>
                  <a:pt x="1273591" y="732448"/>
                  <a:pt x="1276646" y="733059"/>
                  <a:pt x="1278479" y="736114"/>
                </a:cubicBezTo>
                <a:cubicBezTo>
                  <a:pt x="1290699" y="748334"/>
                  <a:pt x="1307196" y="753223"/>
                  <a:pt x="1320639" y="762999"/>
                </a:cubicBezTo>
                <a:cubicBezTo>
                  <a:pt x="1323693" y="761776"/>
                  <a:pt x="1326749" y="762387"/>
                  <a:pt x="1328582" y="764220"/>
                </a:cubicBezTo>
                <a:cubicBezTo>
                  <a:pt x="1348134" y="782551"/>
                  <a:pt x="1368297" y="802102"/>
                  <a:pt x="1382961" y="825932"/>
                </a:cubicBezTo>
                <a:cubicBezTo>
                  <a:pt x="1385404" y="829598"/>
                  <a:pt x="1388460" y="833265"/>
                  <a:pt x="1392126" y="838153"/>
                </a:cubicBezTo>
                <a:cubicBezTo>
                  <a:pt x="1362187" y="835097"/>
                  <a:pt x="1337135" y="822877"/>
                  <a:pt x="1312695" y="808213"/>
                </a:cubicBezTo>
                <a:cubicBezTo>
                  <a:pt x="1304752" y="786216"/>
                  <a:pt x="1288866" y="770942"/>
                  <a:pt x="1267481" y="763610"/>
                </a:cubicBezTo>
                <a:cubicBezTo>
                  <a:pt x="1228987" y="750167"/>
                  <a:pt x="1195382" y="726949"/>
                  <a:pt x="1161777" y="704953"/>
                </a:cubicBezTo>
                <a:cubicBezTo>
                  <a:pt x="1142836" y="692122"/>
                  <a:pt x="1124506" y="681123"/>
                  <a:pt x="1101287" y="677457"/>
                </a:cubicBezTo>
                <a:cubicBezTo>
                  <a:pt x="1082346" y="674403"/>
                  <a:pt x="1064626" y="665237"/>
                  <a:pt x="1047518" y="655462"/>
                </a:cubicBezTo>
                <a:cubicBezTo>
                  <a:pt x="1024300" y="635298"/>
                  <a:pt x="1001082" y="615135"/>
                  <a:pt x="977864" y="595583"/>
                </a:cubicBezTo>
                <a:cubicBezTo>
                  <a:pt x="976641" y="581530"/>
                  <a:pt x="985806" y="587640"/>
                  <a:pt x="991916" y="588251"/>
                </a:cubicBezTo>
                <a:cubicBezTo>
                  <a:pt x="1005970" y="591917"/>
                  <a:pt x="1019412" y="595583"/>
                  <a:pt x="1033465" y="598638"/>
                </a:cubicBezTo>
                <a:cubicBezTo>
                  <a:pt x="1040186" y="599860"/>
                  <a:pt x="1048129" y="599249"/>
                  <a:pt x="1052406" y="592528"/>
                </a:cubicBezTo>
                <a:cubicBezTo>
                  <a:pt x="1056072" y="587029"/>
                  <a:pt x="1050573" y="581530"/>
                  <a:pt x="1048129" y="576642"/>
                </a:cubicBezTo>
                <a:cubicBezTo>
                  <a:pt x="1043241" y="568699"/>
                  <a:pt x="1038353" y="561367"/>
                  <a:pt x="1033465" y="553424"/>
                </a:cubicBezTo>
                <a:cubicBezTo>
                  <a:pt x="1030410" y="550368"/>
                  <a:pt x="1028577" y="545481"/>
                  <a:pt x="1024911" y="543037"/>
                </a:cubicBezTo>
                <a:cubicBezTo>
                  <a:pt x="1022467" y="537538"/>
                  <a:pt x="1016356" y="532649"/>
                  <a:pt x="1020023" y="525928"/>
                </a:cubicBezTo>
                <a:cubicBezTo>
                  <a:pt x="1023537" y="524401"/>
                  <a:pt x="1026553" y="524019"/>
                  <a:pt x="1029226" y="524410"/>
                </a:cubicBezTo>
                <a:close/>
                <a:moveTo>
                  <a:pt x="772336" y="460628"/>
                </a:moveTo>
                <a:cubicBezTo>
                  <a:pt x="775468" y="460551"/>
                  <a:pt x="778981" y="461468"/>
                  <a:pt x="781730" y="461774"/>
                </a:cubicBezTo>
                <a:cubicBezTo>
                  <a:pt x="814113" y="464828"/>
                  <a:pt x="842220" y="479493"/>
                  <a:pt x="870937" y="493546"/>
                </a:cubicBezTo>
                <a:cubicBezTo>
                  <a:pt x="889879" y="502712"/>
                  <a:pt x="910042" y="511265"/>
                  <a:pt x="921651" y="530818"/>
                </a:cubicBezTo>
                <a:cubicBezTo>
                  <a:pt x="924095" y="538761"/>
                  <a:pt x="921039" y="541816"/>
                  <a:pt x="913096" y="539372"/>
                </a:cubicBezTo>
                <a:cubicBezTo>
                  <a:pt x="899655" y="534484"/>
                  <a:pt x="886213" y="529596"/>
                  <a:pt x="872770" y="524097"/>
                </a:cubicBezTo>
                <a:cubicBezTo>
                  <a:pt x="864216" y="519208"/>
                  <a:pt x="851996" y="519820"/>
                  <a:pt x="844053" y="511265"/>
                </a:cubicBezTo>
                <a:cubicBezTo>
                  <a:pt x="821446" y="499656"/>
                  <a:pt x="797006" y="491713"/>
                  <a:pt x="776231" y="477048"/>
                </a:cubicBezTo>
                <a:cubicBezTo>
                  <a:pt x="771343" y="473994"/>
                  <a:pt x="763400" y="470938"/>
                  <a:pt x="765233" y="465439"/>
                </a:cubicBezTo>
                <a:cubicBezTo>
                  <a:pt x="766455" y="461774"/>
                  <a:pt x="769204" y="460704"/>
                  <a:pt x="772336" y="460628"/>
                </a:cubicBezTo>
                <a:close/>
                <a:moveTo>
                  <a:pt x="1440605" y="352967"/>
                </a:moveTo>
                <a:cubicBezTo>
                  <a:pt x="1458936" y="350522"/>
                  <a:pt x="1480932" y="364575"/>
                  <a:pt x="1490097" y="384739"/>
                </a:cubicBezTo>
                <a:cubicBezTo>
                  <a:pt x="1492542" y="389626"/>
                  <a:pt x="1494375" y="393903"/>
                  <a:pt x="1496819" y="398792"/>
                </a:cubicBezTo>
                <a:cubicBezTo>
                  <a:pt x="1504762" y="410401"/>
                  <a:pt x="1499873" y="423842"/>
                  <a:pt x="1501706" y="436063"/>
                </a:cubicBezTo>
                <a:cubicBezTo>
                  <a:pt x="1500485" y="441562"/>
                  <a:pt x="1498041" y="447061"/>
                  <a:pt x="1495596" y="451949"/>
                </a:cubicBezTo>
                <a:cubicBezTo>
                  <a:pt x="1490709" y="460503"/>
                  <a:pt x="1494985" y="462947"/>
                  <a:pt x="1499873" y="466002"/>
                </a:cubicBezTo>
                <a:cubicBezTo>
                  <a:pt x="1484599" y="469668"/>
                  <a:pt x="1477877" y="480666"/>
                  <a:pt x="1471767" y="496552"/>
                </a:cubicBezTo>
                <a:cubicBezTo>
                  <a:pt x="1489486" y="487387"/>
                  <a:pt x="1502318" y="476389"/>
                  <a:pt x="1520037" y="472723"/>
                </a:cubicBezTo>
                <a:cubicBezTo>
                  <a:pt x="1546310" y="467224"/>
                  <a:pt x="1570139" y="486776"/>
                  <a:pt x="1568917" y="513660"/>
                </a:cubicBezTo>
                <a:cubicBezTo>
                  <a:pt x="1565862" y="561318"/>
                  <a:pt x="1530424" y="581482"/>
                  <a:pt x="1487042" y="560097"/>
                </a:cubicBezTo>
                <a:cubicBezTo>
                  <a:pt x="1480932" y="557041"/>
                  <a:pt x="1474822" y="554598"/>
                  <a:pt x="1468101" y="552154"/>
                </a:cubicBezTo>
                <a:cubicBezTo>
                  <a:pt x="1483376" y="568651"/>
                  <a:pt x="1493763" y="587592"/>
                  <a:pt x="1498652" y="608977"/>
                </a:cubicBezTo>
                <a:cubicBezTo>
                  <a:pt x="1501095" y="619975"/>
                  <a:pt x="1513927" y="613254"/>
                  <a:pt x="1518204" y="620586"/>
                </a:cubicBezTo>
                <a:cubicBezTo>
                  <a:pt x="1508428" y="624252"/>
                  <a:pt x="1501706" y="630973"/>
                  <a:pt x="1497429" y="640749"/>
                </a:cubicBezTo>
                <a:cubicBezTo>
                  <a:pt x="1491930" y="653581"/>
                  <a:pt x="1481543" y="663357"/>
                  <a:pt x="1468712" y="668856"/>
                </a:cubicBezTo>
                <a:cubicBezTo>
                  <a:pt x="1454659" y="671300"/>
                  <a:pt x="1440605" y="673744"/>
                  <a:pt x="1427775" y="665801"/>
                </a:cubicBezTo>
                <a:cubicBezTo>
                  <a:pt x="1410056" y="652358"/>
                  <a:pt x="1408833" y="634028"/>
                  <a:pt x="1410666" y="614476"/>
                </a:cubicBezTo>
                <a:cubicBezTo>
                  <a:pt x="1411277" y="608366"/>
                  <a:pt x="1413110" y="602256"/>
                  <a:pt x="1413722" y="595535"/>
                </a:cubicBezTo>
                <a:cubicBezTo>
                  <a:pt x="1415555" y="591258"/>
                  <a:pt x="1415707" y="586523"/>
                  <a:pt x="1416089" y="582169"/>
                </a:cubicBezTo>
                <a:lnTo>
                  <a:pt x="1419813" y="571150"/>
                </a:lnTo>
                <a:lnTo>
                  <a:pt x="1420442" y="570484"/>
                </a:lnTo>
                <a:cubicBezTo>
                  <a:pt x="1421053" y="569261"/>
                  <a:pt x="1421053" y="568651"/>
                  <a:pt x="1420442" y="568651"/>
                </a:cubicBezTo>
                <a:cubicBezTo>
                  <a:pt x="1417999" y="568040"/>
                  <a:pt x="1422275" y="567429"/>
                  <a:pt x="1419832" y="571094"/>
                </a:cubicBezTo>
                <a:lnTo>
                  <a:pt x="1419813" y="571150"/>
                </a:lnTo>
                <a:lnTo>
                  <a:pt x="1410056" y="581482"/>
                </a:lnTo>
                <a:cubicBezTo>
                  <a:pt x="1391725" y="602256"/>
                  <a:pt x="1372173" y="620586"/>
                  <a:pt x="1343456" y="626085"/>
                </a:cubicBezTo>
                <a:cubicBezTo>
                  <a:pt x="1331846" y="628529"/>
                  <a:pt x="1320237" y="628529"/>
                  <a:pt x="1309240" y="624252"/>
                </a:cubicBezTo>
                <a:cubicBezTo>
                  <a:pt x="1290909" y="617531"/>
                  <a:pt x="1277467" y="605311"/>
                  <a:pt x="1275022" y="585759"/>
                </a:cubicBezTo>
                <a:cubicBezTo>
                  <a:pt x="1273189" y="567429"/>
                  <a:pt x="1285410" y="555208"/>
                  <a:pt x="1300074" y="544821"/>
                </a:cubicBezTo>
                <a:cubicBezTo>
                  <a:pt x="1322070" y="530158"/>
                  <a:pt x="1347733" y="530768"/>
                  <a:pt x="1371562" y="525269"/>
                </a:cubicBezTo>
                <a:cubicBezTo>
                  <a:pt x="1375839" y="520382"/>
                  <a:pt x="1381338" y="524658"/>
                  <a:pt x="1389893" y="522825"/>
                </a:cubicBezTo>
                <a:cubicBezTo>
                  <a:pt x="1380727" y="523436"/>
                  <a:pt x="1375228" y="522215"/>
                  <a:pt x="1370951" y="518548"/>
                </a:cubicBezTo>
                <a:cubicBezTo>
                  <a:pt x="1343456" y="509383"/>
                  <a:pt x="1317183" y="498996"/>
                  <a:pt x="1294575" y="479444"/>
                </a:cubicBezTo>
                <a:cubicBezTo>
                  <a:pt x="1273189" y="461114"/>
                  <a:pt x="1268912" y="427509"/>
                  <a:pt x="1279911" y="412845"/>
                </a:cubicBezTo>
                <a:cubicBezTo>
                  <a:pt x="1292742" y="394514"/>
                  <a:pt x="1317793" y="390237"/>
                  <a:pt x="1344066" y="402458"/>
                </a:cubicBezTo>
                <a:cubicBezTo>
                  <a:pt x="1347122" y="403679"/>
                  <a:pt x="1350177" y="404902"/>
                  <a:pt x="1353843" y="406123"/>
                </a:cubicBezTo>
                <a:cubicBezTo>
                  <a:pt x="1356898" y="409179"/>
                  <a:pt x="1361786" y="409179"/>
                  <a:pt x="1364230" y="413456"/>
                </a:cubicBezTo>
                <a:cubicBezTo>
                  <a:pt x="1380727" y="427509"/>
                  <a:pt x="1394780" y="444005"/>
                  <a:pt x="1407000" y="461725"/>
                </a:cubicBezTo>
                <a:cubicBezTo>
                  <a:pt x="1413722" y="465391"/>
                  <a:pt x="1416776" y="471501"/>
                  <a:pt x="1419832" y="478222"/>
                </a:cubicBezTo>
                <a:cubicBezTo>
                  <a:pt x="1421053" y="480055"/>
                  <a:pt x="1421053" y="483110"/>
                  <a:pt x="1422886" y="484333"/>
                </a:cubicBezTo>
                <a:cubicBezTo>
                  <a:pt x="1421665" y="481277"/>
                  <a:pt x="1420442" y="478222"/>
                  <a:pt x="1418609" y="475167"/>
                </a:cubicBezTo>
                <a:cubicBezTo>
                  <a:pt x="1415555" y="468446"/>
                  <a:pt x="1416776" y="461114"/>
                  <a:pt x="1413722" y="454393"/>
                </a:cubicBezTo>
                <a:cubicBezTo>
                  <a:pt x="1412499" y="434230"/>
                  <a:pt x="1403946" y="414678"/>
                  <a:pt x="1408833" y="393903"/>
                </a:cubicBezTo>
                <a:cubicBezTo>
                  <a:pt x="1414332" y="368853"/>
                  <a:pt x="1423498" y="355410"/>
                  <a:pt x="1440605" y="352967"/>
                </a:cubicBezTo>
                <a:close/>
                <a:moveTo>
                  <a:pt x="2472275" y="212706"/>
                </a:moveTo>
                <a:cubicBezTo>
                  <a:pt x="2485259" y="211179"/>
                  <a:pt x="2498854" y="213928"/>
                  <a:pt x="2512296" y="221566"/>
                </a:cubicBezTo>
                <a:cubicBezTo>
                  <a:pt x="2529405" y="231342"/>
                  <a:pt x="2542846" y="244174"/>
                  <a:pt x="2549568" y="260060"/>
                </a:cubicBezTo>
                <a:cubicBezTo>
                  <a:pt x="2553845" y="269836"/>
                  <a:pt x="2556289" y="286333"/>
                  <a:pt x="2549568" y="298553"/>
                </a:cubicBezTo>
                <a:cubicBezTo>
                  <a:pt x="2547124" y="303441"/>
                  <a:pt x="2545291" y="307718"/>
                  <a:pt x="2546512" y="313217"/>
                </a:cubicBezTo>
                <a:cubicBezTo>
                  <a:pt x="2547124" y="324215"/>
                  <a:pt x="2534292" y="314439"/>
                  <a:pt x="2532459" y="322382"/>
                </a:cubicBezTo>
                <a:cubicBezTo>
                  <a:pt x="2534903" y="327881"/>
                  <a:pt x="2536736" y="332769"/>
                  <a:pt x="2540402" y="340712"/>
                </a:cubicBezTo>
                <a:cubicBezTo>
                  <a:pt x="2522072" y="331547"/>
                  <a:pt x="2506186" y="341934"/>
                  <a:pt x="2489078" y="341323"/>
                </a:cubicBezTo>
                <a:cubicBezTo>
                  <a:pt x="2476858" y="341323"/>
                  <a:pt x="2467082" y="328492"/>
                  <a:pt x="2453639" y="336435"/>
                </a:cubicBezTo>
                <a:cubicBezTo>
                  <a:pt x="2450585" y="338268"/>
                  <a:pt x="2453639" y="326659"/>
                  <a:pt x="2446308" y="323604"/>
                </a:cubicBezTo>
                <a:cubicBezTo>
                  <a:pt x="2438365" y="319938"/>
                  <a:pt x="2434087" y="310773"/>
                  <a:pt x="2425533" y="305274"/>
                </a:cubicBezTo>
                <a:cubicBezTo>
                  <a:pt x="2416368" y="299164"/>
                  <a:pt x="2420646" y="287555"/>
                  <a:pt x="2419423" y="277779"/>
                </a:cubicBezTo>
                <a:cubicBezTo>
                  <a:pt x="2416979" y="273501"/>
                  <a:pt x="2418201" y="266170"/>
                  <a:pt x="2413924" y="260670"/>
                </a:cubicBezTo>
                <a:cubicBezTo>
                  <a:pt x="2426144" y="253950"/>
                  <a:pt x="2424923" y="238674"/>
                  <a:pt x="2435920" y="229509"/>
                </a:cubicBezTo>
                <a:cubicBezTo>
                  <a:pt x="2446919" y="220038"/>
                  <a:pt x="2459292" y="214234"/>
                  <a:pt x="2472275" y="212706"/>
                </a:cubicBezTo>
                <a:close/>
                <a:moveTo>
                  <a:pt x="3611161" y="124959"/>
                </a:moveTo>
                <a:cubicBezTo>
                  <a:pt x="3617527" y="123154"/>
                  <a:pt x="3624410" y="123167"/>
                  <a:pt x="3632393" y="125324"/>
                </a:cubicBezTo>
                <a:cubicBezTo>
                  <a:pt x="3660238" y="131674"/>
                  <a:pt x="3686619" y="140650"/>
                  <a:pt x="3709471" y="154924"/>
                </a:cubicBezTo>
                <a:cubicBezTo>
                  <a:pt x="3732322" y="169200"/>
                  <a:pt x="3751642" y="188776"/>
                  <a:pt x="3765367" y="216324"/>
                </a:cubicBezTo>
                <a:cubicBezTo>
                  <a:pt x="3775205" y="237115"/>
                  <a:pt x="3778554" y="255817"/>
                  <a:pt x="3763851" y="276691"/>
                </a:cubicBezTo>
                <a:cubicBezTo>
                  <a:pt x="3740950" y="306767"/>
                  <a:pt x="3741024" y="345066"/>
                  <a:pt x="3741748" y="382199"/>
                </a:cubicBezTo>
                <a:cubicBezTo>
                  <a:pt x="3740696" y="392322"/>
                  <a:pt x="3747051" y="397398"/>
                  <a:pt x="3754573" y="403124"/>
                </a:cubicBezTo>
                <a:cubicBezTo>
                  <a:pt x="3780648" y="422258"/>
                  <a:pt x="3807373" y="440225"/>
                  <a:pt x="3836051" y="454690"/>
                </a:cubicBezTo>
                <a:cubicBezTo>
                  <a:pt x="3853567" y="464459"/>
                  <a:pt x="3861990" y="476809"/>
                  <a:pt x="3865340" y="495510"/>
                </a:cubicBezTo>
                <a:cubicBezTo>
                  <a:pt x="3869339" y="513045"/>
                  <a:pt x="3871520" y="531094"/>
                  <a:pt x="3882795" y="546566"/>
                </a:cubicBezTo>
                <a:cubicBezTo>
                  <a:pt x="3895239" y="562689"/>
                  <a:pt x="3907950" y="572839"/>
                  <a:pt x="3931977" y="570938"/>
                </a:cubicBezTo>
                <a:cubicBezTo>
                  <a:pt x="3946718" y="569212"/>
                  <a:pt x="3957784" y="572706"/>
                  <a:pt x="3964396" y="580411"/>
                </a:cubicBezTo>
                <a:lnTo>
                  <a:pt x="3968587" y="589848"/>
                </a:lnTo>
                <a:lnTo>
                  <a:pt x="6184980" y="589848"/>
                </a:lnTo>
                <a:lnTo>
                  <a:pt x="6184980" y="5832012"/>
                </a:lnTo>
                <a:lnTo>
                  <a:pt x="2409827" y="5832012"/>
                </a:lnTo>
                <a:lnTo>
                  <a:pt x="2409827" y="3475039"/>
                </a:lnTo>
                <a:lnTo>
                  <a:pt x="2369604" y="3503875"/>
                </a:lnTo>
                <a:cubicBezTo>
                  <a:pt x="2359209" y="3508789"/>
                  <a:pt x="2347262" y="3508246"/>
                  <a:pt x="2339873" y="3499535"/>
                </a:cubicBezTo>
                <a:cubicBezTo>
                  <a:pt x="2330147" y="3489520"/>
                  <a:pt x="2340678" y="3481619"/>
                  <a:pt x="2346403" y="3474100"/>
                </a:cubicBezTo>
                <a:cubicBezTo>
                  <a:pt x="2379719" y="3425349"/>
                  <a:pt x="2379719" y="3425349"/>
                  <a:pt x="2324812" y="3408497"/>
                </a:cubicBezTo>
                <a:cubicBezTo>
                  <a:pt x="2305342" y="3402229"/>
                  <a:pt x="2288343" y="3394277"/>
                  <a:pt x="2272779" y="3381005"/>
                </a:cubicBezTo>
                <a:cubicBezTo>
                  <a:pt x="2257867" y="3366566"/>
                  <a:pt x="2245805" y="3355248"/>
                  <a:pt x="2251167" y="3329164"/>
                </a:cubicBezTo>
                <a:cubicBezTo>
                  <a:pt x="2257067" y="3291137"/>
                  <a:pt x="2217899" y="3257049"/>
                  <a:pt x="2170765" y="3253712"/>
                </a:cubicBezTo>
                <a:cubicBezTo>
                  <a:pt x="2163624" y="3252789"/>
                  <a:pt x="2157000" y="3253686"/>
                  <a:pt x="2148040" y="3253280"/>
                </a:cubicBezTo>
                <a:cubicBezTo>
                  <a:pt x="2158342" y="3223828"/>
                  <a:pt x="2165007" y="3195409"/>
                  <a:pt x="2144658" y="3168756"/>
                </a:cubicBezTo>
                <a:cubicBezTo>
                  <a:pt x="2135325" y="3156665"/>
                  <a:pt x="2124006" y="3148822"/>
                  <a:pt x="2111630" y="3142874"/>
                </a:cubicBezTo>
                <a:lnTo>
                  <a:pt x="2082257" y="3132056"/>
                </a:lnTo>
                <a:lnTo>
                  <a:pt x="2079612" y="3133123"/>
                </a:lnTo>
                <a:cubicBezTo>
                  <a:pt x="2052900" y="3148688"/>
                  <a:pt x="2046476" y="3171356"/>
                  <a:pt x="2051867" y="3212407"/>
                </a:cubicBezTo>
                <a:cubicBezTo>
                  <a:pt x="2053417" y="3221021"/>
                  <a:pt x="2057707" y="3230032"/>
                  <a:pt x="2052057" y="3238163"/>
                </a:cubicBezTo>
                <a:cubicBezTo>
                  <a:pt x="2091563" y="3255063"/>
                  <a:pt x="2123299" y="3283143"/>
                  <a:pt x="2157154" y="3308175"/>
                </a:cubicBezTo>
                <a:cubicBezTo>
                  <a:pt x="2171523" y="3328710"/>
                  <a:pt x="2198435" y="3339872"/>
                  <a:pt x="2203400" y="3367438"/>
                </a:cubicBezTo>
                <a:cubicBezTo>
                  <a:pt x="2203227" y="3376362"/>
                  <a:pt x="2199300" y="3384184"/>
                  <a:pt x="2193030" y="3388871"/>
                </a:cubicBezTo>
                <a:cubicBezTo>
                  <a:pt x="2156507" y="3413234"/>
                  <a:pt x="2137263" y="3449604"/>
                  <a:pt x="2120055" y="3487387"/>
                </a:cubicBezTo>
                <a:cubicBezTo>
                  <a:pt x="2117625" y="3488715"/>
                  <a:pt x="2115902" y="3489025"/>
                  <a:pt x="2114179" y="3489334"/>
                </a:cubicBezTo>
                <a:cubicBezTo>
                  <a:pt x="2100515" y="3467783"/>
                  <a:pt x="2104166" y="3438666"/>
                  <a:pt x="2088781" y="3417424"/>
                </a:cubicBezTo>
                <a:cubicBezTo>
                  <a:pt x="2085110" y="3411860"/>
                  <a:pt x="2087229" y="3408810"/>
                  <a:pt x="2091071" y="3405451"/>
                </a:cubicBezTo>
                <a:cubicBezTo>
                  <a:pt x="2120083" y="3378882"/>
                  <a:pt x="2110710" y="3366340"/>
                  <a:pt x="2076202" y="3357435"/>
                </a:cubicBezTo>
                <a:cubicBezTo>
                  <a:pt x="2061177" y="3353025"/>
                  <a:pt x="2047342" y="3340398"/>
                  <a:pt x="2035541" y="3329182"/>
                </a:cubicBezTo>
                <a:cubicBezTo>
                  <a:pt x="2025064" y="3320397"/>
                  <a:pt x="2014056" y="3303703"/>
                  <a:pt x="2004873" y="3316917"/>
                </a:cubicBezTo>
                <a:cubicBezTo>
                  <a:pt x="1995294" y="3332872"/>
                  <a:pt x="1960389" y="3326705"/>
                  <a:pt x="1971055" y="3361248"/>
                </a:cubicBezTo>
                <a:cubicBezTo>
                  <a:pt x="1976500" y="3381613"/>
                  <a:pt x="1955258" y="3396999"/>
                  <a:pt x="1934585" y="3400721"/>
                </a:cubicBezTo>
                <a:cubicBezTo>
                  <a:pt x="1907020" y="3405684"/>
                  <a:pt x="1903936" y="3423137"/>
                  <a:pt x="1895599" y="3445981"/>
                </a:cubicBezTo>
                <a:cubicBezTo>
                  <a:pt x="1881835" y="3483145"/>
                  <a:pt x="1871121" y="3522427"/>
                  <a:pt x="1844764" y="3553854"/>
                </a:cubicBezTo>
                <a:cubicBezTo>
                  <a:pt x="1828603" y="3572771"/>
                  <a:pt x="1803864" y="3573668"/>
                  <a:pt x="1781639" y="3568775"/>
                </a:cubicBezTo>
                <a:cubicBezTo>
                  <a:pt x="1767632" y="3565072"/>
                  <a:pt x="1758707" y="3564900"/>
                  <a:pt x="1755315" y="3580630"/>
                </a:cubicBezTo>
                <a:cubicBezTo>
                  <a:pt x="1753731" y="3591588"/>
                  <a:pt x="1743308" y="3597911"/>
                  <a:pt x="1734469" y="3593277"/>
                </a:cubicBezTo>
                <a:cubicBezTo>
                  <a:pt x="1682455" y="3566180"/>
                  <a:pt x="1619535" y="3552607"/>
                  <a:pt x="1600235" y="3484934"/>
                </a:cubicBezTo>
                <a:cubicBezTo>
                  <a:pt x="1601338" y="3481179"/>
                  <a:pt x="1605180" y="3477818"/>
                  <a:pt x="1607213" y="3479232"/>
                </a:cubicBezTo>
                <a:cubicBezTo>
                  <a:pt x="1634573" y="3502764"/>
                  <a:pt x="1673097" y="3499385"/>
                  <a:pt x="1701558" y="3519161"/>
                </a:cubicBezTo>
                <a:cubicBezTo>
                  <a:pt x="1735104" y="3542470"/>
                  <a:pt x="1773487" y="3528445"/>
                  <a:pt x="1784202" y="3489163"/>
                </a:cubicBezTo>
                <a:cubicBezTo>
                  <a:pt x="1787594" y="3473433"/>
                  <a:pt x="1809285" y="3470416"/>
                  <a:pt x="1805168" y="3452482"/>
                </a:cubicBezTo>
                <a:cubicBezTo>
                  <a:pt x="1795484" y="3438218"/>
                  <a:pt x="1804269" y="3427742"/>
                  <a:pt x="1809300" y="3416164"/>
                </a:cubicBezTo>
                <a:cubicBezTo>
                  <a:pt x="1823994" y="3384171"/>
                  <a:pt x="1830781" y="3352711"/>
                  <a:pt x="1814945" y="3319099"/>
                </a:cubicBezTo>
                <a:cubicBezTo>
                  <a:pt x="1810654" y="3310088"/>
                  <a:pt x="1809500" y="3298735"/>
                  <a:pt x="1805210" y="3289725"/>
                </a:cubicBezTo>
                <a:cubicBezTo>
                  <a:pt x="1797645" y="3272411"/>
                  <a:pt x="1801917" y="3246739"/>
                  <a:pt x="1768252" y="3247466"/>
                </a:cubicBezTo>
                <a:cubicBezTo>
                  <a:pt x="1754865" y="3247207"/>
                  <a:pt x="1738772" y="3226982"/>
                  <a:pt x="1729486" y="3209979"/>
                </a:cubicBezTo>
                <a:cubicBezTo>
                  <a:pt x="1724179" y="3200262"/>
                  <a:pt x="1729433" y="3194869"/>
                  <a:pt x="1736410" y="3189166"/>
                </a:cubicBezTo>
                <a:cubicBezTo>
                  <a:pt x="1747231" y="3180103"/>
                  <a:pt x="1742940" y="3171093"/>
                  <a:pt x="1737633" y="3161375"/>
                </a:cubicBezTo>
                <a:cubicBezTo>
                  <a:pt x="1734359" y="3153072"/>
                  <a:pt x="1731792" y="3143752"/>
                  <a:pt x="1730239" y="3135138"/>
                </a:cubicBezTo>
                <a:cubicBezTo>
                  <a:pt x="1726571" y="3129573"/>
                  <a:pt x="1728379" y="3124800"/>
                  <a:pt x="1731911" y="3119718"/>
                </a:cubicBezTo>
                <a:cubicBezTo>
                  <a:pt x="1718557" y="3099888"/>
                  <a:pt x="1694868" y="3081920"/>
                  <a:pt x="1709166" y="3052665"/>
                </a:cubicBezTo>
                <a:cubicBezTo>
                  <a:pt x="1716539" y="3044223"/>
                  <a:pt x="1708802" y="3035832"/>
                  <a:pt x="1709991" y="3027614"/>
                </a:cubicBezTo>
                <a:cubicBezTo>
                  <a:pt x="1702565" y="3020949"/>
                  <a:pt x="1692314" y="3018347"/>
                  <a:pt x="1682372" y="3017467"/>
                </a:cubicBezTo>
                <a:cubicBezTo>
                  <a:pt x="1675704" y="3024893"/>
                  <a:pt x="1672398" y="3036161"/>
                  <a:pt x="1660027" y="3036611"/>
                </a:cubicBezTo>
                <a:cubicBezTo>
                  <a:pt x="1650312" y="3041918"/>
                  <a:pt x="1641698" y="3043470"/>
                  <a:pt x="1630741" y="3041884"/>
                </a:cubicBezTo>
                <a:cubicBezTo>
                  <a:pt x="1617577" y="3047811"/>
                  <a:pt x="1617525" y="3032701"/>
                  <a:pt x="1608996" y="3029790"/>
                </a:cubicBezTo>
                <a:cubicBezTo>
                  <a:pt x="1603517" y="3028998"/>
                  <a:pt x="1596316" y="3028516"/>
                  <a:pt x="1597504" y="3020298"/>
                </a:cubicBezTo>
                <a:cubicBezTo>
                  <a:pt x="1598693" y="3012080"/>
                  <a:pt x="1606291" y="3009823"/>
                  <a:pt x="1613802" y="3012028"/>
                </a:cubicBezTo>
                <a:cubicBezTo>
                  <a:pt x="1627102" y="3016747"/>
                  <a:pt x="1637611" y="3005963"/>
                  <a:pt x="1649671" y="3003791"/>
                </a:cubicBezTo>
                <a:cubicBezTo>
                  <a:pt x="1663541" y="2996848"/>
                  <a:pt x="1677099" y="2988181"/>
                  <a:pt x="1690967" y="2981236"/>
                </a:cubicBezTo>
                <a:cubicBezTo>
                  <a:pt x="1695600" y="2972398"/>
                  <a:pt x="1702975" y="2963955"/>
                  <a:pt x="1691794" y="2956186"/>
                </a:cubicBezTo>
                <a:cubicBezTo>
                  <a:pt x="1684677" y="2951242"/>
                  <a:pt x="1677474" y="2950760"/>
                  <a:pt x="1672530" y="2957874"/>
                </a:cubicBezTo>
                <a:cubicBezTo>
                  <a:pt x="1656200" y="2985717"/>
                  <a:pt x="1629513" y="2980739"/>
                  <a:pt x="1603756" y="2980931"/>
                </a:cubicBezTo>
                <a:cubicBezTo>
                  <a:pt x="1589887" y="2987875"/>
                  <a:pt x="1587926" y="3036253"/>
                  <a:pt x="1559893" y="2994164"/>
                </a:cubicBezTo>
                <a:cubicBezTo>
                  <a:pt x="1556843" y="2992045"/>
                  <a:pt x="1552777" y="2989220"/>
                  <a:pt x="1548711" y="2986395"/>
                </a:cubicBezTo>
                <a:cubicBezTo>
                  <a:pt x="1539372" y="2954281"/>
                  <a:pt x="1540784" y="2952249"/>
                  <a:pt x="1585439" y="2933536"/>
                </a:cubicBezTo>
                <a:cubicBezTo>
                  <a:pt x="1584423" y="2932830"/>
                  <a:pt x="1584423" y="2932830"/>
                  <a:pt x="1583406" y="2932123"/>
                </a:cubicBezTo>
                <a:cubicBezTo>
                  <a:pt x="1564145" y="2933813"/>
                  <a:pt x="1546607" y="2935192"/>
                  <a:pt x="1528361" y="2937587"/>
                </a:cubicBezTo>
                <a:cubicBezTo>
                  <a:pt x="1515147" y="2928406"/>
                  <a:pt x="1517041" y="2919171"/>
                  <a:pt x="1529894" y="2911521"/>
                </a:cubicBezTo>
                <a:cubicBezTo>
                  <a:pt x="1541728" y="2903165"/>
                  <a:pt x="1553563" y="2894809"/>
                  <a:pt x="1565400" y="2886453"/>
                </a:cubicBezTo>
                <a:cubicBezTo>
                  <a:pt x="1600339" y="2873046"/>
                  <a:pt x="1626214" y="2848822"/>
                  <a:pt x="1651780" y="2822873"/>
                </a:cubicBezTo>
                <a:cubicBezTo>
                  <a:pt x="1676640" y="2797943"/>
                  <a:pt x="1682014" y="2768516"/>
                  <a:pt x="1667196" y="2735611"/>
                </a:cubicBezTo>
                <a:cubicBezTo>
                  <a:pt x="1660957" y="2720726"/>
                  <a:pt x="1654719" y="2705841"/>
                  <a:pt x="1650911" y="2689628"/>
                </a:cubicBezTo>
                <a:cubicBezTo>
                  <a:pt x="1644535" y="2664097"/>
                  <a:pt x="1629684" y="2650762"/>
                  <a:pt x="1603703" y="2644769"/>
                </a:cubicBezTo>
                <a:cubicBezTo>
                  <a:pt x="1549708" y="2631368"/>
                  <a:pt x="1541919" y="2607870"/>
                  <a:pt x="1573704" y="2562125"/>
                </a:cubicBezTo>
                <a:cubicBezTo>
                  <a:pt x="1584298" y="2546878"/>
                  <a:pt x="1599665" y="2533437"/>
                  <a:pt x="1601421" y="2513557"/>
                </a:cubicBezTo>
                <a:cubicBezTo>
                  <a:pt x="1600042" y="2496017"/>
                  <a:pt x="1601404" y="2478875"/>
                  <a:pt x="1602763" y="2461732"/>
                </a:cubicBezTo>
                <a:cubicBezTo>
                  <a:pt x="1603416" y="2445607"/>
                  <a:pt x="1602347" y="2429791"/>
                  <a:pt x="1601985" y="2412959"/>
                </a:cubicBezTo>
                <a:cubicBezTo>
                  <a:pt x="1600501" y="2365201"/>
                  <a:pt x="1599794" y="2366218"/>
                  <a:pt x="1555481" y="2367082"/>
                </a:cubicBezTo>
                <a:cubicBezTo>
                  <a:pt x="1506708" y="2367860"/>
                  <a:pt x="1463757" y="2351581"/>
                  <a:pt x="1430159" y="2313163"/>
                </a:cubicBezTo>
                <a:cubicBezTo>
                  <a:pt x="1408674" y="2287683"/>
                  <a:pt x="1430655" y="2251710"/>
                  <a:pt x="1406741" y="2227556"/>
                </a:cubicBezTo>
                <a:cubicBezTo>
                  <a:pt x="1425864" y="2215220"/>
                  <a:pt x="1425276" y="2192202"/>
                  <a:pt x="1437284" y="2174921"/>
                </a:cubicBezTo>
                <a:cubicBezTo>
                  <a:pt x="1453840" y="2153264"/>
                  <a:pt x="1481887" y="2141100"/>
                  <a:pt x="1490310" y="2113792"/>
                </a:cubicBezTo>
                <a:cubicBezTo>
                  <a:pt x="1503386" y="2112327"/>
                  <a:pt x="1501063" y="2143872"/>
                  <a:pt x="1516429" y="2130433"/>
                </a:cubicBezTo>
                <a:cubicBezTo>
                  <a:pt x="1531796" y="2116995"/>
                  <a:pt x="1518047" y="2099903"/>
                  <a:pt x="1511811" y="2085019"/>
                </a:cubicBezTo>
                <a:cubicBezTo>
                  <a:pt x="1619628" y="2120745"/>
                  <a:pt x="1696741" y="2074844"/>
                  <a:pt x="1760012" y="1927382"/>
                </a:cubicBezTo>
                <a:cubicBezTo>
                  <a:pt x="1765028" y="1970057"/>
                  <a:pt x="1757054" y="2009734"/>
                  <a:pt x="1768650" y="2049446"/>
                </a:cubicBezTo>
                <a:lnTo>
                  <a:pt x="1784095" y="2069068"/>
                </a:lnTo>
                <a:lnTo>
                  <a:pt x="1800061" y="2058558"/>
                </a:lnTo>
                <a:cubicBezTo>
                  <a:pt x="1810414" y="2049604"/>
                  <a:pt x="1819261" y="2039235"/>
                  <a:pt x="1826096" y="2026979"/>
                </a:cubicBezTo>
                <a:cubicBezTo>
                  <a:pt x="1835076" y="2013623"/>
                  <a:pt x="1841048" y="2013895"/>
                  <a:pt x="1853243" y="2022228"/>
                </a:cubicBezTo>
                <a:cubicBezTo>
                  <a:pt x="1865438" y="2030558"/>
                  <a:pt x="1879453" y="2038375"/>
                  <a:pt x="1895036" y="2037886"/>
                </a:cubicBezTo>
                <a:cubicBezTo>
                  <a:pt x="1905298" y="2035957"/>
                  <a:pt x="1915043" y="2032210"/>
                  <a:pt x="1920767" y="2024691"/>
                </a:cubicBezTo>
                <a:cubicBezTo>
                  <a:pt x="1926627" y="2014187"/>
                  <a:pt x="1916116" y="2008324"/>
                  <a:pt x="1910412" y="2002082"/>
                </a:cubicBezTo>
                <a:cubicBezTo>
                  <a:pt x="1872816" y="1959687"/>
                  <a:pt x="1834566" y="1918460"/>
                  <a:pt x="1796452" y="1874248"/>
                </a:cubicBezTo>
                <a:cubicBezTo>
                  <a:pt x="1773633" y="1849278"/>
                  <a:pt x="1752768" y="1820806"/>
                  <a:pt x="1738659" y="1788453"/>
                </a:cubicBezTo>
                <a:cubicBezTo>
                  <a:pt x="1709660" y="1727898"/>
                  <a:pt x="1718566" y="1676244"/>
                  <a:pt x="1764479" y="1626868"/>
                </a:cubicBezTo>
                <a:cubicBezTo>
                  <a:pt x="1807138" y="1583328"/>
                  <a:pt x="1807138" y="1583328"/>
                  <a:pt x="1799044" y="1523721"/>
                </a:cubicBezTo>
                <a:cubicBezTo>
                  <a:pt x="1824889" y="1521303"/>
                  <a:pt x="1847635" y="1507974"/>
                  <a:pt x="1868561" y="1495160"/>
                </a:cubicBezTo>
                <a:cubicBezTo>
                  <a:pt x="1889489" y="1482348"/>
                  <a:pt x="1910796" y="1474339"/>
                  <a:pt x="1935590" y="1482045"/>
                </a:cubicBezTo>
                <a:cubicBezTo>
                  <a:pt x="1953891" y="1487663"/>
                  <a:pt x="1972193" y="1493281"/>
                  <a:pt x="1986763" y="1475391"/>
                </a:cubicBezTo>
                <a:cubicBezTo>
                  <a:pt x="2004455" y="1454654"/>
                  <a:pt x="2015656" y="1431825"/>
                  <a:pt x="2003750" y="1403760"/>
                </a:cubicBezTo>
                <a:cubicBezTo>
                  <a:pt x="1996248" y="1384271"/>
                  <a:pt x="1983287" y="1366330"/>
                  <a:pt x="1970844" y="1350209"/>
                </a:cubicBezTo>
                <a:cubicBezTo>
                  <a:pt x="1949979" y="1321737"/>
                  <a:pt x="1927294" y="1293782"/>
                  <a:pt x="1911368" y="1261945"/>
                </a:cubicBezTo>
                <a:cubicBezTo>
                  <a:pt x="1902046" y="1242972"/>
                  <a:pt x="1891268" y="1243083"/>
                  <a:pt x="1878516" y="1260454"/>
                </a:cubicBezTo>
                <a:cubicBezTo>
                  <a:pt x="1861723" y="1287816"/>
                  <a:pt x="1835474" y="1299191"/>
                  <a:pt x="1804058" y="1292380"/>
                </a:cubicBezTo>
                <a:cubicBezTo>
                  <a:pt x="1769655" y="1285434"/>
                  <a:pt x="1741514" y="1259027"/>
                  <a:pt x="1735715" y="1228246"/>
                </a:cubicBezTo>
                <a:cubicBezTo>
                  <a:pt x="1731334" y="1205909"/>
                  <a:pt x="1738763" y="1187097"/>
                  <a:pt x="1755534" y="1173498"/>
                </a:cubicBezTo>
                <a:cubicBezTo>
                  <a:pt x="1776079" y="1155881"/>
                  <a:pt x="1772596" y="1140163"/>
                  <a:pt x="1757167" y="1123907"/>
                </a:cubicBezTo>
                <a:cubicBezTo>
                  <a:pt x="1747441" y="1113892"/>
                  <a:pt x="1744857" y="1104798"/>
                  <a:pt x="1754353" y="1093262"/>
                </a:cubicBezTo>
                <a:cubicBezTo>
                  <a:pt x="1764502" y="1080559"/>
                  <a:pt x="1771106" y="1093423"/>
                  <a:pt x="1778113" y="1097332"/>
                </a:cubicBezTo>
                <a:cubicBezTo>
                  <a:pt x="1837727" y="1135938"/>
                  <a:pt x="1892043" y="1179241"/>
                  <a:pt x="1939418" y="1228810"/>
                </a:cubicBezTo>
                <a:lnTo>
                  <a:pt x="2034766" y="1363536"/>
                </a:lnTo>
                <a:lnTo>
                  <a:pt x="2032865" y="1356543"/>
                </a:lnTo>
                <a:cubicBezTo>
                  <a:pt x="2032063" y="1351463"/>
                  <a:pt x="2033009" y="1346845"/>
                  <a:pt x="2039082" y="1343527"/>
                </a:cubicBezTo>
                <a:cubicBezTo>
                  <a:pt x="2048800" y="1338220"/>
                  <a:pt x="2056846" y="1348332"/>
                  <a:pt x="2063255" y="1354294"/>
                </a:cubicBezTo>
                <a:cubicBezTo>
                  <a:pt x="2079433" y="1370056"/>
                  <a:pt x="2095922" y="1387544"/>
                  <a:pt x="2111394" y="1404323"/>
                </a:cubicBezTo>
                <a:lnTo>
                  <a:pt x="2111818" y="1405863"/>
                </a:lnTo>
                <a:lnTo>
                  <a:pt x="2144007" y="1399352"/>
                </a:lnTo>
                <a:cubicBezTo>
                  <a:pt x="2172457" y="1392264"/>
                  <a:pt x="2200907" y="1385178"/>
                  <a:pt x="2231672" y="1393156"/>
                </a:cubicBezTo>
                <a:cubicBezTo>
                  <a:pt x="2245819" y="1397986"/>
                  <a:pt x="2251028" y="1388648"/>
                  <a:pt x="2250396" y="1376054"/>
                </a:cubicBezTo>
                <a:cubicBezTo>
                  <a:pt x="2248732" y="1359823"/>
                  <a:pt x="2247067" y="1343591"/>
                  <a:pt x="2232672" y="1330971"/>
                </a:cubicBezTo>
                <a:cubicBezTo>
                  <a:pt x="2201163" y="1299622"/>
                  <a:pt x="2182001" y="1259859"/>
                  <a:pt x="2164659" y="1219581"/>
                </a:cubicBezTo>
                <a:cubicBezTo>
                  <a:pt x="2151719" y="1187879"/>
                  <a:pt x="2138129" y="1157344"/>
                  <a:pt x="2118431" y="1129524"/>
                </a:cubicBezTo>
                <a:cubicBezTo>
                  <a:pt x="2105605" y="1108598"/>
                  <a:pt x="2093140" y="1106237"/>
                  <a:pt x="2076236" y="1122824"/>
                </a:cubicBezTo>
                <a:cubicBezTo>
                  <a:pt x="2068041" y="1132024"/>
                  <a:pt x="2059195" y="1142394"/>
                  <a:pt x="2045449" y="1128607"/>
                </a:cubicBezTo>
                <a:cubicBezTo>
                  <a:pt x="2032872" y="1115470"/>
                  <a:pt x="2032893" y="1101708"/>
                  <a:pt x="2039537" y="1087051"/>
                </a:cubicBezTo>
                <a:cubicBezTo>
                  <a:pt x="2044746" y="1077714"/>
                  <a:pt x="2051752" y="1081620"/>
                  <a:pt x="2057592" y="1084879"/>
                </a:cubicBezTo>
                <a:cubicBezTo>
                  <a:pt x="2076928" y="1094132"/>
                  <a:pt x="2095880" y="1098582"/>
                  <a:pt x="2117572" y="1095378"/>
                </a:cubicBezTo>
                <a:cubicBezTo>
                  <a:pt x="2127833" y="1093451"/>
                  <a:pt x="2131202" y="1098390"/>
                  <a:pt x="2136257" y="1105799"/>
                </a:cubicBezTo>
                <a:cubicBezTo>
                  <a:pt x="2185109" y="1177426"/>
                  <a:pt x="2241888" y="1245822"/>
                  <a:pt x="2258249" y="1334525"/>
                </a:cubicBezTo>
                <a:cubicBezTo>
                  <a:pt x="2263665" y="1360500"/>
                  <a:pt x="2304424" y="1372521"/>
                  <a:pt x="2326786" y="1354388"/>
                </a:cubicBezTo>
                <a:cubicBezTo>
                  <a:pt x="2344727" y="1341439"/>
                  <a:pt x="2355371" y="1344316"/>
                  <a:pt x="2370418" y="1355770"/>
                </a:cubicBezTo>
                <a:cubicBezTo>
                  <a:pt x="2377941" y="1361496"/>
                  <a:pt x="2387934" y="1365539"/>
                  <a:pt x="2397411" y="1367763"/>
                </a:cubicBezTo>
                <a:lnTo>
                  <a:pt x="2409827" y="1366208"/>
                </a:lnTo>
                <a:lnTo>
                  <a:pt x="2409827" y="1292136"/>
                </a:lnTo>
                <a:lnTo>
                  <a:pt x="2401304" y="1281176"/>
                </a:lnTo>
                <a:cubicBezTo>
                  <a:pt x="2390547" y="1267525"/>
                  <a:pt x="2380439" y="1252705"/>
                  <a:pt x="2377091" y="1234004"/>
                </a:cubicBezTo>
                <a:lnTo>
                  <a:pt x="2382268" y="1207036"/>
                </a:lnTo>
                <a:lnTo>
                  <a:pt x="2378510" y="1196146"/>
                </a:lnTo>
                <a:cubicBezTo>
                  <a:pt x="2378173" y="1186868"/>
                  <a:pt x="2384255" y="1178659"/>
                  <a:pt x="2396530" y="1165331"/>
                </a:cubicBezTo>
                <a:lnTo>
                  <a:pt x="2409827" y="1152916"/>
                </a:lnTo>
                <a:lnTo>
                  <a:pt x="2409827" y="1036535"/>
                </a:lnTo>
                <a:lnTo>
                  <a:pt x="2384850" y="1014021"/>
                </a:lnTo>
                <a:cubicBezTo>
                  <a:pt x="2376726" y="1003478"/>
                  <a:pt x="2368956" y="992426"/>
                  <a:pt x="2357774" y="984657"/>
                </a:cubicBezTo>
                <a:cubicBezTo>
                  <a:pt x="2339079" y="974683"/>
                  <a:pt x="2334255" y="957766"/>
                  <a:pt x="2340077" y="940709"/>
                </a:cubicBezTo>
                <a:cubicBezTo>
                  <a:pt x="2346210" y="925375"/>
                  <a:pt x="2361457" y="935969"/>
                  <a:pt x="2373828" y="935522"/>
                </a:cubicBezTo>
                <a:lnTo>
                  <a:pt x="2409827" y="950693"/>
                </a:lnTo>
                <a:lnTo>
                  <a:pt x="2409827" y="589848"/>
                </a:lnTo>
                <a:lnTo>
                  <a:pt x="2756722" y="589848"/>
                </a:lnTo>
                <a:lnTo>
                  <a:pt x="2767893" y="583690"/>
                </a:lnTo>
                <a:cubicBezTo>
                  <a:pt x="2775430" y="581414"/>
                  <a:pt x="2785391" y="579510"/>
                  <a:pt x="2798673" y="576971"/>
                </a:cubicBezTo>
                <a:cubicBezTo>
                  <a:pt x="2808935" y="575042"/>
                  <a:pt x="2816861" y="571812"/>
                  <a:pt x="2821037" y="558837"/>
                </a:cubicBezTo>
                <a:cubicBezTo>
                  <a:pt x="2825862" y="544695"/>
                  <a:pt x="2834842" y="531340"/>
                  <a:pt x="2844339" y="519803"/>
                </a:cubicBezTo>
                <a:cubicBezTo>
                  <a:pt x="2860076" y="502568"/>
                  <a:pt x="2854123" y="488534"/>
                  <a:pt x="2841030" y="473580"/>
                </a:cubicBezTo>
                <a:cubicBezTo>
                  <a:pt x="2798895" y="425593"/>
                  <a:pt x="2798895" y="425593"/>
                  <a:pt x="2855816" y="397659"/>
                </a:cubicBezTo>
                <a:cubicBezTo>
                  <a:pt x="2866211" y="392744"/>
                  <a:pt x="2873754" y="384710"/>
                  <a:pt x="2879615" y="374205"/>
                </a:cubicBezTo>
                <a:cubicBezTo>
                  <a:pt x="2884171" y="366034"/>
                  <a:pt x="2881856" y="350970"/>
                  <a:pt x="2897823" y="355285"/>
                </a:cubicBezTo>
                <a:cubicBezTo>
                  <a:pt x="2911453" y="358297"/>
                  <a:pt x="2922480" y="365977"/>
                  <a:pt x="2922977" y="381557"/>
                </a:cubicBezTo>
                <a:cubicBezTo>
                  <a:pt x="2924776" y="394802"/>
                  <a:pt x="2923587" y="407913"/>
                  <a:pt x="2922918" y="422842"/>
                </a:cubicBezTo>
                <a:cubicBezTo>
                  <a:pt x="2956802" y="427971"/>
                  <a:pt x="2983320" y="410624"/>
                  <a:pt x="3007501" y="391974"/>
                </a:cubicBezTo>
                <a:cubicBezTo>
                  <a:pt x="3019850" y="383559"/>
                  <a:pt x="3015200" y="367192"/>
                  <a:pt x="3012750" y="355112"/>
                </a:cubicBezTo>
                <a:cubicBezTo>
                  <a:pt x="3008098" y="338746"/>
                  <a:pt x="3002798" y="323546"/>
                  <a:pt x="2998662" y="308997"/>
                </a:cubicBezTo>
                <a:cubicBezTo>
                  <a:pt x="2994012" y="292630"/>
                  <a:pt x="2993514" y="277051"/>
                  <a:pt x="3000811" y="261226"/>
                </a:cubicBezTo>
                <a:cubicBezTo>
                  <a:pt x="3010709" y="240732"/>
                  <a:pt x="3019153" y="239320"/>
                  <a:pt x="3036401" y="255061"/>
                </a:cubicBezTo>
                <a:cubicBezTo>
                  <a:pt x="3057018" y="275743"/>
                  <a:pt x="3066763" y="271996"/>
                  <a:pt x="3076931" y="245531"/>
                </a:cubicBezTo>
                <a:cubicBezTo>
                  <a:pt x="3083577" y="230874"/>
                  <a:pt x="3081664" y="206852"/>
                  <a:pt x="3103221" y="206632"/>
                </a:cubicBezTo>
                <a:cubicBezTo>
                  <a:pt x="3122959" y="206930"/>
                  <a:pt x="3128509" y="229919"/>
                  <a:pt x="3134979" y="245771"/>
                </a:cubicBezTo>
                <a:cubicBezTo>
                  <a:pt x="3137046" y="253045"/>
                  <a:pt x="3139765" y="259152"/>
                  <a:pt x="3143651" y="265910"/>
                </a:cubicBezTo>
                <a:cubicBezTo>
                  <a:pt x="3148053" y="274488"/>
                  <a:pt x="3156743" y="280864"/>
                  <a:pt x="3167657" y="277769"/>
                </a:cubicBezTo>
                <a:cubicBezTo>
                  <a:pt x="3177918" y="275842"/>
                  <a:pt x="3180140" y="266368"/>
                  <a:pt x="3179376" y="256761"/>
                </a:cubicBezTo>
                <a:cubicBezTo>
                  <a:pt x="3179396" y="242998"/>
                  <a:pt x="3180584" y="229888"/>
                  <a:pt x="3198121" y="225896"/>
                </a:cubicBezTo>
                <a:cubicBezTo>
                  <a:pt x="3215006" y="223072"/>
                  <a:pt x="3223428" y="235422"/>
                  <a:pt x="3230034" y="248288"/>
                </a:cubicBezTo>
                <a:cubicBezTo>
                  <a:pt x="3230551" y="250106"/>
                  <a:pt x="3231584" y="253743"/>
                  <a:pt x="3233269" y="256213"/>
                </a:cubicBezTo>
                <a:cubicBezTo>
                  <a:pt x="3250745" y="293506"/>
                  <a:pt x="3259053" y="295080"/>
                  <a:pt x="3291947" y="269047"/>
                </a:cubicBezTo>
                <a:cubicBezTo>
                  <a:pt x="3306900" y="255963"/>
                  <a:pt x="3319900" y="246380"/>
                  <a:pt x="3338450" y="259788"/>
                </a:cubicBezTo>
                <a:cubicBezTo>
                  <a:pt x="3343122" y="262392"/>
                  <a:pt x="3346625" y="264347"/>
                  <a:pt x="3349477" y="267468"/>
                </a:cubicBezTo>
                <a:cubicBezTo>
                  <a:pt x="3365423" y="285545"/>
                  <a:pt x="3388149" y="285977"/>
                  <a:pt x="3396881" y="264831"/>
                </a:cubicBezTo>
                <a:cubicBezTo>
                  <a:pt x="3405612" y="243686"/>
                  <a:pt x="3420028" y="242546"/>
                  <a:pt x="3434693" y="249193"/>
                </a:cubicBezTo>
                <a:cubicBezTo>
                  <a:pt x="3481538" y="272263"/>
                  <a:pt x="3506506" y="249460"/>
                  <a:pt x="3529808" y="210425"/>
                </a:cubicBezTo>
                <a:cubicBezTo>
                  <a:pt x="3546600" y="183065"/>
                  <a:pt x="3569232" y="158960"/>
                  <a:pt x="3593030" y="135506"/>
                </a:cubicBezTo>
                <a:cubicBezTo>
                  <a:pt x="3598947" y="130389"/>
                  <a:pt x="3604796" y="126765"/>
                  <a:pt x="3611161" y="124959"/>
                </a:cubicBezTo>
                <a:close/>
                <a:moveTo>
                  <a:pt x="2126187" y="81"/>
                </a:moveTo>
                <a:cubicBezTo>
                  <a:pt x="2139817" y="5343"/>
                  <a:pt x="2136062" y="17254"/>
                  <a:pt x="2134761" y="27061"/>
                </a:cubicBezTo>
                <a:cubicBezTo>
                  <a:pt x="2132418" y="45683"/>
                  <a:pt x="2130720" y="64264"/>
                  <a:pt x="2132249" y="82633"/>
                </a:cubicBezTo>
                <a:cubicBezTo>
                  <a:pt x="2132545" y="87150"/>
                  <a:pt x="2132540" y="92010"/>
                  <a:pt x="2132836" y="96527"/>
                </a:cubicBezTo>
                <a:cubicBezTo>
                  <a:pt x="2133651" y="99066"/>
                  <a:pt x="2133175" y="101690"/>
                  <a:pt x="2132355" y="104011"/>
                </a:cubicBezTo>
                <a:cubicBezTo>
                  <a:pt x="2132593" y="122465"/>
                  <a:pt x="2132186" y="140961"/>
                  <a:pt x="2132424" y="159415"/>
                </a:cubicBezTo>
                <a:cubicBezTo>
                  <a:pt x="2135815" y="166645"/>
                  <a:pt x="2132710" y="173654"/>
                  <a:pt x="2130552" y="180275"/>
                </a:cubicBezTo>
                <a:cubicBezTo>
                  <a:pt x="2129552" y="189737"/>
                  <a:pt x="2124856" y="197174"/>
                  <a:pt x="2118868" y="204695"/>
                </a:cubicBezTo>
                <a:cubicBezTo>
                  <a:pt x="2113442" y="210884"/>
                  <a:pt x="2108015" y="217072"/>
                  <a:pt x="2102589" y="223260"/>
                </a:cubicBezTo>
                <a:cubicBezTo>
                  <a:pt x="2092941" y="234262"/>
                  <a:pt x="2093285" y="234563"/>
                  <a:pt x="2103943" y="243909"/>
                </a:cubicBezTo>
                <a:cubicBezTo>
                  <a:pt x="2110475" y="249637"/>
                  <a:pt x="2117309" y="255021"/>
                  <a:pt x="2121386" y="262854"/>
                </a:cubicBezTo>
                <a:cubicBezTo>
                  <a:pt x="2124650" y="268148"/>
                  <a:pt x="2126665" y="274173"/>
                  <a:pt x="2129929" y="279467"/>
                </a:cubicBezTo>
                <a:cubicBezTo>
                  <a:pt x="2131515" y="283899"/>
                  <a:pt x="2129447" y="286952"/>
                  <a:pt x="2127078" y="290347"/>
                </a:cubicBezTo>
                <a:cubicBezTo>
                  <a:pt x="2124365" y="293441"/>
                  <a:pt x="2121651" y="296536"/>
                  <a:pt x="2121604" y="300751"/>
                </a:cubicBezTo>
                <a:cubicBezTo>
                  <a:pt x="2121344" y="301740"/>
                  <a:pt x="2120784" y="303073"/>
                  <a:pt x="2120525" y="304062"/>
                </a:cubicBezTo>
                <a:cubicBezTo>
                  <a:pt x="2118282" y="309393"/>
                  <a:pt x="2111052" y="312784"/>
                  <a:pt x="2113496" y="320400"/>
                </a:cubicBezTo>
                <a:cubicBezTo>
                  <a:pt x="2113580" y="321690"/>
                  <a:pt x="2113665" y="322981"/>
                  <a:pt x="2113406" y="323970"/>
                </a:cubicBezTo>
                <a:cubicBezTo>
                  <a:pt x="2109396" y="332010"/>
                  <a:pt x="2102680" y="338282"/>
                  <a:pt x="2100003" y="346882"/>
                </a:cubicBezTo>
                <a:cubicBezTo>
                  <a:pt x="2095693" y="355266"/>
                  <a:pt x="2093662" y="363824"/>
                  <a:pt x="2093953" y="373201"/>
                </a:cubicBezTo>
                <a:cubicBezTo>
                  <a:pt x="2093213" y="381675"/>
                  <a:pt x="2095355" y="389635"/>
                  <a:pt x="2097798" y="397251"/>
                </a:cubicBezTo>
                <a:cubicBezTo>
                  <a:pt x="2100326" y="406158"/>
                  <a:pt x="2098428" y="411791"/>
                  <a:pt x="2088405" y="412123"/>
                </a:cubicBezTo>
                <a:cubicBezTo>
                  <a:pt x="2085178" y="412336"/>
                  <a:pt x="2082254" y="412204"/>
                  <a:pt x="2079287" y="411426"/>
                </a:cubicBezTo>
                <a:cubicBezTo>
                  <a:pt x="2074214" y="408194"/>
                  <a:pt x="2069999" y="408147"/>
                  <a:pt x="2065736" y="412314"/>
                </a:cubicBezTo>
                <a:cubicBezTo>
                  <a:pt x="2061303" y="413901"/>
                  <a:pt x="2056527" y="415187"/>
                  <a:pt x="2051365" y="415526"/>
                </a:cubicBezTo>
                <a:cubicBezTo>
                  <a:pt x="2050075" y="415610"/>
                  <a:pt x="2049086" y="415351"/>
                  <a:pt x="2047452" y="415134"/>
                </a:cubicBezTo>
                <a:cubicBezTo>
                  <a:pt x="2027580" y="413521"/>
                  <a:pt x="2009047" y="407608"/>
                  <a:pt x="1992455" y="396707"/>
                </a:cubicBezTo>
                <a:cubicBezTo>
                  <a:pt x="1990091" y="395242"/>
                  <a:pt x="1987726" y="393777"/>
                  <a:pt x="1985664" y="391968"/>
                </a:cubicBezTo>
                <a:cubicBezTo>
                  <a:pt x="1971526" y="378962"/>
                  <a:pt x="1955278" y="368363"/>
                  <a:pt x="1946349" y="350803"/>
                </a:cubicBezTo>
                <a:cubicBezTo>
                  <a:pt x="1937073" y="337803"/>
                  <a:pt x="1930291" y="323342"/>
                  <a:pt x="1924759" y="308152"/>
                </a:cubicBezTo>
                <a:cubicBezTo>
                  <a:pt x="1924373" y="307205"/>
                  <a:pt x="1923040" y="306645"/>
                  <a:pt x="1922739" y="306988"/>
                </a:cubicBezTo>
                <a:cubicBezTo>
                  <a:pt x="1921877" y="308665"/>
                  <a:pt x="1922352" y="306042"/>
                  <a:pt x="1921834" y="308020"/>
                </a:cubicBezTo>
                <a:cubicBezTo>
                  <a:pt x="1918719" y="324749"/>
                  <a:pt x="1918719" y="324749"/>
                  <a:pt x="1909605" y="319191"/>
                </a:cubicBezTo>
                <a:cubicBezTo>
                  <a:pt x="1908447" y="316351"/>
                  <a:pt x="1907934" y="313468"/>
                  <a:pt x="1908067" y="310543"/>
                </a:cubicBezTo>
                <a:cubicBezTo>
                  <a:pt x="1907638" y="308951"/>
                  <a:pt x="1908458" y="306629"/>
                  <a:pt x="1906480" y="306111"/>
                </a:cubicBezTo>
                <a:cubicBezTo>
                  <a:pt x="1904502" y="305592"/>
                  <a:pt x="1903639" y="307269"/>
                  <a:pt x="1903423" y="308903"/>
                </a:cubicBezTo>
                <a:cubicBezTo>
                  <a:pt x="1903073" y="313463"/>
                  <a:pt x="1904359" y="318239"/>
                  <a:pt x="1903709" y="323142"/>
                </a:cubicBezTo>
                <a:cubicBezTo>
                  <a:pt x="1899948" y="339913"/>
                  <a:pt x="1890554" y="354787"/>
                  <a:pt x="1881764" y="368972"/>
                </a:cubicBezTo>
                <a:cubicBezTo>
                  <a:pt x="1878014" y="376023"/>
                  <a:pt x="1873577" y="382470"/>
                  <a:pt x="1868108" y="388013"/>
                </a:cubicBezTo>
                <a:cubicBezTo>
                  <a:pt x="1863327" y="394159"/>
                  <a:pt x="1856784" y="398152"/>
                  <a:pt x="1850585" y="402447"/>
                </a:cubicBezTo>
                <a:cubicBezTo>
                  <a:pt x="1824796" y="424228"/>
                  <a:pt x="1793775" y="430475"/>
                  <a:pt x="1760956" y="429063"/>
                </a:cubicBezTo>
                <a:cubicBezTo>
                  <a:pt x="1756699" y="428370"/>
                  <a:pt x="1752182" y="428666"/>
                  <a:pt x="1747882" y="427328"/>
                </a:cubicBezTo>
                <a:cubicBezTo>
                  <a:pt x="1740186" y="423621"/>
                  <a:pt x="1745871" y="416443"/>
                  <a:pt x="1744803" y="410033"/>
                </a:cubicBezTo>
                <a:cubicBezTo>
                  <a:pt x="1746448" y="400528"/>
                  <a:pt x="1746157" y="391150"/>
                  <a:pt x="1743586" y="381599"/>
                </a:cubicBezTo>
                <a:cubicBezTo>
                  <a:pt x="1740201" y="369508"/>
                  <a:pt x="1733976" y="358575"/>
                  <a:pt x="1725900" y="349060"/>
                </a:cubicBezTo>
                <a:cubicBezTo>
                  <a:pt x="1719156" y="340106"/>
                  <a:pt x="1712412" y="331151"/>
                  <a:pt x="1706573" y="321166"/>
                </a:cubicBezTo>
                <a:cubicBezTo>
                  <a:pt x="1705112" y="318669"/>
                  <a:pt x="1704298" y="316131"/>
                  <a:pt x="1703785" y="313248"/>
                </a:cubicBezTo>
                <a:cubicBezTo>
                  <a:pt x="1699247" y="293456"/>
                  <a:pt x="1707609" y="277678"/>
                  <a:pt x="1720313" y="263885"/>
                </a:cubicBezTo>
                <a:cubicBezTo>
                  <a:pt x="1723286" y="259801"/>
                  <a:pt x="1728279" y="256881"/>
                  <a:pt x="1728887" y="251333"/>
                </a:cubicBezTo>
                <a:cubicBezTo>
                  <a:pt x="1727517" y="245266"/>
                  <a:pt x="1721841" y="242723"/>
                  <a:pt x="1717716" y="239105"/>
                </a:cubicBezTo>
                <a:cubicBezTo>
                  <a:pt x="1709422" y="231224"/>
                  <a:pt x="1699278" y="224761"/>
                  <a:pt x="1693698" y="213786"/>
                </a:cubicBezTo>
                <a:cubicBezTo>
                  <a:pt x="1691080" y="208449"/>
                  <a:pt x="1687859" y="203800"/>
                  <a:pt x="1687436" y="197347"/>
                </a:cubicBezTo>
                <a:cubicBezTo>
                  <a:pt x="1687869" y="194079"/>
                  <a:pt x="1687615" y="190207"/>
                  <a:pt x="1686113" y="187065"/>
                </a:cubicBezTo>
                <a:cubicBezTo>
                  <a:pt x="1685685" y="185473"/>
                  <a:pt x="1685558" y="183537"/>
                  <a:pt x="1685775" y="181903"/>
                </a:cubicBezTo>
                <a:cubicBezTo>
                  <a:pt x="1687113" y="177603"/>
                  <a:pt x="1684965" y="174504"/>
                  <a:pt x="1682474" y="171103"/>
                </a:cubicBezTo>
                <a:cubicBezTo>
                  <a:pt x="1678782" y="164217"/>
                  <a:pt x="1679909" y="156690"/>
                  <a:pt x="1678798" y="149634"/>
                </a:cubicBezTo>
                <a:cubicBezTo>
                  <a:pt x="1676206" y="119995"/>
                  <a:pt x="1674259" y="90312"/>
                  <a:pt x="1668441" y="60883"/>
                </a:cubicBezTo>
                <a:cubicBezTo>
                  <a:pt x="1667029" y="54172"/>
                  <a:pt x="1664670" y="47846"/>
                  <a:pt x="1664204" y="40748"/>
                </a:cubicBezTo>
                <a:cubicBezTo>
                  <a:pt x="1662676" y="22379"/>
                  <a:pt x="1671545" y="14345"/>
                  <a:pt x="1690295" y="18623"/>
                </a:cubicBezTo>
                <a:cubicBezTo>
                  <a:pt x="1698504" y="25213"/>
                  <a:pt x="1706972" y="30814"/>
                  <a:pt x="1718116" y="27815"/>
                </a:cubicBezTo>
                <a:cubicBezTo>
                  <a:pt x="1736607" y="33083"/>
                  <a:pt x="1751607" y="44412"/>
                  <a:pt x="1767771" y="53721"/>
                </a:cubicBezTo>
                <a:cubicBezTo>
                  <a:pt x="1771553" y="57037"/>
                  <a:pt x="1774990" y="60052"/>
                  <a:pt x="1779634" y="61692"/>
                </a:cubicBezTo>
                <a:cubicBezTo>
                  <a:pt x="1781999" y="63156"/>
                  <a:pt x="1784363" y="64622"/>
                  <a:pt x="1786425" y="66431"/>
                </a:cubicBezTo>
                <a:cubicBezTo>
                  <a:pt x="1822910" y="99032"/>
                  <a:pt x="1855777" y="135760"/>
                  <a:pt x="1890193" y="171413"/>
                </a:cubicBezTo>
                <a:cubicBezTo>
                  <a:pt x="1891193" y="161951"/>
                  <a:pt x="1884148" y="153340"/>
                  <a:pt x="1890696" y="144486"/>
                </a:cubicBezTo>
                <a:cubicBezTo>
                  <a:pt x="1891901" y="143111"/>
                  <a:pt x="1892462" y="141778"/>
                  <a:pt x="1893324" y="140102"/>
                </a:cubicBezTo>
                <a:cubicBezTo>
                  <a:pt x="1893197" y="138166"/>
                  <a:pt x="1892769" y="136573"/>
                  <a:pt x="1891050" y="135066"/>
                </a:cubicBezTo>
                <a:cubicBezTo>
                  <a:pt x="1878673" y="124213"/>
                  <a:pt x="1870560" y="109192"/>
                  <a:pt x="1857580" y="99027"/>
                </a:cubicBezTo>
                <a:cubicBezTo>
                  <a:pt x="1850794" y="89427"/>
                  <a:pt x="1840866" y="81329"/>
                  <a:pt x="1840321" y="68080"/>
                </a:cubicBezTo>
                <a:cubicBezTo>
                  <a:pt x="1859008" y="91156"/>
                  <a:pt x="1877695" y="114233"/>
                  <a:pt x="1897286" y="136277"/>
                </a:cubicBezTo>
                <a:cubicBezTo>
                  <a:pt x="1901887" y="137272"/>
                  <a:pt x="1904564" y="128671"/>
                  <a:pt x="1910064" y="133495"/>
                </a:cubicBezTo>
                <a:cubicBezTo>
                  <a:pt x="1918072" y="127138"/>
                  <a:pt x="1923372" y="119013"/>
                  <a:pt x="1928629" y="110244"/>
                </a:cubicBezTo>
                <a:cubicBezTo>
                  <a:pt x="1939789" y="92663"/>
                  <a:pt x="1951293" y="75383"/>
                  <a:pt x="1962495" y="58448"/>
                </a:cubicBezTo>
                <a:cubicBezTo>
                  <a:pt x="1966578" y="61420"/>
                  <a:pt x="1962315" y="65588"/>
                  <a:pt x="1963516" y="69074"/>
                </a:cubicBezTo>
                <a:cubicBezTo>
                  <a:pt x="1947791" y="91166"/>
                  <a:pt x="1932368" y="112915"/>
                  <a:pt x="1916301" y="134706"/>
                </a:cubicBezTo>
                <a:cubicBezTo>
                  <a:pt x="1916988" y="135309"/>
                  <a:pt x="1917374" y="136256"/>
                  <a:pt x="1917760" y="137203"/>
                </a:cubicBezTo>
                <a:cubicBezTo>
                  <a:pt x="1919347" y="141635"/>
                  <a:pt x="1922785" y="144650"/>
                  <a:pt x="1925318" y="148696"/>
                </a:cubicBezTo>
                <a:cubicBezTo>
                  <a:pt x="1927550" y="153086"/>
                  <a:pt x="1927804" y="156957"/>
                  <a:pt x="1925175" y="161342"/>
                </a:cubicBezTo>
                <a:cubicBezTo>
                  <a:pt x="1923409" y="164050"/>
                  <a:pt x="1920653" y="166499"/>
                  <a:pt x="1919231" y="169509"/>
                </a:cubicBezTo>
                <a:cubicBezTo>
                  <a:pt x="1916602" y="173893"/>
                  <a:pt x="1919955" y="175618"/>
                  <a:pt x="1922362" y="177728"/>
                </a:cubicBezTo>
                <a:cubicBezTo>
                  <a:pt x="1925112" y="180140"/>
                  <a:pt x="1928381" y="180574"/>
                  <a:pt x="1930105" y="177220"/>
                </a:cubicBezTo>
                <a:cubicBezTo>
                  <a:pt x="1936399" y="164494"/>
                  <a:pt x="1947723" y="154355"/>
                  <a:pt x="1951007" y="140207"/>
                </a:cubicBezTo>
                <a:cubicBezTo>
                  <a:pt x="1954197" y="134489"/>
                  <a:pt x="1957730" y="129073"/>
                  <a:pt x="1960618" y="123699"/>
                </a:cubicBezTo>
                <a:cubicBezTo>
                  <a:pt x="1976078" y="107456"/>
                  <a:pt x="1985693" y="86088"/>
                  <a:pt x="2004247" y="72559"/>
                </a:cubicBezTo>
                <a:cubicBezTo>
                  <a:pt x="2015396" y="64699"/>
                  <a:pt x="2025128" y="54988"/>
                  <a:pt x="2035892" y="46182"/>
                </a:cubicBezTo>
                <a:cubicBezTo>
                  <a:pt x="2049627" y="33291"/>
                  <a:pt x="2066499" y="23760"/>
                  <a:pt x="2081653" y="12722"/>
                </a:cubicBezTo>
                <a:cubicBezTo>
                  <a:pt x="2088068" y="6793"/>
                  <a:pt x="2094140" y="562"/>
                  <a:pt x="2103904" y="1218"/>
                </a:cubicBezTo>
                <a:cubicBezTo>
                  <a:pt x="2106485" y="1049"/>
                  <a:pt x="2108722" y="578"/>
                  <a:pt x="2111002" y="752"/>
                </a:cubicBezTo>
                <a:cubicBezTo>
                  <a:pt x="2116164" y="414"/>
                  <a:pt x="2120983" y="-226"/>
                  <a:pt x="2126187" y="8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41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24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ACA67CFE-58D6-4500-8C70-96707BEF009B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07160"/>
      </p:ext>
    </p:extLst>
  </p:cSld>
  <p:clrMapOvr>
    <a:masterClrMapping/>
  </p:clrMapOvr>
  <p:transition>
    <p:fade thruBlk="1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E242EA3C-38B8-4CAF-8B39-B68F99FF88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273" y="516579"/>
            <a:ext cx="6750120" cy="400278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5711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240CF1-5892-4CA4-80C4-DE24A040D8C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4187725E-FF95-4F43-99C3-7F46DC47DD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477" y="1777429"/>
            <a:ext cx="10805047" cy="27637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9" name="Graphic 50">
            <a:extLst>
              <a:ext uri="{FF2B5EF4-FFF2-40B4-BE49-F238E27FC236}">
                <a16:creationId xmlns:a16="http://schemas.microsoft.com/office/drawing/2014/main" id="{511944FE-884E-4003-912E-E7D714C87FF8}"/>
              </a:ext>
            </a:extLst>
          </p:cNvPr>
          <p:cNvGrpSpPr/>
          <p:nvPr userDrawn="1"/>
        </p:nvGrpSpPr>
        <p:grpSpPr>
          <a:xfrm>
            <a:off x="7547343" y="291181"/>
            <a:ext cx="1891428" cy="1486248"/>
            <a:chOff x="1788718" y="86622"/>
            <a:chExt cx="8613218" cy="6768097"/>
          </a:xfrm>
          <a:solidFill>
            <a:schemeClr val="bg1">
              <a:alpha val="7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AE908D3-79B3-4C95-9977-566055A55AA0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50A7B0-E89F-47E7-B767-AC0E534EEFE6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EC3744-6145-4436-9638-007DB9994655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grpFill/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97267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6B23181-4F9D-4E97-821D-0BE7CB3122EB}"/>
              </a:ext>
            </a:extLst>
          </p:cNvPr>
          <p:cNvSpPr/>
          <p:nvPr userDrawn="1"/>
        </p:nvSpPr>
        <p:spPr>
          <a:xfrm>
            <a:off x="0" y="2276872"/>
            <a:ext cx="12192000" cy="27363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CCB45B5-7695-4B33-AFC0-5AFBA7FD42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68356" y="1"/>
            <a:ext cx="7223645" cy="6558019"/>
          </a:xfrm>
          <a:custGeom>
            <a:avLst/>
            <a:gdLst>
              <a:gd name="connsiteX0" fmla="*/ 7223645 w 7223645"/>
              <a:gd name="connsiteY0" fmla="*/ 5090856 h 6558019"/>
              <a:gd name="connsiteX1" fmla="*/ 7223645 w 7223645"/>
              <a:gd name="connsiteY1" fmla="*/ 5608384 h 6558019"/>
              <a:gd name="connsiteX2" fmla="*/ 5948062 w 7223645"/>
              <a:gd name="connsiteY2" fmla="*/ 6518816 h 6558019"/>
              <a:gd name="connsiteX3" fmla="*/ 5654271 w 7223645"/>
              <a:gd name="connsiteY3" fmla="*/ 6469741 h 6558019"/>
              <a:gd name="connsiteX4" fmla="*/ 5703346 w 7223645"/>
              <a:gd name="connsiteY4" fmla="*/ 6175951 h 6558019"/>
              <a:gd name="connsiteX5" fmla="*/ 7223645 w 7223645"/>
              <a:gd name="connsiteY5" fmla="*/ 4384514 h 6558019"/>
              <a:gd name="connsiteX6" fmla="*/ 7223645 w 7223645"/>
              <a:gd name="connsiteY6" fmla="*/ 4902042 h 6558019"/>
              <a:gd name="connsiteX7" fmla="*/ 5273061 w 7223645"/>
              <a:gd name="connsiteY7" fmla="*/ 6294248 h 6558019"/>
              <a:gd name="connsiteX8" fmla="*/ 4979271 w 7223645"/>
              <a:gd name="connsiteY8" fmla="*/ 6245174 h 6558019"/>
              <a:gd name="connsiteX9" fmla="*/ 5028345 w 7223645"/>
              <a:gd name="connsiteY9" fmla="*/ 5951383 h 6558019"/>
              <a:gd name="connsiteX10" fmla="*/ 7223645 w 7223645"/>
              <a:gd name="connsiteY10" fmla="*/ 3708825 h 6558019"/>
              <a:gd name="connsiteX11" fmla="*/ 7223645 w 7223645"/>
              <a:gd name="connsiteY11" fmla="*/ 4226354 h 6558019"/>
              <a:gd name="connsiteX12" fmla="*/ 4207199 w 7223645"/>
              <a:gd name="connsiteY12" fmla="*/ 6379305 h 6558019"/>
              <a:gd name="connsiteX13" fmla="*/ 3913408 w 7223645"/>
              <a:gd name="connsiteY13" fmla="*/ 6330230 h 6558019"/>
              <a:gd name="connsiteX14" fmla="*/ 3962483 w 7223645"/>
              <a:gd name="connsiteY14" fmla="*/ 6036439 h 6558019"/>
              <a:gd name="connsiteX15" fmla="*/ 7223645 w 7223645"/>
              <a:gd name="connsiteY15" fmla="*/ 3033131 h 6558019"/>
              <a:gd name="connsiteX16" fmla="*/ 7223645 w 7223645"/>
              <a:gd name="connsiteY16" fmla="*/ 3550660 h 6558019"/>
              <a:gd name="connsiteX17" fmla="*/ 3141336 w 7223645"/>
              <a:gd name="connsiteY17" fmla="*/ 6464358 h 6558019"/>
              <a:gd name="connsiteX18" fmla="*/ 2847545 w 7223645"/>
              <a:gd name="connsiteY18" fmla="*/ 6415283 h 6558019"/>
              <a:gd name="connsiteX19" fmla="*/ 2896620 w 7223645"/>
              <a:gd name="connsiteY19" fmla="*/ 6121492 h 6558019"/>
              <a:gd name="connsiteX20" fmla="*/ 7223645 w 7223645"/>
              <a:gd name="connsiteY20" fmla="*/ 2357436 h 6558019"/>
              <a:gd name="connsiteX21" fmla="*/ 7223645 w 7223645"/>
              <a:gd name="connsiteY21" fmla="*/ 2874964 h 6558019"/>
              <a:gd name="connsiteX22" fmla="*/ 2525289 w 7223645"/>
              <a:gd name="connsiteY22" fmla="*/ 6228358 h 6558019"/>
              <a:gd name="connsiteX23" fmla="*/ 2231498 w 7223645"/>
              <a:gd name="connsiteY23" fmla="*/ 6179284 h 6558019"/>
              <a:gd name="connsiteX24" fmla="*/ 2280573 w 7223645"/>
              <a:gd name="connsiteY24" fmla="*/ 5885492 h 6558019"/>
              <a:gd name="connsiteX25" fmla="*/ 7223645 w 7223645"/>
              <a:gd name="connsiteY25" fmla="*/ 1681741 h 6558019"/>
              <a:gd name="connsiteX26" fmla="*/ 7223645 w 7223645"/>
              <a:gd name="connsiteY26" fmla="*/ 2199270 h 6558019"/>
              <a:gd name="connsiteX27" fmla="*/ 1849260 w 7223645"/>
              <a:gd name="connsiteY27" fmla="*/ 6035171 h 6558019"/>
              <a:gd name="connsiteX28" fmla="*/ 1555469 w 7223645"/>
              <a:gd name="connsiteY28" fmla="*/ 5986096 h 6558019"/>
              <a:gd name="connsiteX29" fmla="*/ 1604544 w 7223645"/>
              <a:gd name="connsiteY29" fmla="*/ 5692305 h 6558019"/>
              <a:gd name="connsiteX30" fmla="*/ 7223645 w 7223645"/>
              <a:gd name="connsiteY30" fmla="*/ 1006048 h 6558019"/>
              <a:gd name="connsiteX31" fmla="*/ 7223645 w 7223645"/>
              <a:gd name="connsiteY31" fmla="*/ 1523576 h 6558019"/>
              <a:gd name="connsiteX32" fmla="*/ 2182819 w 7223645"/>
              <a:gd name="connsiteY32" fmla="*/ 5121402 h 6558019"/>
              <a:gd name="connsiteX33" fmla="*/ 1889027 w 7223645"/>
              <a:gd name="connsiteY33" fmla="*/ 5072328 h 6558019"/>
              <a:gd name="connsiteX34" fmla="*/ 1938103 w 7223645"/>
              <a:gd name="connsiteY34" fmla="*/ 4778538 h 6558019"/>
              <a:gd name="connsiteX35" fmla="*/ 7223645 w 7223645"/>
              <a:gd name="connsiteY35" fmla="*/ 330352 h 6558019"/>
              <a:gd name="connsiteX36" fmla="*/ 7223645 w 7223645"/>
              <a:gd name="connsiteY36" fmla="*/ 847881 h 6558019"/>
              <a:gd name="connsiteX37" fmla="*/ 2048238 w 7223645"/>
              <a:gd name="connsiteY37" fmla="*/ 4541763 h 6558019"/>
              <a:gd name="connsiteX38" fmla="*/ 1754448 w 7223645"/>
              <a:gd name="connsiteY38" fmla="*/ 4492688 h 6558019"/>
              <a:gd name="connsiteX39" fmla="*/ 1803522 w 7223645"/>
              <a:gd name="connsiteY39" fmla="*/ 4198897 h 6558019"/>
              <a:gd name="connsiteX40" fmla="*/ 6739791 w 7223645"/>
              <a:gd name="connsiteY40" fmla="*/ 0 h 6558019"/>
              <a:gd name="connsiteX41" fmla="*/ 7223645 w 7223645"/>
              <a:gd name="connsiteY41" fmla="*/ 0 h 6558019"/>
              <a:gd name="connsiteX42" fmla="*/ 7223645 w 7223645"/>
              <a:gd name="connsiteY42" fmla="*/ 172186 h 6558019"/>
              <a:gd name="connsiteX43" fmla="*/ 910732 w 7223645"/>
              <a:gd name="connsiteY43" fmla="*/ 4677950 h 6558019"/>
              <a:gd name="connsiteX44" fmla="*/ 616940 w 7223645"/>
              <a:gd name="connsiteY44" fmla="*/ 4628875 h 6558019"/>
              <a:gd name="connsiteX45" fmla="*/ 666015 w 7223645"/>
              <a:gd name="connsiteY45" fmla="*/ 4335083 h 6558019"/>
              <a:gd name="connsiteX46" fmla="*/ 5793093 w 7223645"/>
              <a:gd name="connsiteY46" fmla="*/ 0 h 6558019"/>
              <a:gd name="connsiteX47" fmla="*/ 6518192 w 7223645"/>
              <a:gd name="connsiteY47" fmla="*/ 0 h 6558019"/>
              <a:gd name="connsiteX48" fmla="*/ 332995 w 7223645"/>
              <a:gd name="connsiteY48" fmla="*/ 4414607 h 6558019"/>
              <a:gd name="connsiteX49" fmla="*/ 39204 w 7223645"/>
              <a:gd name="connsiteY49" fmla="*/ 4365532 h 6558019"/>
              <a:gd name="connsiteX50" fmla="*/ 88280 w 7223645"/>
              <a:gd name="connsiteY50" fmla="*/ 4071741 h 6558019"/>
              <a:gd name="connsiteX51" fmla="*/ 4846394 w 7223645"/>
              <a:gd name="connsiteY51" fmla="*/ 0 h 6558019"/>
              <a:gd name="connsiteX52" fmla="*/ 5571492 w 7223645"/>
              <a:gd name="connsiteY52" fmla="*/ 0 h 6558019"/>
              <a:gd name="connsiteX53" fmla="*/ 744860 w 7223645"/>
              <a:gd name="connsiteY53" fmla="*/ 3444949 h 6558019"/>
              <a:gd name="connsiteX54" fmla="*/ 451068 w 7223645"/>
              <a:gd name="connsiteY54" fmla="*/ 3395874 h 6558019"/>
              <a:gd name="connsiteX55" fmla="*/ 500143 w 7223645"/>
              <a:gd name="connsiteY55" fmla="*/ 3102083 h 6558019"/>
              <a:gd name="connsiteX56" fmla="*/ 3899695 w 7223645"/>
              <a:gd name="connsiteY56" fmla="*/ 0 h 6558019"/>
              <a:gd name="connsiteX57" fmla="*/ 4624794 w 7223645"/>
              <a:gd name="connsiteY57" fmla="*/ 0 h 6558019"/>
              <a:gd name="connsiteX58" fmla="*/ 686912 w 7223645"/>
              <a:gd name="connsiteY58" fmla="*/ 2810614 h 6558019"/>
              <a:gd name="connsiteX59" fmla="*/ 393120 w 7223645"/>
              <a:gd name="connsiteY59" fmla="*/ 2761539 h 6558019"/>
              <a:gd name="connsiteX60" fmla="*/ 442195 w 7223645"/>
              <a:gd name="connsiteY60" fmla="*/ 2467748 h 6558019"/>
              <a:gd name="connsiteX61" fmla="*/ 2952994 w 7223645"/>
              <a:gd name="connsiteY61" fmla="*/ 0 h 6558019"/>
              <a:gd name="connsiteX62" fmla="*/ 3678092 w 7223645"/>
              <a:gd name="connsiteY62" fmla="*/ 0 h 6558019"/>
              <a:gd name="connsiteX63" fmla="*/ 973827 w 7223645"/>
              <a:gd name="connsiteY63" fmla="*/ 1930136 h 6558019"/>
              <a:gd name="connsiteX64" fmla="*/ 680036 w 7223645"/>
              <a:gd name="connsiteY64" fmla="*/ 1881061 h 6558019"/>
              <a:gd name="connsiteX65" fmla="*/ 729111 w 7223645"/>
              <a:gd name="connsiteY65" fmla="*/ 1587270 h 6558019"/>
              <a:gd name="connsiteX66" fmla="*/ 1962915 w 7223645"/>
              <a:gd name="connsiteY66" fmla="*/ 0 h 6558019"/>
              <a:gd name="connsiteX67" fmla="*/ 2688012 w 7223645"/>
              <a:gd name="connsiteY67" fmla="*/ 0 h 6558019"/>
              <a:gd name="connsiteX68" fmla="*/ 1051983 w 7223645"/>
              <a:gd name="connsiteY68" fmla="*/ 1167696 h 6558019"/>
              <a:gd name="connsiteX69" fmla="*/ 758192 w 7223645"/>
              <a:gd name="connsiteY69" fmla="*/ 1118621 h 6558019"/>
              <a:gd name="connsiteX70" fmla="*/ 807267 w 7223645"/>
              <a:gd name="connsiteY70" fmla="*/ 824830 h 6558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223645" h="6558019">
                <a:moveTo>
                  <a:pt x="7223645" y="5090856"/>
                </a:moveTo>
                <a:lnTo>
                  <a:pt x="7223645" y="5608384"/>
                </a:lnTo>
                <a:lnTo>
                  <a:pt x="5948062" y="6518816"/>
                </a:lnTo>
                <a:cubicBezTo>
                  <a:pt x="5853384" y="6586393"/>
                  <a:pt x="5721847" y="6564421"/>
                  <a:pt x="5654271" y="6469741"/>
                </a:cubicBezTo>
                <a:cubicBezTo>
                  <a:pt x="5586696" y="6375062"/>
                  <a:pt x="5608666" y="6243526"/>
                  <a:pt x="5703346" y="6175951"/>
                </a:cubicBezTo>
                <a:close/>
                <a:moveTo>
                  <a:pt x="7223645" y="4384514"/>
                </a:moveTo>
                <a:lnTo>
                  <a:pt x="7223645" y="4902042"/>
                </a:lnTo>
                <a:lnTo>
                  <a:pt x="5273061" y="6294248"/>
                </a:lnTo>
                <a:cubicBezTo>
                  <a:pt x="5178383" y="6361824"/>
                  <a:pt x="5046846" y="6339853"/>
                  <a:pt x="4979271" y="6245174"/>
                </a:cubicBezTo>
                <a:cubicBezTo>
                  <a:pt x="4911695" y="6150494"/>
                  <a:pt x="4933665" y="6018958"/>
                  <a:pt x="5028345" y="5951383"/>
                </a:cubicBezTo>
                <a:close/>
                <a:moveTo>
                  <a:pt x="7223645" y="3708825"/>
                </a:moveTo>
                <a:lnTo>
                  <a:pt x="7223645" y="4226354"/>
                </a:lnTo>
                <a:lnTo>
                  <a:pt x="4207199" y="6379305"/>
                </a:lnTo>
                <a:cubicBezTo>
                  <a:pt x="4112518" y="6446882"/>
                  <a:pt x="3980984" y="6424909"/>
                  <a:pt x="3913408" y="6330230"/>
                </a:cubicBezTo>
                <a:cubicBezTo>
                  <a:pt x="3845831" y="6235551"/>
                  <a:pt x="3867803" y="6104016"/>
                  <a:pt x="3962483" y="6036439"/>
                </a:cubicBezTo>
                <a:close/>
                <a:moveTo>
                  <a:pt x="7223645" y="3033131"/>
                </a:moveTo>
                <a:lnTo>
                  <a:pt x="7223645" y="3550660"/>
                </a:lnTo>
                <a:lnTo>
                  <a:pt x="3141336" y="6464358"/>
                </a:lnTo>
                <a:cubicBezTo>
                  <a:pt x="3046657" y="6531935"/>
                  <a:pt x="2915122" y="6509963"/>
                  <a:pt x="2847545" y="6415283"/>
                </a:cubicBezTo>
                <a:cubicBezTo>
                  <a:pt x="2779969" y="6320604"/>
                  <a:pt x="2801940" y="6189069"/>
                  <a:pt x="2896620" y="6121492"/>
                </a:cubicBezTo>
                <a:close/>
                <a:moveTo>
                  <a:pt x="7223645" y="2357436"/>
                </a:moveTo>
                <a:lnTo>
                  <a:pt x="7223645" y="2874964"/>
                </a:lnTo>
                <a:lnTo>
                  <a:pt x="2525289" y="6228358"/>
                </a:lnTo>
                <a:cubicBezTo>
                  <a:pt x="2430610" y="6295935"/>
                  <a:pt x="2299074" y="6273963"/>
                  <a:pt x="2231498" y="6179284"/>
                </a:cubicBezTo>
                <a:cubicBezTo>
                  <a:pt x="2163922" y="6084604"/>
                  <a:pt x="2185893" y="5953069"/>
                  <a:pt x="2280573" y="5885492"/>
                </a:cubicBezTo>
                <a:close/>
                <a:moveTo>
                  <a:pt x="7223645" y="1681741"/>
                </a:moveTo>
                <a:lnTo>
                  <a:pt x="7223645" y="2199270"/>
                </a:lnTo>
                <a:lnTo>
                  <a:pt x="1849260" y="6035171"/>
                </a:lnTo>
                <a:cubicBezTo>
                  <a:pt x="1754580" y="6102747"/>
                  <a:pt x="1623045" y="6080776"/>
                  <a:pt x="1555469" y="5986096"/>
                </a:cubicBezTo>
                <a:cubicBezTo>
                  <a:pt x="1487892" y="5891416"/>
                  <a:pt x="1509864" y="5759881"/>
                  <a:pt x="1604544" y="5692305"/>
                </a:cubicBezTo>
                <a:close/>
                <a:moveTo>
                  <a:pt x="7223645" y="1006048"/>
                </a:moveTo>
                <a:lnTo>
                  <a:pt x="7223645" y="1523576"/>
                </a:lnTo>
                <a:lnTo>
                  <a:pt x="2182819" y="5121402"/>
                </a:lnTo>
                <a:cubicBezTo>
                  <a:pt x="2088139" y="5188979"/>
                  <a:pt x="1956604" y="5167008"/>
                  <a:pt x="1889027" y="5072328"/>
                </a:cubicBezTo>
                <a:cubicBezTo>
                  <a:pt x="1821451" y="4977649"/>
                  <a:pt x="1843423" y="4846113"/>
                  <a:pt x="1938103" y="4778538"/>
                </a:cubicBezTo>
                <a:close/>
                <a:moveTo>
                  <a:pt x="7223645" y="330352"/>
                </a:moveTo>
                <a:lnTo>
                  <a:pt x="7223645" y="847881"/>
                </a:lnTo>
                <a:lnTo>
                  <a:pt x="2048238" y="4541763"/>
                </a:lnTo>
                <a:cubicBezTo>
                  <a:pt x="1953558" y="4609340"/>
                  <a:pt x="1822023" y="4587368"/>
                  <a:pt x="1754448" y="4492688"/>
                </a:cubicBezTo>
                <a:cubicBezTo>
                  <a:pt x="1686870" y="4398009"/>
                  <a:pt x="1708842" y="4266474"/>
                  <a:pt x="1803522" y="4198897"/>
                </a:cubicBezTo>
                <a:close/>
                <a:moveTo>
                  <a:pt x="6739791" y="0"/>
                </a:moveTo>
                <a:lnTo>
                  <a:pt x="7223645" y="0"/>
                </a:lnTo>
                <a:lnTo>
                  <a:pt x="7223645" y="172186"/>
                </a:lnTo>
                <a:lnTo>
                  <a:pt x="910732" y="4677950"/>
                </a:lnTo>
                <a:cubicBezTo>
                  <a:pt x="816052" y="4745526"/>
                  <a:pt x="684517" y="4723554"/>
                  <a:pt x="616940" y="4628875"/>
                </a:cubicBezTo>
                <a:cubicBezTo>
                  <a:pt x="549364" y="4534195"/>
                  <a:pt x="571336" y="4402660"/>
                  <a:pt x="666015" y="4335083"/>
                </a:cubicBezTo>
                <a:close/>
                <a:moveTo>
                  <a:pt x="5793093" y="0"/>
                </a:moveTo>
                <a:lnTo>
                  <a:pt x="6518192" y="0"/>
                </a:lnTo>
                <a:lnTo>
                  <a:pt x="332995" y="4414607"/>
                </a:lnTo>
                <a:cubicBezTo>
                  <a:pt x="238316" y="4482183"/>
                  <a:pt x="106781" y="4460212"/>
                  <a:pt x="39204" y="4365532"/>
                </a:cubicBezTo>
                <a:cubicBezTo>
                  <a:pt x="-28372" y="4270852"/>
                  <a:pt x="-6401" y="4139317"/>
                  <a:pt x="88280" y="4071741"/>
                </a:cubicBezTo>
                <a:close/>
                <a:moveTo>
                  <a:pt x="4846394" y="0"/>
                </a:moveTo>
                <a:lnTo>
                  <a:pt x="5571492" y="0"/>
                </a:lnTo>
                <a:lnTo>
                  <a:pt x="744860" y="3444949"/>
                </a:lnTo>
                <a:cubicBezTo>
                  <a:pt x="650180" y="3512525"/>
                  <a:pt x="518645" y="3490554"/>
                  <a:pt x="451068" y="3395874"/>
                </a:cubicBezTo>
                <a:cubicBezTo>
                  <a:pt x="383492" y="3301195"/>
                  <a:pt x="405463" y="3169660"/>
                  <a:pt x="500143" y="3102083"/>
                </a:cubicBezTo>
                <a:close/>
                <a:moveTo>
                  <a:pt x="3899695" y="0"/>
                </a:moveTo>
                <a:lnTo>
                  <a:pt x="4624794" y="0"/>
                </a:lnTo>
                <a:lnTo>
                  <a:pt x="686912" y="2810614"/>
                </a:lnTo>
                <a:cubicBezTo>
                  <a:pt x="592232" y="2878190"/>
                  <a:pt x="460697" y="2856219"/>
                  <a:pt x="393120" y="2761539"/>
                </a:cubicBezTo>
                <a:cubicBezTo>
                  <a:pt x="325544" y="2666859"/>
                  <a:pt x="347516" y="2535324"/>
                  <a:pt x="442195" y="2467748"/>
                </a:cubicBezTo>
                <a:close/>
                <a:moveTo>
                  <a:pt x="2952994" y="0"/>
                </a:moveTo>
                <a:lnTo>
                  <a:pt x="3678092" y="0"/>
                </a:lnTo>
                <a:lnTo>
                  <a:pt x="973827" y="1930136"/>
                </a:lnTo>
                <a:cubicBezTo>
                  <a:pt x="879147" y="1997712"/>
                  <a:pt x="747612" y="1975740"/>
                  <a:pt x="680036" y="1881061"/>
                </a:cubicBezTo>
                <a:cubicBezTo>
                  <a:pt x="612460" y="1786382"/>
                  <a:pt x="634431" y="1654846"/>
                  <a:pt x="729111" y="1587270"/>
                </a:cubicBezTo>
                <a:close/>
                <a:moveTo>
                  <a:pt x="1962915" y="0"/>
                </a:moveTo>
                <a:lnTo>
                  <a:pt x="2688012" y="0"/>
                </a:lnTo>
                <a:lnTo>
                  <a:pt x="1051983" y="1167696"/>
                </a:lnTo>
                <a:cubicBezTo>
                  <a:pt x="957304" y="1235272"/>
                  <a:pt x="825769" y="1213301"/>
                  <a:pt x="758192" y="1118621"/>
                </a:cubicBezTo>
                <a:cubicBezTo>
                  <a:pt x="690616" y="1023941"/>
                  <a:pt x="712587" y="892406"/>
                  <a:pt x="807267" y="8248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67128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9584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6129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8418" y="2"/>
            <a:ext cx="6533583" cy="68579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9301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09BE71-597D-4A6A-8D7A-83715514DE16}"/>
              </a:ext>
            </a:extLst>
          </p:cNvPr>
          <p:cNvSpPr/>
          <p:nvPr userDrawn="1"/>
        </p:nvSpPr>
        <p:spPr>
          <a:xfrm>
            <a:off x="7731666" y="2553080"/>
            <a:ext cx="3657600" cy="3657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1414031-C26E-4379-84D6-EB0DADCE361E}"/>
              </a:ext>
            </a:extLst>
          </p:cNvPr>
          <p:cNvSpPr/>
          <p:nvPr userDrawn="1"/>
        </p:nvSpPr>
        <p:spPr>
          <a:xfrm>
            <a:off x="7604918" y="2426332"/>
            <a:ext cx="3911097" cy="3911097"/>
          </a:xfrm>
          <a:prstGeom prst="frame">
            <a:avLst>
              <a:gd name="adj1" fmla="val 11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4500F5-9962-47B6-8198-62606B536E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35976" y="108642"/>
            <a:ext cx="4644245" cy="5803188"/>
          </a:xfrm>
          <a:custGeom>
            <a:avLst/>
            <a:gdLst>
              <a:gd name="connsiteX0" fmla="*/ 5387767 w 5482474"/>
              <a:gd name="connsiteY0" fmla="*/ 0 h 6850592"/>
              <a:gd name="connsiteX1" fmla="*/ 5451981 w 5482474"/>
              <a:gd name="connsiteY1" fmla="*/ 41550 h 6850592"/>
              <a:gd name="connsiteX2" fmla="*/ 5475903 w 5482474"/>
              <a:gd name="connsiteY2" fmla="*/ 137243 h 6850592"/>
              <a:gd name="connsiteX3" fmla="*/ 5372657 w 5482474"/>
              <a:gd name="connsiteY3" fmla="*/ 877606 h 6850592"/>
              <a:gd name="connsiteX4" fmla="*/ 5206452 w 5482474"/>
              <a:gd name="connsiteY4" fmla="*/ 1181053 h 6850592"/>
              <a:gd name="connsiteX5" fmla="*/ 5185047 w 5482474"/>
              <a:gd name="connsiteY5" fmla="*/ 1626780 h 6850592"/>
              <a:gd name="connsiteX6" fmla="*/ 5159865 w 5482474"/>
              <a:gd name="connsiteY6" fmla="*/ 1860976 h 6850592"/>
              <a:gd name="connsiteX7" fmla="*/ 5135941 w 5482474"/>
              <a:gd name="connsiteY7" fmla="*/ 2057398 h 6850592"/>
              <a:gd name="connsiteX8" fmla="*/ 5108242 w 5482474"/>
              <a:gd name="connsiteY8" fmla="*/ 2335665 h 6850592"/>
              <a:gd name="connsiteX9" fmla="*/ 5152311 w 5482474"/>
              <a:gd name="connsiteY9" fmla="*/ 2479203 h 6850592"/>
              <a:gd name="connsiteX10" fmla="*/ 5098169 w 5482474"/>
              <a:gd name="connsiteY10" fmla="*/ 2659258 h 6850592"/>
              <a:gd name="connsiteX11" fmla="*/ 5112018 w 5482474"/>
              <a:gd name="connsiteY11" fmla="*/ 2922413 h 6850592"/>
              <a:gd name="connsiteX12" fmla="*/ 4981071 w 5482474"/>
              <a:gd name="connsiteY12" fmla="*/ 3076025 h 6850592"/>
              <a:gd name="connsiteX13" fmla="*/ 4892932 w 5482474"/>
              <a:gd name="connsiteY13" fmla="*/ 3230897 h 6850592"/>
              <a:gd name="connsiteX14" fmla="*/ 4867749 w 5482474"/>
              <a:gd name="connsiteY14" fmla="*/ 3278744 h 6850592"/>
              <a:gd name="connsiteX15" fmla="*/ 4735543 w 5482474"/>
              <a:gd name="connsiteY15" fmla="*/ 3392064 h 6850592"/>
              <a:gd name="connsiteX16" fmla="*/ 4636072 w 5482474"/>
              <a:gd name="connsiteY16" fmla="*/ 3637592 h 6850592"/>
              <a:gd name="connsiteX17" fmla="*/ 4619705 w 5482474"/>
              <a:gd name="connsiteY17" fmla="*/ 3733286 h 6850592"/>
              <a:gd name="connsiteX18" fmla="*/ 4589485 w 5482474"/>
              <a:gd name="connsiteY18" fmla="*/ 3870529 h 6850592"/>
              <a:gd name="connsiteX19" fmla="*/ 4270929 w 5482474"/>
              <a:gd name="connsiteY19" fmla="*/ 4037990 h 6850592"/>
              <a:gd name="connsiteX20" fmla="*/ 4177752 w 5482474"/>
              <a:gd name="connsiteY20" fmla="*/ 4065692 h 6850592"/>
              <a:gd name="connsiteX21" fmla="*/ 4177752 w 5482474"/>
              <a:gd name="connsiteY21" fmla="*/ 4083318 h 6850592"/>
              <a:gd name="connsiteX22" fmla="*/ 4241969 w 5482474"/>
              <a:gd name="connsiteY22" fmla="*/ 4105984 h 6850592"/>
              <a:gd name="connsiteX23" fmla="*/ 4443428 w 5482474"/>
              <a:gd name="connsiteY23" fmla="*/ 4199159 h 6850592"/>
              <a:gd name="connsiteX24" fmla="*/ 4607113 w 5482474"/>
              <a:gd name="connsiteY24" fmla="*/ 4457277 h 6850592"/>
              <a:gd name="connsiteX25" fmla="*/ 4652441 w 5482474"/>
              <a:gd name="connsiteY25" fmla="*/ 4537862 h 6850592"/>
              <a:gd name="connsiteX26" fmla="*/ 4695251 w 5482474"/>
              <a:gd name="connsiteY26" fmla="*/ 4814868 h 6850592"/>
              <a:gd name="connsiteX27" fmla="*/ 4659995 w 5482474"/>
              <a:gd name="connsiteY27" fmla="*/ 4986107 h 6850592"/>
              <a:gd name="connsiteX28" fmla="*/ 4584449 w 5482474"/>
              <a:gd name="connsiteY28" fmla="*/ 5125869 h 6850592"/>
              <a:gd name="connsiteX29" fmla="*/ 4552970 w 5482474"/>
              <a:gd name="connsiteY29" fmla="*/ 5191342 h 6850592"/>
              <a:gd name="connsiteX30" fmla="*/ 4450982 w 5482474"/>
              <a:gd name="connsiteY30" fmla="*/ 5348733 h 6850592"/>
              <a:gd name="connsiteX31" fmla="*/ 4429577 w 5482474"/>
              <a:gd name="connsiteY31" fmla="*/ 5390283 h 6850592"/>
              <a:gd name="connsiteX32" fmla="*/ 4357807 w 5482474"/>
              <a:gd name="connsiteY32" fmla="*/ 5507381 h 6850592"/>
              <a:gd name="connsiteX33" fmla="*/ 4345215 w 5482474"/>
              <a:gd name="connsiteY33" fmla="*/ 5551452 h 6850592"/>
              <a:gd name="connsiteX34" fmla="*/ 4750651 w 5482474"/>
              <a:gd name="connsiteY34" fmla="*/ 6415205 h 6850592"/>
              <a:gd name="connsiteX35" fmla="*/ 5065431 w 5482474"/>
              <a:gd name="connsiteY35" fmla="*/ 6553710 h 6850592"/>
              <a:gd name="connsiteX36" fmla="*/ 5140979 w 5482474"/>
              <a:gd name="connsiteY36" fmla="*/ 6606592 h 6850592"/>
              <a:gd name="connsiteX37" fmla="*/ 5070468 w 5482474"/>
              <a:gd name="connsiteY37" fmla="*/ 6670806 h 6850592"/>
              <a:gd name="connsiteX38" fmla="*/ 4866492 w 5482474"/>
              <a:gd name="connsiteY38" fmla="*/ 6630515 h 6850592"/>
              <a:gd name="connsiteX39" fmla="*/ 4590744 w 5482474"/>
              <a:gd name="connsiteY39" fmla="*/ 6350991 h 6850592"/>
              <a:gd name="connsiteX40" fmla="*/ 4272187 w 5482474"/>
              <a:gd name="connsiteY40" fmla="*/ 5752909 h 6850592"/>
              <a:gd name="connsiteX41" fmla="*/ 3944815 w 5482474"/>
              <a:gd name="connsiteY41" fmla="*/ 5086836 h 6850592"/>
              <a:gd name="connsiteX42" fmla="*/ 3585967 w 5482474"/>
              <a:gd name="connsiteY42" fmla="*/ 4700288 h 6850592"/>
              <a:gd name="connsiteX43" fmla="*/ 3544417 w 5482474"/>
              <a:gd name="connsiteY43" fmla="*/ 4676365 h 6850592"/>
              <a:gd name="connsiteX44" fmla="*/ 3524272 w 5482474"/>
              <a:gd name="connsiteY44" fmla="*/ 4934482 h 6850592"/>
              <a:gd name="connsiteX45" fmla="*/ 3505384 w 5482474"/>
              <a:gd name="connsiteY45" fmla="*/ 4938260 h 6850592"/>
              <a:gd name="connsiteX46" fmla="*/ 3359327 w 5482474"/>
              <a:gd name="connsiteY46" fmla="*/ 4682659 h 6850592"/>
              <a:gd name="connsiteX47" fmla="*/ 3228379 w 5482474"/>
              <a:gd name="connsiteY47" fmla="*/ 5041508 h 6850592"/>
              <a:gd name="connsiteX48" fmla="*/ 3244748 w 5482474"/>
              <a:gd name="connsiteY48" fmla="*/ 6110498 h 6850592"/>
              <a:gd name="connsiteX49" fmla="*/ 3190605 w 5482474"/>
              <a:gd name="connsiteY49" fmla="*/ 6595260 h 6850592"/>
              <a:gd name="connsiteX50" fmla="*/ 3093654 w 5482474"/>
              <a:gd name="connsiteY50" fmla="*/ 6776572 h 6850592"/>
              <a:gd name="connsiteX51" fmla="*/ 2966483 w 5482474"/>
              <a:gd name="connsiteY51" fmla="*/ 6849601 h 6850592"/>
              <a:gd name="connsiteX52" fmla="*/ 2917377 w 5482474"/>
              <a:gd name="connsiteY52" fmla="*/ 6825678 h 6850592"/>
              <a:gd name="connsiteX53" fmla="*/ 2927450 w 5482474"/>
              <a:gd name="connsiteY53" fmla="*/ 6770277 h 6850592"/>
              <a:gd name="connsiteX54" fmla="*/ 3161646 w 5482474"/>
              <a:gd name="connsiteY54" fmla="*/ 5919113 h 6850592"/>
              <a:gd name="connsiteX55" fmla="*/ 3112540 w 5482474"/>
              <a:gd name="connsiteY55" fmla="*/ 5737801 h 6850592"/>
              <a:gd name="connsiteX56" fmla="*/ 3033216 w 5482474"/>
              <a:gd name="connsiteY56" fmla="*/ 5653440 h 6850592"/>
              <a:gd name="connsiteX57" fmla="*/ 2819165 w 5482474"/>
              <a:gd name="connsiteY57" fmla="*/ 5528788 h 6850592"/>
              <a:gd name="connsiteX58" fmla="*/ 2705845 w 5482474"/>
              <a:gd name="connsiteY58" fmla="*/ 5454499 h 6850592"/>
              <a:gd name="connsiteX59" fmla="*/ 2627780 w 5482474"/>
              <a:gd name="connsiteY59" fmla="*/ 5391542 h 6850592"/>
              <a:gd name="connsiteX60" fmla="*/ 2484240 w 5482474"/>
              <a:gd name="connsiteY60" fmla="*/ 5225340 h 6850592"/>
              <a:gd name="connsiteX61" fmla="*/ 2448985 w 5482474"/>
              <a:gd name="connsiteY61" fmla="*/ 5026400 h 6850592"/>
              <a:gd name="connsiteX62" fmla="*/ 2455279 w 5482474"/>
              <a:gd name="connsiteY62" fmla="*/ 4977294 h 6850592"/>
              <a:gd name="connsiteX63" fmla="*/ 2457798 w 5482474"/>
              <a:gd name="connsiteY63" fmla="*/ 4736803 h 6850592"/>
              <a:gd name="connsiteX64" fmla="*/ 2566083 w 5482474"/>
              <a:gd name="connsiteY64" fmla="*/ 4559267 h 6850592"/>
              <a:gd name="connsiteX65" fmla="*/ 2639112 w 5482474"/>
              <a:gd name="connsiteY65" fmla="*/ 4512679 h 6850592"/>
              <a:gd name="connsiteX66" fmla="*/ 2617706 w 5482474"/>
              <a:gd name="connsiteY66" fmla="*/ 4483719 h 6850592"/>
              <a:gd name="connsiteX67" fmla="*/ 2562305 w 5482474"/>
              <a:gd name="connsiteY67" fmla="*/ 4493791 h 6850592"/>
              <a:gd name="connsiteX68" fmla="*/ 2268930 w 5482474"/>
              <a:gd name="connsiteY68" fmla="*/ 4510161 h 6850592"/>
              <a:gd name="connsiteX69" fmla="*/ 2146797 w 5482474"/>
              <a:gd name="connsiteY69" fmla="*/ 4403135 h 6850592"/>
              <a:gd name="connsiteX70" fmla="*/ 2076286 w 5482474"/>
              <a:gd name="connsiteY70" fmla="*/ 4335143 h 6850592"/>
              <a:gd name="connsiteX71" fmla="*/ 1916379 w 5482474"/>
              <a:gd name="connsiteY71" fmla="*/ 4192862 h 6850592"/>
              <a:gd name="connsiteX72" fmla="*/ 1762766 w 5482474"/>
              <a:gd name="connsiteY72" fmla="*/ 4155088 h 6850592"/>
              <a:gd name="connsiteX73" fmla="*/ 1689736 w 5482474"/>
              <a:gd name="connsiteY73" fmla="*/ 4124870 h 6850592"/>
              <a:gd name="connsiteX74" fmla="*/ 1606634 w 5482474"/>
              <a:gd name="connsiteY74" fmla="*/ 4059397 h 6850592"/>
              <a:gd name="connsiteX75" fmla="*/ 1458059 w 5482474"/>
              <a:gd name="connsiteY75" fmla="*/ 3983849 h 6850592"/>
              <a:gd name="connsiteX76" fmla="*/ 1420285 w 5482474"/>
              <a:gd name="connsiteY76" fmla="*/ 3854160 h 6850592"/>
              <a:gd name="connsiteX77" fmla="*/ 1315778 w 5482474"/>
              <a:gd name="connsiteY77" fmla="*/ 3772317 h 6850592"/>
              <a:gd name="connsiteX78" fmla="*/ 1227641 w 5482474"/>
              <a:gd name="connsiteY78" fmla="*/ 3671588 h 6850592"/>
              <a:gd name="connsiteX79" fmla="*/ 1199940 w 5482474"/>
              <a:gd name="connsiteY79" fmla="*/ 3536861 h 6850592"/>
              <a:gd name="connsiteX80" fmla="*/ 1066472 w 5482474"/>
              <a:gd name="connsiteY80" fmla="*/ 3339180 h 6850592"/>
              <a:gd name="connsiteX81" fmla="*/ 963225 w 5482474"/>
              <a:gd name="connsiteY81" fmla="*/ 3165422 h 6850592"/>
              <a:gd name="connsiteX82" fmla="*/ 938044 w 5482474"/>
              <a:gd name="connsiteY82" fmla="*/ 3101208 h 6850592"/>
              <a:gd name="connsiteX83" fmla="*/ 829759 w 5482474"/>
              <a:gd name="connsiteY83" fmla="*/ 3015587 h 6850592"/>
              <a:gd name="connsiteX84" fmla="*/ 653483 w 5482474"/>
              <a:gd name="connsiteY84" fmla="*/ 2724731 h 6850592"/>
              <a:gd name="connsiteX85" fmla="*/ 618227 w 5482474"/>
              <a:gd name="connsiteY85" fmla="*/ 2668071 h 6850592"/>
              <a:gd name="connsiteX86" fmla="*/ 22664 w 5482474"/>
              <a:gd name="connsiteY86" fmla="*/ 2004516 h 6850592"/>
              <a:gd name="connsiteX87" fmla="*/ 5038 w 5482474"/>
              <a:gd name="connsiteY87" fmla="*/ 1965483 h 6850592"/>
              <a:gd name="connsiteX88" fmla="*/ 0 w 5482474"/>
              <a:gd name="connsiteY88" fmla="*/ 1894972 h 6850592"/>
              <a:gd name="connsiteX89" fmla="*/ 93175 w 5482474"/>
              <a:gd name="connsiteY89" fmla="*/ 1912600 h 6850592"/>
              <a:gd name="connsiteX90" fmla="*/ 420546 w 5482474"/>
              <a:gd name="connsiteY90" fmla="*/ 2248785 h 6850592"/>
              <a:gd name="connsiteX91" fmla="*/ 1275488 w 5482474"/>
              <a:gd name="connsiteY91" fmla="*/ 2561045 h 6850592"/>
              <a:gd name="connsiteX92" fmla="*/ 1702328 w 5482474"/>
              <a:gd name="connsiteY92" fmla="*/ 2691994 h 6850592"/>
              <a:gd name="connsiteX93" fmla="*/ 3067212 w 5482474"/>
              <a:gd name="connsiteY93" fmla="*/ 3779873 h 6850592"/>
              <a:gd name="connsiteX94" fmla="*/ 3104986 w 5482474"/>
              <a:gd name="connsiteY94" fmla="*/ 3837792 h 6850592"/>
              <a:gd name="connsiteX95" fmla="*/ 3169200 w 5482474"/>
              <a:gd name="connsiteY95" fmla="*/ 3783649 h 6850592"/>
              <a:gd name="connsiteX96" fmla="*/ 3043288 w 5482474"/>
              <a:gd name="connsiteY96" fmla="*/ 3494052 h 6850592"/>
              <a:gd name="connsiteX97" fmla="*/ 2591266 w 5482474"/>
              <a:gd name="connsiteY97" fmla="*/ 2660517 h 6850592"/>
              <a:gd name="connsiteX98" fmla="*/ 2320555 w 5482474"/>
              <a:gd name="connsiteY98" fmla="*/ 2331887 h 6850592"/>
              <a:gd name="connsiteX99" fmla="*/ 1813129 w 5482474"/>
              <a:gd name="connsiteY99" fmla="*/ 2134205 h 6850592"/>
              <a:gd name="connsiteX100" fmla="*/ 1906304 w 5482474"/>
              <a:gd name="connsiteY100" fmla="*/ 2078805 h 6850592"/>
              <a:gd name="connsiteX101" fmla="*/ 2169461 w 5482474"/>
              <a:gd name="connsiteY101" fmla="*/ 2150573 h 6850592"/>
              <a:gd name="connsiteX102" fmla="*/ 2592525 w 5482474"/>
              <a:gd name="connsiteY102" fmla="*/ 2584969 h 6850592"/>
              <a:gd name="connsiteX103" fmla="*/ 3170459 w 5482474"/>
              <a:gd name="connsiteY103" fmla="*/ 3726989 h 6850592"/>
              <a:gd name="connsiteX104" fmla="*/ 3179273 w 5482474"/>
              <a:gd name="connsiteY104" fmla="*/ 3750912 h 6850592"/>
              <a:gd name="connsiteX105" fmla="*/ 3209493 w 5482474"/>
              <a:gd name="connsiteY105" fmla="*/ 3784908 h 6850592"/>
              <a:gd name="connsiteX106" fmla="*/ 3233416 w 5482474"/>
              <a:gd name="connsiteY106" fmla="*/ 3739580 h 6850592"/>
              <a:gd name="connsiteX107" fmla="*/ 3242229 w 5482474"/>
              <a:gd name="connsiteY107" fmla="*/ 3638851 h 6850592"/>
              <a:gd name="connsiteX108" fmla="*/ 2991664 w 5482474"/>
              <a:gd name="connsiteY108" fmla="*/ 1835793 h 6850592"/>
              <a:gd name="connsiteX109" fmla="*/ 2822943 w 5482474"/>
              <a:gd name="connsiteY109" fmla="*/ 1471910 h 6850592"/>
              <a:gd name="connsiteX110" fmla="*/ 2616448 w 5482474"/>
              <a:gd name="connsiteY110" fmla="*/ 1204977 h 6850592"/>
              <a:gd name="connsiteX111" fmla="*/ 2720955 w 5482474"/>
              <a:gd name="connsiteY111" fmla="*/ 1235195 h 6850592"/>
              <a:gd name="connsiteX112" fmla="*/ 2879603 w 5482474"/>
              <a:gd name="connsiteY112" fmla="*/ 1451762 h 6850592"/>
              <a:gd name="connsiteX113" fmla="*/ 3107502 w 5482474"/>
              <a:gd name="connsiteY113" fmla="*/ 2090137 h 6850592"/>
              <a:gd name="connsiteX114" fmla="*/ 3256080 w 5482474"/>
              <a:gd name="connsiteY114" fmla="*/ 3719435 h 6850592"/>
              <a:gd name="connsiteX115" fmla="*/ 3303927 w 5482474"/>
              <a:gd name="connsiteY115" fmla="*/ 3803796 h 6850592"/>
              <a:gd name="connsiteX116" fmla="*/ 3321553 w 5482474"/>
              <a:gd name="connsiteY116" fmla="*/ 3796240 h 6850592"/>
              <a:gd name="connsiteX117" fmla="*/ 3345477 w 5482474"/>
              <a:gd name="connsiteY117" fmla="*/ 3473907 h 6850592"/>
              <a:gd name="connsiteX118" fmla="*/ 4163904 w 5482474"/>
              <a:gd name="connsiteY118" fmla="*/ 1718695 h 6850592"/>
              <a:gd name="connsiteX119" fmla="*/ 5023881 w 5482474"/>
              <a:gd name="connsiteY119" fmla="*/ 820946 h 6850592"/>
              <a:gd name="connsiteX120" fmla="*/ 5253039 w 5482474"/>
              <a:gd name="connsiteY120" fmla="*/ 521274 h 6850592"/>
              <a:gd name="connsiteX121" fmla="*/ 5355029 w 5482474"/>
              <a:gd name="connsiteY121" fmla="*/ 134725 h 6850592"/>
              <a:gd name="connsiteX122" fmla="*/ 5353771 w 5482474"/>
              <a:gd name="connsiteY122" fmla="*/ 65473 h 6850592"/>
              <a:gd name="connsiteX123" fmla="*/ 5387767 w 5482474"/>
              <a:gd name="connsiteY123" fmla="*/ 0 h 68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482474" h="6850592">
                <a:moveTo>
                  <a:pt x="5387767" y="0"/>
                </a:moveTo>
                <a:cubicBezTo>
                  <a:pt x="5410431" y="13851"/>
                  <a:pt x="5440649" y="22664"/>
                  <a:pt x="5451981" y="41550"/>
                </a:cubicBezTo>
                <a:cubicBezTo>
                  <a:pt x="5468349" y="69251"/>
                  <a:pt x="5473387" y="104507"/>
                  <a:pt x="5475903" y="137243"/>
                </a:cubicBezTo>
                <a:cubicBezTo>
                  <a:pt x="5496051" y="391585"/>
                  <a:pt x="5472127" y="640891"/>
                  <a:pt x="5372657" y="877606"/>
                </a:cubicBezTo>
                <a:cubicBezTo>
                  <a:pt x="5329847" y="980853"/>
                  <a:pt x="5265631" y="1075287"/>
                  <a:pt x="5206452" y="1181053"/>
                </a:cubicBezTo>
                <a:cubicBezTo>
                  <a:pt x="5305923" y="1324592"/>
                  <a:pt x="5282001" y="1475686"/>
                  <a:pt x="5185047" y="1626780"/>
                </a:cubicBezTo>
                <a:cubicBezTo>
                  <a:pt x="5138460" y="1698550"/>
                  <a:pt x="5110761" y="1770320"/>
                  <a:pt x="5159865" y="1860976"/>
                </a:cubicBezTo>
                <a:cubicBezTo>
                  <a:pt x="5192603" y="1922673"/>
                  <a:pt x="5182529" y="1999479"/>
                  <a:pt x="5135941" y="2057398"/>
                </a:cubicBezTo>
                <a:cubicBezTo>
                  <a:pt x="5065431" y="2145537"/>
                  <a:pt x="5072987" y="2238712"/>
                  <a:pt x="5108242" y="2335665"/>
                </a:cubicBezTo>
                <a:cubicBezTo>
                  <a:pt x="5124609" y="2382252"/>
                  <a:pt x="5143497" y="2430097"/>
                  <a:pt x="5152311" y="2479203"/>
                </a:cubicBezTo>
                <a:cubicBezTo>
                  <a:pt x="5164902" y="2545935"/>
                  <a:pt x="5144757" y="2606373"/>
                  <a:pt x="5098169" y="2659258"/>
                </a:cubicBezTo>
                <a:cubicBezTo>
                  <a:pt x="5027659" y="2741101"/>
                  <a:pt x="5032694" y="2840570"/>
                  <a:pt x="5112018" y="2922413"/>
                </a:cubicBezTo>
                <a:cubicBezTo>
                  <a:pt x="5025140" y="2938782"/>
                  <a:pt x="4997439" y="2995442"/>
                  <a:pt x="4981071" y="3076025"/>
                </a:cubicBezTo>
                <a:cubicBezTo>
                  <a:pt x="4969739" y="3131426"/>
                  <a:pt x="4923152" y="3179273"/>
                  <a:pt x="4892932" y="3230897"/>
                </a:cubicBezTo>
                <a:cubicBezTo>
                  <a:pt x="4884119" y="3246005"/>
                  <a:pt x="4871527" y="3262375"/>
                  <a:pt x="4867749" y="3278744"/>
                </a:cubicBezTo>
                <a:cubicBezTo>
                  <a:pt x="4850123" y="3342958"/>
                  <a:pt x="4818645" y="3389545"/>
                  <a:pt x="4735543" y="3392064"/>
                </a:cubicBezTo>
                <a:cubicBezTo>
                  <a:pt x="4754429" y="3496571"/>
                  <a:pt x="4701547" y="3568341"/>
                  <a:pt x="4636072" y="3637592"/>
                </a:cubicBezTo>
                <a:cubicBezTo>
                  <a:pt x="4617186" y="3657737"/>
                  <a:pt x="4609632" y="3706843"/>
                  <a:pt x="4619705" y="3733286"/>
                </a:cubicBezTo>
                <a:cubicBezTo>
                  <a:pt x="4642369" y="3789946"/>
                  <a:pt x="4624740" y="3831496"/>
                  <a:pt x="4589485" y="3870529"/>
                </a:cubicBezTo>
                <a:cubicBezTo>
                  <a:pt x="4503866" y="3963704"/>
                  <a:pt x="4389285" y="4005254"/>
                  <a:pt x="4270929" y="4037990"/>
                </a:cubicBezTo>
                <a:cubicBezTo>
                  <a:pt x="4239449" y="4046806"/>
                  <a:pt x="4209231" y="4055619"/>
                  <a:pt x="4177752" y="4065692"/>
                </a:cubicBezTo>
                <a:cubicBezTo>
                  <a:pt x="4177752" y="4071986"/>
                  <a:pt x="4177752" y="4077024"/>
                  <a:pt x="4177752" y="4083318"/>
                </a:cubicBezTo>
                <a:cubicBezTo>
                  <a:pt x="4199159" y="4090874"/>
                  <a:pt x="4221823" y="4097169"/>
                  <a:pt x="4241969" y="4105984"/>
                </a:cubicBezTo>
                <a:cubicBezTo>
                  <a:pt x="4309961" y="4134943"/>
                  <a:pt x="4396841" y="4148794"/>
                  <a:pt x="4443428" y="4199159"/>
                </a:cubicBezTo>
                <a:cubicBezTo>
                  <a:pt x="4511420" y="4272187"/>
                  <a:pt x="4590744" y="4346475"/>
                  <a:pt x="4607113" y="4457277"/>
                </a:cubicBezTo>
                <a:cubicBezTo>
                  <a:pt x="4612149" y="4486237"/>
                  <a:pt x="4633555" y="4512679"/>
                  <a:pt x="4652441" y="4537862"/>
                </a:cubicBezTo>
                <a:cubicBezTo>
                  <a:pt x="4714139" y="4623481"/>
                  <a:pt x="4738060" y="4710361"/>
                  <a:pt x="4695251" y="4814868"/>
                </a:cubicBezTo>
                <a:cubicBezTo>
                  <a:pt x="4673846" y="4867750"/>
                  <a:pt x="4678883" y="4931966"/>
                  <a:pt x="4659995" y="4986107"/>
                </a:cubicBezTo>
                <a:cubicBezTo>
                  <a:pt x="4643628" y="5035213"/>
                  <a:pt x="4609632" y="5079282"/>
                  <a:pt x="4584449" y="5125869"/>
                </a:cubicBezTo>
                <a:cubicBezTo>
                  <a:pt x="4573117" y="5147274"/>
                  <a:pt x="4560526" y="5168678"/>
                  <a:pt x="4552970" y="5191342"/>
                </a:cubicBezTo>
                <a:cubicBezTo>
                  <a:pt x="4532825" y="5253040"/>
                  <a:pt x="4520233" y="5318515"/>
                  <a:pt x="4450982" y="5348733"/>
                </a:cubicBezTo>
                <a:cubicBezTo>
                  <a:pt x="4439650" y="5353771"/>
                  <a:pt x="4437131" y="5376435"/>
                  <a:pt x="4429577" y="5390283"/>
                </a:cubicBezTo>
                <a:cubicBezTo>
                  <a:pt x="4405654" y="5429316"/>
                  <a:pt x="4380471" y="5468350"/>
                  <a:pt x="4357807" y="5507381"/>
                </a:cubicBezTo>
                <a:cubicBezTo>
                  <a:pt x="4350253" y="5519973"/>
                  <a:pt x="4343957" y="5537601"/>
                  <a:pt x="4345215" y="5551452"/>
                </a:cubicBezTo>
                <a:cubicBezTo>
                  <a:pt x="4386768" y="5882599"/>
                  <a:pt x="4497569" y="6182268"/>
                  <a:pt x="4750651" y="6415205"/>
                </a:cubicBezTo>
                <a:cubicBezTo>
                  <a:pt x="4840050" y="6497048"/>
                  <a:pt x="4940779" y="6552450"/>
                  <a:pt x="5065431" y="6553710"/>
                </a:cubicBezTo>
                <a:cubicBezTo>
                  <a:pt x="5101945" y="6553710"/>
                  <a:pt x="5148533" y="6560004"/>
                  <a:pt x="5140979" y="6606592"/>
                </a:cubicBezTo>
                <a:cubicBezTo>
                  <a:pt x="5137201" y="6631774"/>
                  <a:pt x="5098169" y="6661992"/>
                  <a:pt x="5070468" y="6670806"/>
                </a:cubicBezTo>
                <a:cubicBezTo>
                  <a:pt x="4998698" y="6690953"/>
                  <a:pt x="4929447" y="6668289"/>
                  <a:pt x="4866492" y="6630515"/>
                </a:cubicBezTo>
                <a:cubicBezTo>
                  <a:pt x="4751911" y="6560004"/>
                  <a:pt x="4656217" y="6465570"/>
                  <a:pt x="4590744" y="6350991"/>
                </a:cubicBezTo>
                <a:cubicBezTo>
                  <a:pt x="4477424" y="6155828"/>
                  <a:pt x="4374177" y="5954369"/>
                  <a:pt x="4272187" y="5752909"/>
                </a:cubicBezTo>
                <a:cubicBezTo>
                  <a:pt x="4160125" y="5532564"/>
                  <a:pt x="4055619" y="5308440"/>
                  <a:pt x="3944815" y="5086836"/>
                </a:cubicBezTo>
                <a:cubicBezTo>
                  <a:pt x="3862975" y="4923152"/>
                  <a:pt x="3743358" y="4793463"/>
                  <a:pt x="3585967" y="4700288"/>
                </a:cubicBezTo>
                <a:cubicBezTo>
                  <a:pt x="3573376" y="4692732"/>
                  <a:pt x="3562044" y="4686437"/>
                  <a:pt x="3544417" y="4676365"/>
                </a:cubicBezTo>
                <a:cubicBezTo>
                  <a:pt x="3536863" y="4767021"/>
                  <a:pt x="3530567" y="4850123"/>
                  <a:pt x="3524272" y="4934482"/>
                </a:cubicBezTo>
                <a:cubicBezTo>
                  <a:pt x="3517975" y="4935742"/>
                  <a:pt x="3511681" y="4937001"/>
                  <a:pt x="3505384" y="4938260"/>
                </a:cubicBezTo>
                <a:cubicBezTo>
                  <a:pt x="3457537" y="4855158"/>
                  <a:pt x="3410950" y="4773315"/>
                  <a:pt x="3359327" y="4682659"/>
                </a:cubicBezTo>
                <a:cubicBezTo>
                  <a:pt x="3292595" y="4798498"/>
                  <a:pt x="3227119" y="4909302"/>
                  <a:pt x="3228379" y="5041508"/>
                </a:cubicBezTo>
                <a:cubicBezTo>
                  <a:pt x="3230897" y="5397839"/>
                  <a:pt x="3238451" y="5754169"/>
                  <a:pt x="3244748" y="6110498"/>
                </a:cubicBezTo>
                <a:cubicBezTo>
                  <a:pt x="3247265" y="6274184"/>
                  <a:pt x="3246005" y="6439128"/>
                  <a:pt x="3190605" y="6595260"/>
                </a:cubicBezTo>
                <a:cubicBezTo>
                  <a:pt x="3167941" y="6659476"/>
                  <a:pt x="3136463" y="6723690"/>
                  <a:pt x="3093654" y="6776572"/>
                </a:cubicBezTo>
                <a:cubicBezTo>
                  <a:pt x="3064693" y="6811827"/>
                  <a:pt x="3011811" y="6830715"/>
                  <a:pt x="2966483" y="6849601"/>
                </a:cubicBezTo>
                <a:cubicBezTo>
                  <a:pt x="2955149" y="6854639"/>
                  <a:pt x="2923672" y="6839529"/>
                  <a:pt x="2917377" y="6825678"/>
                </a:cubicBezTo>
                <a:cubicBezTo>
                  <a:pt x="2911080" y="6811827"/>
                  <a:pt x="2916118" y="6779091"/>
                  <a:pt x="2927450" y="6770277"/>
                </a:cubicBezTo>
                <a:cubicBezTo>
                  <a:pt x="3244748" y="6551191"/>
                  <a:pt x="3206974" y="6236412"/>
                  <a:pt x="3161646" y="5919113"/>
                </a:cubicBezTo>
                <a:cubicBezTo>
                  <a:pt x="3152830" y="5857416"/>
                  <a:pt x="3130166" y="5796978"/>
                  <a:pt x="3112540" y="5737801"/>
                </a:cubicBezTo>
                <a:cubicBezTo>
                  <a:pt x="3099948" y="5697509"/>
                  <a:pt x="3087357" y="5669807"/>
                  <a:pt x="3033216" y="5653440"/>
                </a:cubicBezTo>
                <a:cubicBezTo>
                  <a:pt x="2956408" y="5629517"/>
                  <a:pt x="2889676" y="5572857"/>
                  <a:pt x="2819165" y="5528788"/>
                </a:cubicBezTo>
                <a:cubicBezTo>
                  <a:pt x="2781391" y="5504865"/>
                  <a:pt x="2743619" y="5480941"/>
                  <a:pt x="2705845" y="5454499"/>
                </a:cubicBezTo>
                <a:cubicBezTo>
                  <a:pt x="2678144" y="5435613"/>
                  <a:pt x="2650444" y="5415466"/>
                  <a:pt x="2627780" y="5391542"/>
                </a:cubicBezTo>
                <a:cubicBezTo>
                  <a:pt x="2578674" y="5337401"/>
                  <a:pt x="2529568" y="5283260"/>
                  <a:pt x="2484240" y="5225340"/>
                </a:cubicBezTo>
                <a:cubicBezTo>
                  <a:pt x="2437653" y="5166162"/>
                  <a:pt x="2442688" y="5095651"/>
                  <a:pt x="2448985" y="5026400"/>
                </a:cubicBezTo>
                <a:cubicBezTo>
                  <a:pt x="2450244" y="5010030"/>
                  <a:pt x="2461576" y="4989885"/>
                  <a:pt x="2455279" y="4977294"/>
                </a:cubicBezTo>
                <a:cubicBezTo>
                  <a:pt x="2413729" y="4896710"/>
                  <a:pt x="2454020" y="4817386"/>
                  <a:pt x="2457798" y="4736803"/>
                </a:cubicBezTo>
                <a:cubicBezTo>
                  <a:pt x="2461576" y="4659995"/>
                  <a:pt x="2511942" y="4607113"/>
                  <a:pt x="2566083" y="4559267"/>
                </a:cubicBezTo>
                <a:cubicBezTo>
                  <a:pt x="2587488" y="4540379"/>
                  <a:pt x="2615189" y="4527787"/>
                  <a:pt x="2639112" y="4512679"/>
                </a:cubicBezTo>
                <a:cubicBezTo>
                  <a:pt x="2631556" y="4502607"/>
                  <a:pt x="2625262" y="4493791"/>
                  <a:pt x="2617706" y="4483719"/>
                </a:cubicBezTo>
                <a:cubicBezTo>
                  <a:pt x="2598820" y="4487497"/>
                  <a:pt x="2581193" y="4492532"/>
                  <a:pt x="2562305" y="4493791"/>
                </a:cubicBezTo>
                <a:cubicBezTo>
                  <a:pt x="2464095" y="4500088"/>
                  <a:pt x="2367142" y="4511420"/>
                  <a:pt x="2268930" y="4510161"/>
                </a:cubicBezTo>
                <a:cubicBezTo>
                  <a:pt x="2192125" y="4508901"/>
                  <a:pt x="2171979" y="4478683"/>
                  <a:pt x="2146797" y="4403135"/>
                </a:cubicBezTo>
                <a:cubicBezTo>
                  <a:pt x="2137983" y="4375434"/>
                  <a:pt x="2103987" y="4345216"/>
                  <a:pt x="2076286" y="4335143"/>
                </a:cubicBezTo>
                <a:cubicBezTo>
                  <a:pt x="2005775" y="4309961"/>
                  <a:pt x="1947856" y="4274705"/>
                  <a:pt x="1916379" y="4192862"/>
                </a:cubicBezTo>
                <a:cubicBezTo>
                  <a:pt x="1850903" y="4235672"/>
                  <a:pt x="1808094" y="4196641"/>
                  <a:pt x="1762766" y="4155088"/>
                </a:cubicBezTo>
                <a:cubicBezTo>
                  <a:pt x="1743878" y="4138721"/>
                  <a:pt x="1711141" y="4138721"/>
                  <a:pt x="1689736" y="4124870"/>
                </a:cubicBezTo>
                <a:cubicBezTo>
                  <a:pt x="1659518" y="4105984"/>
                  <a:pt x="1629298" y="4085837"/>
                  <a:pt x="1606634" y="4059397"/>
                </a:cubicBezTo>
                <a:cubicBezTo>
                  <a:pt x="1563825" y="4009032"/>
                  <a:pt x="1519756" y="3967482"/>
                  <a:pt x="1458059" y="3983849"/>
                </a:cubicBezTo>
                <a:cubicBezTo>
                  <a:pt x="1445468" y="3936002"/>
                  <a:pt x="1442949" y="3888156"/>
                  <a:pt x="1420285" y="3854160"/>
                </a:cubicBezTo>
                <a:cubicBezTo>
                  <a:pt x="1396362" y="3818904"/>
                  <a:pt x="1348515" y="3801278"/>
                  <a:pt x="1315778" y="3772317"/>
                </a:cubicBezTo>
                <a:cubicBezTo>
                  <a:pt x="1283042" y="3742099"/>
                  <a:pt x="1246527" y="3710621"/>
                  <a:pt x="1227641" y="3671588"/>
                </a:cubicBezTo>
                <a:cubicBezTo>
                  <a:pt x="1208753" y="3631295"/>
                  <a:pt x="1204977" y="3582191"/>
                  <a:pt x="1199940" y="3536861"/>
                </a:cubicBezTo>
                <a:cubicBezTo>
                  <a:pt x="1188608" y="3447465"/>
                  <a:pt x="1153352" y="3379473"/>
                  <a:pt x="1066472" y="3339180"/>
                </a:cubicBezTo>
                <a:cubicBezTo>
                  <a:pt x="995963" y="3305184"/>
                  <a:pt x="967003" y="3242229"/>
                  <a:pt x="963225" y="3165422"/>
                </a:cubicBezTo>
                <a:cubicBezTo>
                  <a:pt x="961965" y="3144017"/>
                  <a:pt x="953152" y="3116318"/>
                  <a:pt x="938044" y="3101208"/>
                </a:cubicBezTo>
                <a:cubicBezTo>
                  <a:pt x="905305" y="3069730"/>
                  <a:pt x="868791" y="3039510"/>
                  <a:pt x="829759" y="3015587"/>
                </a:cubicBezTo>
                <a:cubicBezTo>
                  <a:pt x="720215" y="2948854"/>
                  <a:pt x="649705" y="2860715"/>
                  <a:pt x="653483" y="2724731"/>
                </a:cubicBezTo>
                <a:cubicBezTo>
                  <a:pt x="653483" y="2705845"/>
                  <a:pt x="634597" y="2676884"/>
                  <a:pt x="618227" y="2668071"/>
                </a:cubicBezTo>
                <a:cubicBezTo>
                  <a:pt x="328630" y="2528309"/>
                  <a:pt x="149835" y="2289078"/>
                  <a:pt x="22664" y="2004516"/>
                </a:cubicBezTo>
                <a:cubicBezTo>
                  <a:pt x="16370" y="1991925"/>
                  <a:pt x="10073" y="1978074"/>
                  <a:pt x="5038" y="1965483"/>
                </a:cubicBezTo>
                <a:cubicBezTo>
                  <a:pt x="0" y="1945337"/>
                  <a:pt x="0" y="1920155"/>
                  <a:pt x="0" y="1894972"/>
                </a:cubicBezTo>
                <a:cubicBezTo>
                  <a:pt x="52882" y="1847125"/>
                  <a:pt x="71770" y="1848384"/>
                  <a:pt x="93175" y="1912600"/>
                </a:cubicBezTo>
                <a:cubicBezTo>
                  <a:pt x="148576" y="2078805"/>
                  <a:pt x="265674" y="2188347"/>
                  <a:pt x="420546" y="2248785"/>
                </a:cubicBezTo>
                <a:cubicBezTo>
                  <a:pt x="702589" y="2359586"/>
                  <a:pt x="989667" y="2461576"/>
                  <a:pt x="1275488" y="2561045"/>
                </a:cubicBezTo>
                <a:cubicBezTo>
                  <a:pt x="1415250" y="2610152"/>
                  <a:pt x="1561306" y="2645407"/>
                  <a:pt x="1702328" y="2691994"/>
                </a:cubicBezTo>
                <a:cubicBezTo>
                  <a:pt x="2291594" y="2885898"/>
                  <a:pt x="2729768" y="3269929"/>
                  <a:pt x="3067212" y="3779873"/>
                </a:cubicBezTo>
                <a:cubicBezTo>
                  <a:pt x="3079803" y="3798759"/>
                  <a:pt x="3092395" y="3817645"/>
                  <a:pt x="3104986" y="3837792"/>
                </a:cubicBezTo>
                <a:cubicBezTo>
                  <a:pt x="3126391" y="3818904"/>
                  <a:pt x="3145277" y="3803796"/>
                  <a:pt x="3169200" y="3783649"/>
                </a:cubicBezTo>
                <a:cubicBezTo>
                  <a:pt x="3128909" y="3689215"/>
                  <a:pt x="3092395" y="3588486"/>
                  <a:pt x="3043288" y="3494052"/>
                </a:cubicBezTo>
                <a:cubicBezTo>
                  <a:pt x="2895972" y="3214528"/>
                  <a:pt x="2751173" y="2932485"/>
                  <a:pt x="2591266" y="2660517"/>
                </a:cubicBezTo>
                <a:cubicBezTo>
                  <a:pt x="2519496" y="2539641"/>
                  <a:pt x="2420024" y="2431356"/>
                  <a:pt x="2320555" y="2331887"/>
                </a:cubicBezTo>
                <a:cubicBezTo>
                  <a:pt x="2156869" y="2169461"/>
                  <a:pt x="2044809" y="2132946"/>
                  <a:pt x="1813129" y="2134205"/>
                </a:cubicBezTo>
                <a:cubicBezTo>
                  <a:pt x="1829499" y="2086359"/>
                  <a:pt x="1867273" y="2081321"/>
                  <a:pt x="1906304" y="2078805"/>
                </a:cubicBezTo>
                <a:cubicBezTo>
                  <a:pt x="2000738" y="2075027"/>
                  <a:pt x="2088877" y="2100210"/>
                  <a:pt x="2169461" y="2150573"/>
                </a:cubicBezTo>
                <a:cubicBezTo>
                  <a:pt x="2345737" y="2261376"/>
                  <a:pt x="2475427" y="2416248"/>
                  <a:pt x="2592525" y="2584969"/>
                </a:cubicBezTo>
                <a:cubicBezTo>
                  <a:pt x="2836794" y="2940041"/>
                  <a:pt x="3009292" y="3330367"/>
                  <a:pt x="3170459" y="3726989"/>
                </a:cubicBezTo>
                <a:cubicBezTo>
                  <a:pt x="3174237" y="3734545"/>
                  <a:pt x="3174237" y="3743358"/>
                  <a:pt x="3179273" y="3750912"/>
                </a:cubicBezTo>
                <a:cubicBezTo>
                  <a:pt x="3188086" y="3763503"/>
                  <a:pt x="3199420" y="3773576"/>
                  <a:pt x="3209493" y="3784908"/>
                </a:cubicBezTo>
                <a:cubicBezTo>
                  <a:pt x="3218306" y="3769798"/>
                  <a:pt x="3230897" y="3755950"/>
                  <a:pt x="3233416" y="3739580"/>
                </a:cubicBezTo>
                <a:cubicBezTo>
                  <a:pt x="3239711" y="3706843"/>
                  <a:pt x="3240970" y="3672847"/>
                  <a:pt x="3242229" y="3638851"/>
                </a:cubicBezTo>
                <a:cubicBezTo>
                  <a:pt x="3254821" y="3024401"/>
                  <a:pt x="3196901" y="2418765"/>
                  <a:pt x="2991664" y="1835793"/>
                </a:cubicBezTo>
                <a:cubicBezTo>
                  <a:pt x="2947595" y="1709882"/>
                  <a:pt x="2889676" y="1586489"/>
                  <a:pt x="2822943" y="1471910"/>
                </a:cubicBezTo>
                <a:cubicBezTo>
                  <a:pt x="2767542" y="1376216"/>
                  <a:pt x="2686957" y="1294374"/>
                  <a:pt x="2616448" y="1204977"/>
                </a:cubicBezTo>
                <a:cubicBezTo>
                  <a:pt x="2651704" y="1182313"/>
                  <a:pt x="2693254" y="1202458"/>
                  <a:pt x="2720955" y="1235195"/>
                </a:cubicBezTo>
                <a:cubicBezTo>
                  <a:pt x="2778874" y="1303187"/>
                  <a:pt x="2836794" y="1373698"/>
                  <a:pt x="2879603" y="1451762"/>
                </a:cubicBezTo>
                <a:cubicBezTo>
                  <a:pt x="2989147" y="1651962"/>
                  <a:pt x="3053361" y="1869791"/>
                  <a:pt x="3107502" y="2090137"/>
                </a:cubicBezTo>
                <a:cubicBezTo>
                  <a:pt x="3239711" y="2625262"/>
                  <a:pt x="3295111" y="3167940"/>
                  <a:pt x="3256080" y="3719435"/>
                </a:cubicBezTo>
                <a:cubicBezTo>
                  <a:pt x="3254821" y="3745877"/>
                  <a:pt x="3287557" y="3774835"/>
                  <a:pt x="3303927" y="3803796"/>
                </a:cubicBezTo>
                <a:cubicBezTo>
                  <a:pt x="3310221" y="3801278"/>
                  <a:pt x="3315259" y="3798759"/>
                  <a:pt x="3321553" y="3796240"/>
                </a:cubicBezTo>
                <a:cubicBezTo>
                  <a:pt x="3329107" y="3689215"/>
                  <a:pt x="3332885" y="3580932"/>
                  <a:pt x="3345477" y="3473907"/>
                </a:cubicBezTo>
                <a:cubicBezTo>
                  <a:pt x="3426060" y="2799020"/>
                  <a:pt x="3677883" y="2205975"/>
                  <a:pt x="4163904" y="1718695"/>
                </a:cubicBezTo>
                <a:cubicBezTo>
                  <a:pt x="4457279" y="1422804"/>
                  <a:pt x="4741838" y="1123134"/>
                  <a:pt x="5023881" y="820946"/>
                </a:cubicBezTo>
                <a:cubicBezTo>
                  <a:pt x="5109501" y="729029"/>
                  <a:pt x="5181271" y="624522"/>
                  <a:pt x="5253039" y="521274"/>
                </a:cubicBezTo>
                <a:cubicBezTo>
                  <a:pt x="5333623" y="406695"/>
                  <a:pt x="5373915" y="278265"/>
                  <a:pt x="5355029" y="134725"/>
                </a:cubicBezTo>
                <a:cubicBezTo>
                  <a:pt x="5352511" y="112061"/>
                  <a:pt x="5348733" y="86880"/>
                  <a:pt x="5353771" y="65473"/>
                </a:cubicBezTo>
                <a:cubicBezTo>
                  <a:pt x="5360065" y="41550"/>
                  <a:pt x="5376435" y="21405"/>
                  <a:pt x="53877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735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65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5EA7C7-8ABC-4BB8-83D4-FDCD6EF002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77663" y="980038"/>
            <a:ext cx="4897924" cy="4897924"/>
          </a:xfrm>
          <a:custGeom>
            <a:avLst/>
            <a:gdLst>
              <a:gd name="connsiteX0" fmla="*/ 2448962 w 4897924"/>
              <a:gd name="connsiteY0" fmla="*/ 0 h 4897924"/>
              <a:gd name="connsiteX1" fmla="*/ 4897924 w 4897924"/>
              <a:gd name="connsiteY1" fmla="*/ 2448962 h 4897924"/>
              <a:gd name="connsiteX2" fmla="*/ 2448962 w 4897924"/>
              <a:gd name="connsiteY2" fmla="*/ 4897924 h 4897924"/>
              <a:gd name="connsiteX3" fmla="*/ 0 w 4897924"/>
              <a:gd name="connsiteY3" fmla="*/ 2448962 h 489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7924" h="4897924">
                <a:moveTo>
                  <a:pt x="2448962" y="0"/>
                </a:moveTo>
                <a:lnTo>
                  <a:pt x="4897924" y="2448962"/>
                </a:lnTo>
                <a:lnTo>
                  <a:pt x="2448962" y="4897924"/>
                </a:lnTo>
                <a:lnTo>
                  <a:pt x="0" y="24489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77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4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br>
              <a:rPr lang="en-US"/>
            </a:br>
            <a:fld id="{30611A51-0F11-4923-B94B-9178F83C0382}" type="slidenum">
              <a:rPr lang="en-US" sz="1200" b="1">
                <a:latin typeface="Arial" charset="0"/>
              </a:rPr>
              <a:pPr>
                <a:defRPr/>
              </a:pPr>
              <a:t>‹#›</a:t>
            </a:fld>
            <a:endParaRPr lang="en-US" sz="12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757855"/>
      </p:ext>
    </p:extLst>
  </p:cSld>
  <p:clrMapOvr>
    <a:masterClrMapping/>
  </p:clrMapOvr>
  <p:transition>
    <p:fade thruBlk="1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4">
            <a:extLst>
              <a:ext uri="{FF2B5EF4-FFF2-40B4-BE49-F238E27FC236}">
                <a16:creationId xmlns:a16="http://schemas.microsoft.com/office/drawing/2014/main" id="{48EF60E7-2AC2-48D6-8B00-05C279CC0ECE}"/>
              </a:ext>
            </a:extLst>
          </p:cNvPr>
          <p:cNvGrpSpPr/>
          <p:nvPr userDrawn="1"/>
        </p:nvGrpSpPr>
        <p:grpSpPr>
          <a:xfrm>
            <a:off x="657610" y="2862016"/>
            <a:ext cx="4116403" cy="3237621"/>
            <a:chOff x="2444748" y="555045"/>
            <a:chExt cx="7282048" cy="572745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C77C4D-D698-4490-A883-D9743FC13CE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02F177-DA67-46BE-A7F3-C7D38E4FFFA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792A68-38A6-406E-83DD-D006EEB0844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930C31-16D4-413F-8D72-503070802FE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987C57-44E0-4A09-8E46-55C9D31DCD6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E6E41BB-14D4-4DF7-912B-57EA1794960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4381B1-9753-48E4-B680-0F77747B7822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E388F8-9AC9-40D7-A752-68F865AE5C0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3B81D7B-48E6-41E9-9E21-6FE41BC0C7F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8871" y="3044161"/>
            <a:ext cx="3773881" cy="2161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925AEE-E6B9-41A6-9DFB-D10FFACC677C}"/>
              </a:ext>
            </a:extLst>
          </p:cNvPr>
          <p:cNvGrpSpPr/>
          <p:nvPr userDrawn="1"/>
        </p:nvGrpSpPr>
        <p:grpSpPr>
          <a:xfrm>
            <a:off x="10836997" y="5709193"/>
            <a:ext cx="1183155" cy="960212"/>
            <a:chOff x="2002422" y="1255190"/>
            <a:chExt cx="6189146" cy="502291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39466B-642A-4288-BC0E-E617C9417DD5}"/>
                </a:ext>
              </a:extLst>
            </p:cNvPr>
            <p:cNvGrpSpPr/>
            <p:nvPr/>
          </p:nvGrpSpPr>
          <p:grpSpPr>
            <a:xfrm>
              <a:off x="4066220" y="1255190"/>
              <a:ext cx="2502860" cy="4993119"/>
              <a:chOff x="4066220" y="1255190"/>
              <a:chExt cx="2502860" cy="4993119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BBAE43C-2FAD-4ED2-9242-781414D5DBE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56949D7-07D7-4550-8AD2-1FB97BF659F1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C7F4D7-3F33-4928-9863-3E954281B414}"/>
                </a:ext>
              </a:extLst>
            </p:cNvPr>
            <p:cNvGrpSpPr/>
            <p:nvPr/>
          </p:nvGrpSpPr>
          <p:grpSpPr>
            <a:xfrm>
              <a:off x="7007595" y="3916121"/>
              <a:ext cx="1183973" cy="2361986"/>
              <a:chOff x="4066220" y="1255190"/>
              <a:chExt cx="2502860" cy="4993119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4D77EED-222B-4460-89E4-A3B91E63C0BD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BD794DA-52D1-4FA8-8053-F12B405B11D1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8B8B15-21A0-474F-A749-8F71B75A4E13}"/>
                </a:ext>
              </a:extLst>
            </p:cNvPr>
            <p:cNvGrpSpPr/>
            <p:nvPr/>
          </p:nvGrpSpPr>
          <p:grpSpPr>
            <a:xfrm>
              <a:off x="2002422" y="2928902"/>
              <a:ext cx="1678828" cy="3349205"/>
              <a:chOff x="4066220" y="1255190"/>
              <a:chExt cx="2502860" cy="4993119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2099767-A2E9-4F22-800D-893F0105E28C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44A9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4690243-FCBE-4A59-A8AF-F1D527CC86DD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F84F26A-2125-4AED-B288-70329CB023E8}"/>
              </a:ext>
            </a:extLst>
          </p:cNvPr>
          <p:cNvSpPr/>
          <p:nvPr userDrawn="1"/>
        </p:nvSpPr>
        <p:spPr>
          <a:xfrm>
            <a:off x="0" y="6623685"/>
            <a:ext cx="121920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8267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55594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557555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7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D6C2-A76A-4223-876B-8C7DB3EC30CF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326D76-7FBA-47E6-B315-5F8D19934DE4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53EEB3-473A-40B9-BE2D-726297E964B4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F8C27-F65A-4A86-BD24-83FF54F72259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197040-221C-42EA-A4AA-2FFBFCB531C4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4EA981-E3BD-4EB2-9D20-1D105D29210D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2239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58706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0CF62C-53D2-424C-8FE5-6815353E7C27}"/>
              </a:ext>
            </a:extLst>
          </p:cNvPr>
          <p:cNvSpPr/>
          <p:nvPr userDrawn="1"/>
        </p:nvSpPr>
        <p:spPr>
          <a:xfrm>
            <a:off x="-18250" y="5415735"/>
            <a:ext cx="12210250" cy="14422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628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026" y="504885"/>
            <a:ext cx="112546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0BA849-A5AE-4334-924A-D33D7D0282CA}"/>
              </a:ext>
            </a:extLst>
          </p:cNvPr>
          <p:cNvGrpSpPr/>
          <p:nvPr userDrawn="1"/>
        </p:nvGrpSpPr>
        <p:grpSpPr>
          <a:xfrm>
            <a:off x="267789" y="259889"/>
            <a:ext cx="11666560" cy="1003883"/>
            <a:chOff x="267789" y="259889"/>
            <a:chExt cx="11666560" cy="10038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393CDD-9A8F-4A98-8CC3-C2A4D477B2AD}"/>
                </a:ext>
              </a:extLst>
            </p:cNvPr>
            <p:cNvSpPr/>
            <p:nvPr/>
          </p:nvSpPr>
          <p:spPr>
            <a:xfrm>
              <a:off x="321468" y="1163862"/>
              <a:ext cx="11612881" cy="999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4871A7-F257-4047-95F2-7A83A07B8C55}"/>
                </a:ext>
              </a:extLst>
            </p:cNvPr>
            <p:cNvSpPr/>
            <p:nvPr/>
          </p:nvSpPr>
          <p:spPr>
            <a:xfrm>
              <a:off x="321468" y="492850"/>
              <a:ext cx="102086" cy="73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59D84A-5E4F-47F0-BBE0-E5360700162B}"/>
                </a:ext>
              </a:extLst>
            </p:cNvPr>
            <p:cNvSpPr/>
            <p:nvPr/>
          </p:nvSpPr>
          <p:spPr>
            <a:xfrm>
              <a:off x="1234409" y="492850"/>
              <a:ext cx="102086" cy="161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1AC9D4-C7D1-44B3-8B3E-B555C65D3FEC}"/>
                </a:ext>
              </a:extLst>
            </p:cNvPr>
            <p:cNvSpPr/>
            <p:nvPr/>
          </p:nvSpPr>
          <p:spPr>
            <a:xfrm rot="2877153">
              <a:off x="557862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CC1364-3DD9-4869-BB2C-5A4CF32CDA82}"/>
                </a:ext>
              </a:extLst>
            </p:cNvPr>
            <p:cNvSpPr/>
            <p:nvPr userDrawn="1"/>
          </p:nvSpPr>
          <p:spPr>
            <a:xfrm rot="18722847" flipH="1">
              <a:off x="997957" y="-30184"/>
              <a:ext cx="102086" cy="6822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25ACB34-5EDC-4999-BBF8-0577D03F3AA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39D9D-C400-4AAD-8F36-1E02963D8A4A}"/>
              </a:ext>
            </a:extLst>
          </p:cNvPr>
          <p:cNvSpPr/>
          <p:nvPr userDrawn="1"/>
        </p:nvSpPr>
        <p:spPr>
          <a:xfrm>
            <a:off x="2334922" y="2037162"/>
            <a:ext cx="3763619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FAC51D9-7D87-45FA-8698-4D7E91FB169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3461" y="2037162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A2DC25-2711-4972-9BB0-F181569F5C44}"/>
              </a:ext>
            </a:extLst>
          </p:cNvPr>
          <p:cNvSpPr/>
          <p:nvPr userDrawn="1"/>
        </p:nvSpPr>
        <p:spPr>
          <a:xfrm>
            <a:off x="8428382" y="2037162"/>
            <a:ext cx="3763619" cy="20882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950F566-3AF2-41FE-A070-B07EAA1AAF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52000" y="4120284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2FFDC0-5EBD-431C-8B02-83FCCB7283DA}"/>
              </a:ext>
            </a:extLst>
          </p:cNvPr>
          <p:cNvSpPr/>
          <p:nvPr userDrawn="1"/>
        </p:nvSpPr>
        <p:spPr>
          <a:xfrm>
            <a:off x="6093462" y="4128349"/>
            <a:ext cx="3763619" cy="2088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5C14E4A9-E349-445D-864D-174DFB677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540" y="4128993"/>
            <a:ext cx="2340000" cy="20875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9DDE1C-89C6-4848-9B2F-CAA106739F32}"/>
              </a:ext>
            </a:extLst>
          </p:cNvPr>
          <p:cNvSpPr/>
          <p:nvPr userDrawn="1"/>
        </p:nvSpPr>
        <p:spPr>
          <a:xfrm>
            <a:off x="1" y="4128349"/>
            <a:ext cx="3763619" cy="20882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731487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E03131-EA90-4BFC-BA94-63B5F31A7C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9757" y="-1"/>
            <a:ext cx="6580997" cy="5001448"/>
          </a:xfrm>
          <a:custGeom>
            <a:avLst/>
            <a:gdLst>
              <a:gd name="connsiteX0" fmla="*/ 5450668 w 6580997"/>
              <a:gd name="connsiteY0" fmla="*/ 0 h 5001448"/>
              <a:gd name="connsiteX1" fmla="*/ 6157327 w 6580997"/>
              <a:gd name="connsiteY1" fmla="*/ 0 h 5001448"/>
              <a:gd name="connsiteX2" fmla="*/ 6395676 w 6580997"/>
              <a:gd name="connsiteY2" fmla="*/ 313936 h 5001448"/>
              <a:gd name="connsiteX3" fmla="*/ 6417268 w 6580997"/>
              <a:gd name="connsiteY3" fmla="*/ 349241 h 5001448"/>
              <a:gd name="connsiteX4" fmla="*/ 5974700 w 6580997"/>
              <a:gd name="connsiteY4" fmla="*/ 683575 h 5001448"/>
              <a:gd name="connsiteX5" fmla="*/ 5947410 w 6580997"/>
              <a:gd name="connsiteY5" fmla="*/ 654273 h 5001448"/>
              <a:gd name="connsiteX6" fmla="*/ 4672001 w 6580997"/>
              <a:gd name="connsiteY6" fmla="*/ 0 h 5001448"/>
              <a:gd name="connsiteX7" fmla="*/ 5378659 w 6580997"/>
              <a:gd name="connsiteY7" fmla="*/ 0 h 5001448"/>
              <a:gd name="connsiteX8" fmla="*/ 6328696 w 6580997"/>
              <a:gd name="connsiteY8" fmla="*/ 1251323 h 5001448"/>
              <a:gd name="connsiteX9" fmla="*/ 6356584 w 6580997"/>
              <a:gd name="connsiteY9" fmla="*/ 1296919 h 5001448"/>
              <a:gd name="connsiteX10" fmla="*/ 5915946 w 6580997"/>
              <a:gd name="connsiteY10" fmla="*/ 1629794 h 5001448"/>
              <a:gd name="connsiteX11" fmla="*/ 5880432 w 6580997"/>
              <a:gd name="connsiteY11" fmla="*/ 1591659 h 5001448"/>
              <a:gd name="connsiteX12" fmla="*/ 3893333 w 6580997"/>
              <a:gd name="connsiteY12" fmla="*/ 0 h 5001448"/>
              <a:gd name="connsiteX13" fmla="*/ 4599991 w 6580997"/>
              <a:gd name="connsiteY13" fmla="*/ 0 h 5001448"/>
              <a:gd name="connsiteX14" fmla="*/ 6234116 w 6580997"/>
              <a:gd name="connsiteY14" fmla="*/ 2152354 h 5001448"/>
              <a:gd name="connsiteX15" fmla="*/ 5785032 w 6580997"/>
              <a:gd name="connsiteY15" fmla="*/ 2491611 h 5001448"/>
              <a:gd name="connsiteX16" fmla="*/ 3114666 w 6580997"/>
              <a:gd name="connsiteY16" fmla="*/ 0 h 5001448"/>
              <a:gd name="connsiteX17" fmla="*/ 3821325 w 6580997"/>
              <a:gd name="connsiteY17" fmla="*/ 0 h 5001448"/>
              <a:gd name="connsiteX18" fmla="*/ 6505646 w 6580997"/>
              <a:gd name="connsiteY18" fmla="*/ 3535597 h 5001448"/>
              <a:gd name="connsiteX19" fmla="*/ 6517688 w 6580997"/>
              <a:gd name="connsiteY19" fmla="*/ 3555286 h 5001448"/>
              <a:gd name="connsiteX20" fmla="*/ 6072188 w 6580997"/>
              <a:gd name="connsiteY20" fmla="*/ 3891835 h 5001448"/>
              <a:gd name="connsiteX21" fmla="*/ 6057380 w 6580997"/>
              <a:gd name="connsiteY21" fmla="*/ 3875934 h 5001448"/>
              <a:gd name="connsiteX22" fmla="*/ 2335999 w 6580997"/>
              <a:gd name="connsiteY22" fmla="*/ 0 h 5001448"/>
              <a:gd name="connsiteX23" fmla="*/ 3042658 w 6580997"/>
              <a:gd name="connsiteY23" fmla="*/ 0 h 5001448"/>
              <a:gd name="connsiteX24" fmla="*/ 6561747 w 6580997"/>
              <a:gd name="connsiteY24" fmla="*/ 4635097 h 5001448"/>
              <a:gd name="connsiteX25" fmla="*/ 6580997 w 6580997"/>
              <a:gd name="connsiteY25" fmla="*/ 4666571 h 5001448"/>
              <a:gd name="connsiteX26" fmla="*/ 6137710 w 6580997"/>
              <a:gd name="connsiteY26" fmla="*/ 5001448 h 5001448"/>
              <a:gd name="connsiteX27" fmla="*/ 6113482 w 6580997"/>
              <a:gd name="connsiteY27" fmla="*/ 4975433 h 5001448"/>
              <a:gd name="connsiteX28" fmla="*/ 1557333 w 6580997"/>
              <a:gd name="connsiteY28" fmla="*/ 0 h 5001448"/>
              <a:gd name="connsiteX29" fmla="*/ 2263992 w 6580997"/>
              <a:gd name="connsiteY29" fmla="*/ 0 h 5001448"/>
              <a:gd name="connsiteX30" fmla="*/ 5106184 w 6580997"/>
              <a:gd name="connsiteY30" fmla="*/ 3743536 h 5001448"/>
              <a:gd name="connsiteX31" fmla="*/ 5116342 w 6580997"/>
              <a:gd name="connsiteY31" fmla="*/ 3759688 h 5001448"/>
              <a:gd name="connsiteX32" fmla="*/ 4669838 w 6580997"/>
              <a:gd name="connsiteY32" fmla="*/ 4096994 h 5001448"/>
              <a:gd name="connsiteX33" fmla="*/ 4657919 w 6580997"/>
              <a:gd name="connsiteY33" fmla="*/ 4083873 h 5001448"/>
              <a:gd name="connsiteX34" fmla="*/ 778665 w 6580997"/>
              <a:gd name="connsiteY34" fmla="*/ 0 h 5001448"/>
              <a:gd name="connsiteX35" fmla="*/ 1485324 w 6580997"/>
              <a:gd name="connsiteY35" fmla="*/ 0 h 5001448"/>
              <a:gd name="connsiteX36" fmla="*/ 4803038 w 6580997"/>
              <a:gd name="connsiteY36" fmla="*/ 4369858 h 5001448"/>
              <a:gd name="connsiteX37" fmla="*/ 4353952 w 6580997"/>
              <a:gd name="connsiteY37" fmla="*/ 4709116 h 5001448"/>
              <a:gd name="connsiteX38" fmla="*/ 0 w 6580997"/>
              <a:gd name="connsiteY38" fmla="*/ 0 h 5001448"/>
              <a:gd name="connsiteX39" fmla="*/ 706659 w 6580997"/>
              <a:gd name="connsiteY39" fmla="*/ 0 h 5001448"/>
              <a:gd name="connsiteX40" fmla="*/ 3300400 w 6580997"/>
              <a:gd name="connsiteY40" fmla="*/ 3416293 h 5001448"/>
              <a:gd name="connsiteX41" fmla="*/ 2851316 w 6580997"/>
              <a:gd name="connsiteY41" fmla="*/ 3755550 h 500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580997" h="5001448">
                <a:moveTo>
                  <a:pt x="5450668" y="0"/>
                </a:moveTo>
                <a:lnTo>
                  <a:pt x="6157327" y="0"/>
                </a:lnTo>
                <a:lnTo>
                  <a:pt x="6395676" y="313936"/>
                </a:lnTo>
                <a:lnTo>
                  <a:pt x="6417268" y="349241"/>
                </a:lnTo>
                <a:lnTo>
                  <a:pt x="5974700" y="683575"/>
                </a:lnTo>
                <a:lnTo>
                  <a:pt x="5947410" y="654273"/>
                </a:lnTo>
                <a:close/>
                <a:moveTo>
                  <a:pt x="4672001" y="0"/>
                </a:moveTo>
                <a:lnTo>
                  <a:pt x="5378659" y="0"/>
                </a:lnTo>
                <a:lnTo>
                  <a:pt x="6328696" y="1251323"/>
                </a:lnTo>
                <a:lnTo>
                  <a:pt x="6356584" y="1296919"/>
                </a:lnTo>
                <a:lnTo>
                  <a:pt x="5915946" y="1629794"/>
                </a:lnTo>
                <a:lnTo>
                  <a:pt x="5880432" y="1591659"/>
                </a:lnTo>
                <a:close/>
                <a:moveTo>
                  <a:pt x="3893333" y="0"/>
                </a:moveTo>
                <a:lnTo>
                  <a:pt x="4599991" y="0"/>
                </a:lnTo>
                <a:lnTo>
                  <a:pt x="6234116" y="2152354"/>
                </a:lnTo>
                <a:lnTo>
                  <a:pt x="5785032" y="2491611"/>
                </a:lnTo>
                <a:close/>
                <a:moveTo>
                  <a:pt x="3114666" y="0"/>
                </a:moveTo>
                <a:lnTo>
                  <a:pt x="3821325" y="0"/>
                </a:lnTo>
                <a:lnTo>
                  <a:pt x="6505646" y="3535597"/>
                </a:lnTo>
                <a:lnTo>
                  <a:pt x="6517688" y="3555286"/>
                </a:lnTo>
                <a:lnTo>
                  <a:pt x="6072188" y="3891835"/>
                </a:lnTo>
                <a:lnTo>
                  <a:pt x="6057380" y="3875934"/>
                </a:lnTo>
                <a:close/>
                <a:moveTo>
                  <a:pt x="2335999" y="0"/>
                </a:moveTo>
                <a:lnTo>
                  <a:pt x="3042658" y="0"/>
                </a:lnTo>
                <a:lnTo>
                  <a:pt x="6561747" y="4635097"/>
                </a:lnTo>
                <a:lnTo>
                  <a:pt x="6580997" y="4666571"/>
                </a:lnTo>
                <a:lnTo>
                  <a:pt x="6137710" y="5001448"/>
                </a:lnTo>
                <a:lnTo>
                  <a:pt x="6113482" y="4975433"/>
                </a:lnTo>
                <a:close/>
                <a:moveTo>
                  <a:pt x="1557333" y="0"/>
                </a:moveTo>
                <a:lnTo>
                  <a:pt x="2263992" y="0"/>
                </a:lnTo>
                <a:lnTo>
                  <a:pt x="5106184" y="3743536"/>
                </a:lnTo>
                <a:lnTo>
                  <a:pt x="5116342" y="3759688"/>
                </a:lnTo>
                <a:lnTo>
                  <a:pt x="4669838" y="4096994"/>
                </a:lnTo>
                <a:lnTo>
                  <a:pt x="4657919" y="4083873"/>
                </a:lnTo>
                <a:close/>
                <a:moveTo>
                  <a:pt x="778665" y="0"/>
                </a:moveTo>
                <a:lnTo>
                  <a:pt x="1485324" y="0"/>
                </a:lnTo>
                <a:lnTo>
                  <a:pt x="4803038" y="4369858"/>
                </a:lnTo>
                <a:lnTo>
                  <a:pt x="4353952" y="4709116"/>
                </a:lnTo>
                <a:close/>
                <a:moveTo>
                  <a:pt x="0" y="0"/>
                </a:moveTo>
                <a:lnTo>
                  <a:pt x="706659" y="0"/>
                </a:lnTo>
                <a:lnTo>
                  <a:pt x="3300400" y="3416293"/>
                </a:lnTo>
                <a:lnTo>
                  <a:pt x="2851316" y="3755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39655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0273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751127-52F7-4F18-8706-C83EA27AF6D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9190279 w 12192001"/>
              <a:gd name="connsiteY0" fmla="*/ 3229905 h 6858000"/>
              <a:gd name="connsiteX1" fmla="*/ 9200621 w 12192001"/>
              <a:gd name="connsiteY1" fmla="*/ 3239530 h 6858000"/>
              <a:gd name="connsiteX2" fmla="*/ 9197049 w 12192001"/>
              <a:gd name="connsiteY2" fmla="*/ 3257486 h 6858000"/>
              <a:gd name="connsiteX3" fmla="*/ 9179965 w 12192001"/>
              <a:gd name="connsiteY3" fmla="*/ 3277668 h 6858000"/>
              <a:gd name="connsiteX4" fmla="*/ 9179965 w 12192001"/>
              <a:gd name="connsiteY4" fmla="*/ 3311460 h 6858000"/>
              <a:gd name="connsiteX5" fmla="*/ 9172371 w 12192001"/>
              <a:gd name="connsiteY5" fmla="*/ 3322724 h 6858000"/>
              <a:gd name="connsiteX6" fmla="*/ 9160983 w 12192001"/>
              <a:gd name="connsiteY6" fmla="*/ 3318970 h 6858000"/>
              <a:gd name="connsiteX7" fmla="*/ 9149117 w 12192001"/>
              <a:gd name="connsiteY7" fmla="*/ 3307236 h 6858000"/>
              <a:gd name="connsiteX8" fmla="*/ 9157185 w 12192001"/>
              <a:gd name="connsiteY8" fmla="*/ 3292687 h 6858000"/>
              <a:gd name="connsiteX9" fmla="*/ 9176169 w 12192001"/>
              <a:gd name="connsiteY9" fmla="*/ 3277668 h 6858000"/>
              <a:gd name="connsiteX10" fmla="*/ 9175531 w 12192001"/>
              <a:gd name="connsiteY10" fmla="*/ 3264129 h 6858000"/>
              <a:gd name="connsiteX11" fmla="*/ 9178889 w 12192001"/>
              <a:gd name="connsiteY11" fmla="*/ 3267452 h 6858000"/>
              <a:gd name="connsiteX12" fmla="*/ 9190279 w 12192001"/>
              <a:gd name="connsiteY12" fmla="*/ 3229905 h 6858000"/>
              <a:gd name="connsiteX13" fmla="*/ 2427530 w 12192001"/>
              <a:gd name="connsiteY13" fmla="*/ 3229904 h 6858000"/>
              <a:gd name="connsiteX14" fmla="*/ 2437871 w 12192001"/>
              <a:gd name="connsiteY14" fmla="*/ 3239529 h 6858000"/>
              <a:gd name="connsiteX15" fmla="*/ 2434299 w 12192001"/>
              <a:gd name="connsiteY15" fmla="*/ 3257485 h 6858000"/>
              <a:gd name="connsiteX16" fmla="*/ 2417215 w 12192001"/>
              <a:gd name="connsiteY16" fmla="*/ 3277667 h 6858000"/>
              <a:gd name="connsiteX17" fmla="*/ 2417215 w 12192001"/>
              <a:gd name="connsiteY17" fmla="*/ 3311459 h 6858000"/>
              <a:gd name="connsiteX18" fmla="*/ 2409622 w 12192001"/>
              <a:gd name="connsiteY18" fmla="*/ 3322723 h 6858000"/>
              <a:gd name="connsiteX19" fmla="*/ 2398233 w 12192001"/>
              <a:gd name="connsiteY19" fmla="*/ 3318969 h 6858000"/>
              <a:gd name="connsiteX20" fmla="*/ 2386368 w 12192001"/>
              <a:gd name="connsiteY20" fmla="*/ 3307235 h 6858000"/>
              <a:gd name="connsiteX21" fmla="*/ 2394436 w 12192001"/>
              <a:gd name="connsiteY21" fmla="*/ 3292686 h 6858000"/>
              <a:gd name="connsiteX22" fmla="*/ 2413419 w 12192001"/>
              <a:gd name="connsiteY22" fmla="*/ 3277667 h 6858000"/>
              <a:gd name="connsiteX23" fmla="*/ 2412782 w 12192001"/>
              <a:gd name="connsiteY23" fmla="*/ 3264128 h 6858000"/>
              <a:gd name="connsiteX24" fmla="*/ 2416140 w 12192001"/>
              <a:gd name="connsiteY24" fmla="*/ 3267451 h 6858000"/>
              <a:gd name="connsiteX25" fmla="*/ 2427530 w 12192001"/>
              <a:gd name="connsiteY25" fmla="*/ 3229904 h 6858000"/>
              <a:gd name="connsiteX26" fmla="*/ 9175093 w 12192001"/>
              <a:gd name="connsiteY26" fmla="*/ 3213128 h 6858000"/>
              <a:gd name="connsiteX27" fmla="*/ 9175093 w 12192001"/>
              <a:gd name="connsiteY27" fmla="*/ 3219648 h 6858000"/>
              <a:gd name="connsiteX28" fmla="*/ 9174269 w 12192001"/>
              <a:gd name="connsiteY28" fmla="*/ 3216184 h 6858000"/>
              <a:gd name="connsiteX29" fmla="*/ 2412344 w 12192001"/>
              <a:gd name="connsiteY29" fmla="*/ 3213127 h 6858000"/>
              <a:gd name="connsiteX30" fmla="*/ 2412344 w 12192001"/>
              <a:gd name="connsiteY30" fmla="*/ 3219647 h 6858000"/>
              <a:gd name="connsiteX31" fmla="*/ 2411520 w 12192001"/>
              <a:gd name="connsiteY31" fmla="*/ 3216183 h 6858000"/>
              <a:gd name="connsiteX32" fmla="*/ 7852245 w 12192001"/>
              <a:gd name="connsiteY32" fmla="*/ 3203298 h 6858000"/>
              <a:gd name="connsiteX33" fmla="*/ 7858997 w 12192001"/>
              <a:gd name="connsiteY33" fmla="*/ 3216262 h 6858000"/>
              <a:gd name="connsiteX34" fmla="*/ 7855917 w 12192001"/>
              <a:gd name="connsiteY34" fmla="*/ 3225149 h 6858000"/>
              <a:gd name="connsiteX35" fmla="*/ 7845721 w 12192001"/>
              <a:gd name="connsiteY35" fmla="*/ 3215065 h 6858000"/>
              <a:gd name="connsiteX36" fmla="*/ 1089495 w 12192001"/>
              <a:gd name="connsiteY36" fmla="*/ 3203297 h 6858000"/>
              <a:gd name="connsiteX37" fmla="*/ 1096247 w 12192001"/>
              <a:gd name="connsiteY37" fmla="*/ 3216261 h 6858000"/>
              <a:gd name="connsiteX38" fmla="*/ 1093167 w 12192001"/>
              <a:gd name="connsiteY38" fmla="*/ 3225148 h 6858000"/>
              <a:gd name="connsiteX39" fmla="*/ 1082971 w 12192001"/>
              <a:gd name="connsiteY39" fmla="*/ 3215064 h 6858000"/>
              <a:gd name="connsiteX40" fmla="*/ 8412877 w 12192001"/>
              <a:gd name="connsiteY40" fmla="*/ 3194537 h 6858000"/>
              <a:gd name="connsiteX41" fmla="*/ 8412877 w 12192001"/>
              <a:gd name="connsiteY41" fmla="*/ 3197366 h 6858000"/>
              <a:gd name="connsiteX42" fmla="*/ 8424267 w 12192001"/>
              <a:gd name="connsiteY42" fmla="*/ 3200651 h 6858000"/>
              <a:gd name="connsiteX43" fmla="*/ 8429293 w 12192001"/>
              <a:gd name="connsiteY43" fmla="*/ 3200858 h 6858000"/>
              <a:gd name="connsiteX44" fmla="*/ 8429293 w 12192001"/>
              <a:gd name="connsiteY44" fmla="*/ 3219288 h 6858000"/>
              <a:gd name="connsiteX45" fmla="*/ 8421701 w 12192001"/>
              <a:gd name="connsiteY45" fmla="*/ 3230552 h 6858000"/>
              <a:gd name="connsiteX46" fmla="*/ 8410311 w 12192001"/>
              <a:gd name="connsiteY46" fmla="*/ 3226798 h 6858000"/>
              <a:gd name="connsiteX47" fmla="*/ 8398447 w 12192001"/>
              <a:gd name="connsiteY47" fmla="*/ 3215064 h 6858000"/>
              <a:gd name="connsiteX48" fmla="*/ 8406515 w 12192001"/>
              <a:gd name="connsiteY48" fmla="*/ 3200515 h 6858000"/>
              <a:gd name="connsiteX49" fmla="*/ 1650128 w 12192001"/>
              <a:gd name="connsiteY49" fmla="*/ 3194536 h 6858000"/>
              <a:gd name="connsiteX50" fmla="*/ 1650128 w 12192001"/>
              <a:gd name="connsiteY50" fmla="*/ 3197365 h 6858000"/>
              <a:gd name="connsiteX51" fmla="*/ 1661517 w 12192001"/>
              <a:gd name="connsiteY51" fmla="*/ 3200650 h 6858000"/>
              <a:gd name="connsiteX52" fmla="*/ 1666544 w 12192001"/>
              <a:gd name="connsiteY52" fmla="*/ 3200857 h 6858000"/>
              <a:gd name="connsiteX53" fmla="*/ 1666544 w 12192001"/>
              <a:gd name="connsiteY53" fmla="*/ 3219287 h 6858000"/>
              <a:gd name="connsiteX54" fmla="*/ 1658951 w 12192001"/>
              <a:gd name="connsiteY54" fmla="*/ 3230551 h 6858000"/>
              <a:gd name="connsiteX55" fmla="*/ 1647562 w 12192001"/>
              <a:gd name="connsiteY55" fmla="*/ 3226797 h 6858000"/>
              <a:gd name="connsiteX56" fmla="*/ 1635698 w 12192001"/>
              <a:gd name="connsiteY56" fmla="*/ 3215063 h 6858000"/>
              <a:gd name="connsiteX57" fmla="*/ 1643765 w 12192001"/>
              <a:gd name="connsiteY57" fmla="*/ 3200514 h 6858000"/>
              <a:gd name="connsiteX58" fmla="*/ 5750363 w 12192001"/>
              <a:gd name="connsiteY58" fmla="*/ 3186884 h 6858000"/>
              <a:gd name="connsiteX59" fmla="*/ 5752736 w 12192001"/>
              <a:gd name="connsiteY59" fmla="*/ 3195581 h 6858000"/>
              <a:gd name="connsiteX60" fmla="*/ 5760329 w 12192001"/>
              <a:gd name="connsiteY60" fmla="*/ 3199336 h 6858000"/>
              <a:gd name="connsiteX61" fmla="*/ 5775515 w 12192001"/>
              <a:gd name="connsiteY61" fmla="*/ 3233129 h 6858000"/>
              <a:gd name="connsiteX62" fmla="*/ 5756533 w 12192001"/>
              <a:gd name="connsiteY62" fmla="*/ 3266921 h 6858000"/>
              <a:gd name="connsiteX63" fmla="*/ 5750838 w 12192001"/>
              <a:gd name="connsiteY63" fmla="*/ 3276953 h 6858000"/>
              <a:gd name="connsiteX64" fmla="*/ 5744252 w 12192001"/>
              <a:gd name="connsiteY64" fmla="*/ 3294186 h 6858000"/>
              <a:gd name="connsiteX65" fmla="*/ 5750363 w 12192001"/>
              <a:gd name="connsiteY65" fmla="*/ 3250199 h 6858000"/>
              <a:gd name="connsiteX66" fmla="*/ 11637003 w 12192001"/>
              <a:gd name="connsiteY66" fmla="*/ 3176791 h 6858000"/>
              <a:gd name="connsiteX67" fmla="*/ 11643677 w 12192001"/>
              <a:gd name="connsiteY67" fmla="*/ 3180563 h 6858000"/>
              <a:gd name="connsiteX68" fmla="*/ 11647473 w 12192001"/>
              <a:gd name="connsiteY68" fmla="*/ 3191828 h 6858000"/>
              <a:gd name="connsiteX69" fmla="*/ 11640355 w 12192001"/>
              <a:gd name="connsiteY69" fmla="*/ 3212478 h 6858000"/>
              <a:gd name="connsiteX70" fmla="*/ 11637045 w 12192001"/>
              <a:gd name="connsiteY70" fmla="*/ 3228481 h 6858000"/>
              <a:gd name="connsiteX71" fmla="*/ 11636395 w 12192001"/>
              <a:gd name="connsiteY71" fmla="*/ 3190458 h 6858000"/>
              <a:gd name="connsiteX72" fmla="*/ 4874254 w 12192001"/>
              <a:gd name="connsiteY72" fmla="*/ 3176790 h 6858000"/>
              <a:gd name="connsiteX73" fmla="*/ 4880927 w 12192001"/>
              <a:gd name="connsiteY73" fmla="*/ 3180562 h 6858000"/>
              <a:gd name="connsiteX74" fmla="*/ 4884723 w 12192001"/>
              <a:gd name="connsiteY74" fmla="*/ 3191827 h 6858000"/>
              <a:gd name="connsiteX75" fmla="*/ 4877605 w 12192001"/>
              <a:gd name="connsiteY75" fmla="*/ 3212477 h 6858000"/>
              <a:gd name="connsiteX76" fmla="*/ 4874296 w 12192001"/>
              <a:gd name="connsiteY76" fmla="*/ 3228480 h 6858000"/>
              <a:gd name="connsiteX77" fmla="*/ 4873645 w 12192001"/>
              <a:gd name="connsiteY77" fmla="*/ 3190457 h 6858000"/>
              <a:gd name="connsiteX78" fmla="*/ 10392817 w 12192001"/>
              <a:gd name="connsiteY78" fmla="*/ 3171625 h 6858000"/>
              <a:gd name="connsiteX79" fmla="*/ 10396461 w 12192001"/>
              <a:gd name="connsiteY79" fmla="*/ 3174087 h 6858000"/>
              <a:gd name="connsiteX80" fmla="*/ 10396461 w 12192001"/>
              <a:gd name="connsiteY80" fmla="*/ 3189386 h 6858000"/>
              <a:gd name="connsiteX81" fmla="*/ 10393503 w 12192001"/>
              <a:gd name="connsiteY81" fmla="*/ 3177853 h 6858000"/>
              <a:gd name="connsiteX82" fmla="*/ 3630068 w 12192001"/>
              <a:gd name="connsiteY82" fmla="*/ 3171624 h 6858000"/>
              <a:gd name="connsiteX83" fmla="*/ 3633711 w 12192001"/>
              <a:gd name="connsiteY83" fmla="*/ 3174086 h 6858000"/>
              <a:gd name="connsiteX84" fmla="*/ 3633711 w 12192001"/>
              <a:gd name="connsiteY84" fmla="*/ 3189385 h 6858000"/>
              <a:gd name="connsiteX85" fmla="*/ 3630753 w 12192001"/>
              <a:gd name="connsiteY85" fmla="*/ 3177852 h 6858000"/>
              <a:gd name="connsiteX86" fmla="*/ 7874279 w 12192001"/>
              <a:gd name="connsiteY86" fmla="*/ 3156322 h 6858000"/>
              <a:gd name="connsiteX87" fmla="*/ 7883925 w 12192001"/>
              <a:gd name="connsiteY87" fmla="*/ 3176805 h 6858000"/>
              <a:gd name="connsiteX88" fmla="*/ 7876567 w 12192001"/>
              <a:gd name="connsiteY88" fmla="*/ 3185497 h 6858000"/>
              <a:gd name="connsiteX89" fmla="*/ 7876567 w 12192001"/>
              <a:gd name="connsiteY89" fmla="*/ 3191004 h 6858000"/>
              <a:gd name="connsiteX90" fmla="*/ 7868940 w 12192001"/>
              <a:gd name="connsiteY90" fmla="*/ 3192268 h 6858000"/>
              <a:gd name="connsiteX91" fmla="*/ 7861201 w 12192001"/>
              <a:gd name="connsiteY91" fmla="*/ 3193551 h 6858000"/>
              <a:gd name="connsiteX92" fmla="*/ 7863280 w 12192001"/>
              <a:gd name="connsiteY92" fmla="*/ 3191598 h 6858000"/>
              <a:gd name="connsiteX93" fmla="*/ 7872771 w 12192001"/>
              <a:gd name="connsiteY93" fmla="*/ 3185497 h 6858000"/>
              <a:gd name="connsiteX94" fmla="*/ 7871821 w 12192001"/>
              <a:gd name="connsiteY94" fmla="*/ 3165315 h 6858000"/>
              <a:gd name="connsiteX95" fmla="*/ 1111529 w 12192001"/>
              <a:gd name="connsiteY95" fmla="*/ 3156321 h 6858000"/>
              <a:gd name="connsiteX96" fmla="*/ 1121175 w 12192001"/>
              <a:gd name="connsiteY96" fmla="*/ 3176804 h 6858000"/>
              <a:gd name="connsiteX97" fmla="*/ 1113817 w 12192001"/>
              <a:gd name="connsiteY97" fmla="*/ 3185496 h 6858000"/>
              <a:gd name="connsiteX98" fmla="*/ 1113817 w 12192001"/>
              <a:gd name="connsiteY98" fmla="*/ 3191003 h 6858000"/>
              <a:gd name="connsiteX99" fmla="*/ 1106190 w 12192001"/>
              <a:gd name="connsiteY99" fmla="*/ 3192267 h 6858000"/>
              <a:gd name="connsiteX100" fmla="*/ 1098451 w 12192001"/>
              <a:gd name="connsiteY100" fmla="*/ 3193550 h 6858000"/>
              <a:gd name="connsiteX101" fmla="*/ 1100530 w 12192001"/>
              <a:gd name="connsiteY101" fmla="*/ 3191597 h 6858000"/>
              <a:gd name="connsiteX102" fmla="*/ 1110021 w 12192001"/>
              <a:gd name="connsiteY102" fmla="*/ 3185496 h 6858000"/>
              <a:gd name="connsiteX103" fmla="*/ 1109071 w 12192001"/>
              <a:gd name="connsiteY103" fmla="*/ 3165314 h 6858000"/>
              <a:gd name="connsiteX104" fmla="*/ 8704705 w 12192001"/>
              <a:gd name="connsiteY104" fmla="*/ 3121474 h 6858000"/>
              <a:gd name="connsiteX105" fmla="*/ 8709203 w 12192001"/>
              <a:gd name="connsiteY105" fmla="*/ 3131233 h 6858000"/>
              <a:gd name="connsiteX106" fmla="*/ 8712999 w 12192001"/>
              <a:gd name="connsiteY106" fmla="*/ 3168781 h 6858000"/>
              <a:gd name="connsiteX107" fmla="*/ 8702069 w 12192001"/>
              <a:gd name="connsiteY107" fmla="*/ 3192652 h 6858000"/>
              <a:gd name="connsiteX108" fmla="*/ 8702069 w 12192001"/>
              <a:gd name="connsiteY108" fmla="*/ 3166917 h 6858000"/>
              <a:gd name="connsiteX109" fmla="*/ 1941955 w 12192001"/>
              <a:gd name="connsiteY109" fmla="*/ 3121473 h 6858000"/>
              <a:gd name="connsiteX110" fmla="*/ 1946453 w 12192001"/>
              <a:gd name="connsiteY110" fmla="*/ 3131232 h 6858000"/>
              <a:gd name="connsiteX111" fmla="*/ 1950250 w 12192001"/>
              <a:gd name="connsiteY111" fmla="*/ 3168780 h 6858000"/>
              <a:gd name="connsiteX112" fmla="*/ 1939320 w 12192001"/>
              <a:gd name="connsiteY112" fmla="*/ 3192651 h 6858000"/>
              <a:gd name="connsiteX113" fmla="*/ 1939320 w 12192001"/>
              <a:gd name="connsiteY113" fmla="*/ 3166916 h 6858000"/>
              <a:gd name="connsiteX114" fmla="*/ 11619889 w 12192001"/>
              <a:gd name="connsiteY114" fmla="*/ 3062759 h 6858000"/>
              <a:gd name="connsiteX115" fmla="*/ 11621123 w 12192001"/>
              <a:gd name="connsiteY115" fmla="*/ 3062759 h 6858000"/>
              <a:gd name="connsiteX116" fmla="*/ 11623591 w 12192001"/>
              <a:gd name="connsiteY116" fmla="*/ 3066515 h 6858000"/>
              <a:gd name="connsiteX117" fmla="*/ 11623591 w 12192001"/>
              <a:gd name="connsiteY117" fmla="*/ 3077782 h 6858000"/>
              <a:gd name="connsiteX118" fmla="*/ 11623591 w 12192001"/>
              <a:gd name="connsiteY118" fmla="*/ 3134854 h 6858000"/>
              <a:gd name="connsiteX119" fmla="*/ 11617487 w 12192001"/>
              <a:gd name="connsiteY119" fmla="*/ 3143274 h 6858000"/>
              <a:gd name="connsiteX120" fmla="*/ 11619889 w 12192001"/>
              <a:gd name="connsiteY120" fmla="*/ 3066515 h 6858000"/>
              <a:gd name="connsiteX121" fmla="*/ 11619889 w 12192001"/>
              <a:gd name="connsiteY121" fmla="*/ 3062759 h 6858000"/>
              <a:gd name="connsiteX122" fmla="*/ 4857140 w 12192001"/>
              <a:gd name="connsiteY122" fmla="*/ 3062758 h 6858000"/>
              <a:gd name="connsiteX123" fmla="*/ 4858374 w 12192001"/>
              <a:gd name="connsiteY123" fmla="*/ 3062758 h 6858000"/>
              <a:gd name="connsiteX124" fmla="*/ 4860842 w 12192001"/>
              <a:gd name="connsiteY124" fmla="*/ 3066514 h 6858000"/>
              <a:gd name="connsiteX125" fmla="*/ 4860842 w 12192001"/>
              <a:gd name="connsiteY125" fmla="*/ 3077781 h 6858000"/>
              <a:gd name="connsiteX126" fmla="*/ 4860842 w 12192001"/>
              <a:gd name="connsiteY126" fmla="*/ 3134853 h 6858000"/>
              <a:gd name="connsiteX127" fmla="*/ 4854738 w 12192001"/>
              <a:gd name="connsiteY127" fmla="*/ 3143273 h 6858000"/>
              <a:gd name="connsiteX128" fmla="*/ 4857140 w 12192001"/>
              <a:gd name="connsiteY128" fmla="*/ 3066514 h 6858000"/>
              <a:gd name="connsiteX129" fmla="*/ 4857140 w 12192001"/>
              <a:gd name="connsiteY129" fmla="*/ 3062758 h 6858000"/>
              <a:gd name="connsiteX130" fmla="*/ 11421763 w 12192001"/>
              <a:gd name="connsiteY130" fmla="*/ 3062275 h 6858000"/>
              <a:gd name="connsiteX131" fmla="*/ 11427357 w 12192001"/>
              <a:gd name="connsiteY131" fmla="*/ 3092699 h 6858000"/>
              <a:gd name="connsiteX132" fmla="*/ 11442543 w 12192001"/>
              <a:gd name="connsiteY132" fmla="*/ 3103963 h 6858000"/>
              <a:gd name="connsiteX133" fmla="*/ 11444773 w 12192001"/>
              <a:gd name="connsiteY133" fmla="*/ 3102615 h 6858000"/>
              <a:gd name="connsiteX134" fmla="*/ 11442463 w 12192001"/>
              <a:gd name="connsiteY134" fmla="*/ 3116733 h 6858000"/>
              <a:gd name="connsiteX135" fmla="*/ 11442463 w 12192001"/>
              <a:gd name="connsiteY135" fmla="*/ 3323243 h 6858000"/>
              <a:gd name="connsiteX136" fmla="*/ 11419685 w 12192001"/>
              <a:gd name="connsiteY136" fmla="*/ 3375809 h 6858000"/>
              <a:gd name="connsiteX137" fmla="*/ 11408295 w 12192001"/>
              <a:gd name="connsiteY137" fmla="*/ 3360790 h 6858000"/>
              <a:gd name="connsiteX138" fmla="*/ 11404499 w 12192001"/>
              <a:gd name="connsiteY138" fmla="*/ 3336384 h 6858000"/>
              <a:gd name="connsiteX139" fmla="*/ 11423481 w 12192001"/>
              <a:gd name="connsiteY139" fmla="*/ 3323243 h 6858000"/>
              <a:gd name="connsiteX140" fmla="*/ 11427277 w 12192001"/>
              <a:gd name="connsiteY140" fmla="*/ 3311979 h 6858000"/>
              <a:gd name="connsiteX141" fmla="*/ 11423481 w 12192001"/>
              <a:gd name="connsiteY141" fmla="*/ 3274432 h 6858000"/>
              <a:gd name="connsiteX142" fmla="*/ 11412093 w 12192001"/>
              <a:gd name="connsiteY142" fmla="*/ 3210601 h 6858000"/>
              <a:gd name="connsiteX143" fmla="*/ 11408295 w 12192001"/>
              <a:gd name="connsiteY143" fmla="*/ 3184318 h 6858000"/>
              <a:gd name="connsiteX144" fmla="*/ 11419685 w 12192001"/>
              <a:gd name="connsiteY144" fmla="*/ 3139262 h 6858000"/>
              <a:gd name="connsiteX145" fmla="*/ 11419685 w 12192001"/>
              <a:gd name="connsiteY145" fmla="*/ 3116733 h 6858000"/>
              <a:gd name="connsiteX146" fmla="*/ 11419685 w 12192001"/>
              <a:gd name="connsiteY146" fmla="*/ 3075431 h 6858000"/>
              <a:gd name="connsiteX147" fmla="*/ 4659014 w 12192001"/>
              <a:gd name="connsiteY147" fmla="*/ 3062274 h 6858000"/>
              <a:gd name="connsiteX148" fmla="*/ 4664607 w 12192001"/>
              <a:gd name="connsiteY148" fmla="*/ 3092698 h 6858000"/>
              <a:gd name="connsiteX149" fmla="*/ 4679793 w 12192001"/>
              <a:gd name="connsiteY149" fmla="*/ 3103962 h 6858000"/>
              <a:gd name="connsiteX150" fmla="*/ 4682023 w 12192001"/>
              <a:gd name="connsiteY150" fmla="*/ 3102614 h 6858000"/>
              <a:gd name="connsiteX151" fmla="*/ 4679714 w 12192001"/>
              <a:gd name="connsiteY151" fmla="*/ 3116732 h 6858000"/>
              <a:gd name="connsiteX152" fmla="*/ 4679714 w 12192001"/>
              <a:gd name="connsiteY152" fmla="*/ 3323242 h 6858000"/>
              <a:gd name="connsiteX153" fmla="*/ 4656936 w 12192001"/>
              <a:gd name="connsiteY153" fmla="*/ 3375808 h 6858000"/>
              <a:gd name="connsiteX154" fmla="*/ 4645546 w 12192001"/>
              <a:gd name="connsiteY154" fmla="*/ 3360789 h 6858000"/>
              <a:gd name="connsiteX155" fmla="*/ 4641750 w 12192001"/>
              <a:gd name="connsiteY155" fmla="*/ 3336383 h 6858000"/>
              <a:gd name="connsiteX156" fmla="*/ 4660732 w 12192001"/>
              <a:gd name="connsiteY156" fmla="*/ 3323242 h 6858000"/>
              <a:gd name="connsiteX157" fmla="*/ 4664528 w 12192001"/>
              <a:gd name="connsiteY157" fmla="*/ 3311978 h 6858000"/>
              <a:gd name="connsiteX158" fmla="*/ 4660732 w 12192001"/>
              <a:gd name="connsiteY158" fmla="*/ 3274431 h 6858000"/>
              <a:gd name="connsiteX159" fmla="*/ 4649344 w 12192001"/>
              <a:gd name="connsiteY159" fmla="*/ 3210600 h 6858000"/>
              <a:gd name="connsiteX160" fmla="*/ 4645546 w 12192001"/>
              <a:gd name="connsiteY160" fmla="*/ 3184317 h 6858000"/>
              <a:gd name="connsiteX161" fmla="*/ 4656936 w 12192001"/>
              <a:gd name="connsiteY161" fmla="*/ 3139261 h 6858000"/>
              <a:gd name="connsiteX162" fmla="*/ 4656936 w 12192001"/>
              <a:gd name="connsiteY162" fmla="*/ 3116732 h 6858000"/>
              <a:gd name="connsiteX163" fmla="*/ 4656936 w 12192001"/>
              <a:gd name="connsiteY163" fmla="*/ 3075430 h 6858000"/>
              <a:gd name="connsiteX164" fmla="*/ 6510010 w 12192001"/>
              <a:gd name="connsiteY164" fmla="*/ 2989021 h 6858000"/>
              <a:gd name="connsiteX165" fmla="*/ 6510606 w 12192001"/>
              <a:gd name="connsiteY165" fmla="*/ 3000336 h 6858000"/>
              <a:gd name="connsiteX166" fmla="*/ 6510360 w 12192001"/>
              <a:gd name="connsiteY166" fmla="*/ 3002132 h 6858000"/>
              <a:gd name="connsiteX167" fmla="*/ 6510068 w 12192001"/>
              <a:gd name="connsiteY167" fmla="*/ 2995024 h 6858000"/>
              <a:gd name="connsiteX168" fmla="*/ 11419763 w 12192001"/>
              <a:gd name="connsiteY168" fmla="*/ 2983812 h 6858000"/>
              <a:gd name="connsiteX169" fmla="*/ 11419763 w 12192001"/>
              <a:gd name="connsiteY169" fmla="*/ 3051397 h 6858000"/>
              <a:gd name="connsiteX170" fmla="*/ 11420905 w 12192001"/>
              <a:gd name="connsiteY170" fmla="*/ 3057605 h 6858000"/>
              <a:gd name="connsiteX171" fmla="*/ 11415889 w 12192001"/>
              <a:gd name="connsiteY171" fmla="*/ 3045393 h 6858000"/>
              <a:gd name="connsiteX172" fmla="*/ 11402023 w 12192001"/>
              <a:gd name="connsiteY172" fmla="*/ 3020131 h 6858000"/>
              <a:gd name="connsiteX173" fmla="*/ 11404577 w 12192001"/>
              <a:gd name="connsiteY173" fmla="*/ 3017604 h 6858000"/>
              <a:gd name="connsiteX174" fmla="*/ 11408375 w 12192001"/>
              <a:gd name="connsiteY174" fmla="*/ 3013850 h 6858000"/>
              <a:gd name="connsiteX175" fmla="*/ 11419763 w 12192001"/>
              <a:gd name="connsiteY175" fmla="*/ 2983812 h 6858000"/>
              <a:gd name="connsiteX176" fmla="*/ 4657014 w 12192001"/>
              <a:gd name="connsiteY176" fmla="*/ 2983811 h 6858000"/>
              <a:gd name="connsiteX177" fmla="*/ 4657014 w 12192001"/>
              <a:gd name="connsiteY177" fmla="*/ 3051396 h 6858000"/>
              <a:gd name="connsiteX178" fmla="*/ 4658156 w 12192001"/>
              <a:gd name="connsiteY178" fmla="*/ 3057604 h 6858000"/>
              <a:gd name="connsiteX179" fmla="*/ 4653139 w 12192001"/>
              <a:gd name="connsiteY179" fmla="*/ 3045392 h 6858000"/>
              <a:gd name="connsiteX180" fmla="*/ 4639273 w 12192001"/>
              <a:gd name="connsiteY180" fmla="*/ 3020130 h 6858000"/>
              <a:gd name="connsiteX181" fmla="*/ 4641828 w 12192001"/>
              <a:gd name="connsiteY181" fmla="*/ 3017603 h 6858000"/>
              <a:gd name="connsiteX182" fmla="*/ 4645625 w 12192001"/>
              <a:gd name="connsiteY182" fmla="*/ 3013849 h 6858000"/>
              <a:gd name="connsiteX183" fmla="*/ 4657014 w 12192001"/>
              <a:gd name="connsiteY183" fmla="*/ 2983811 h 6858000"/>
              <a:gd name="connsiteX184" fmla="*/ 5748564 w 12192001"/>
              <a:gd name="connsiteY184" fmla="*/ 2975947 h 6858000"/>
              <a:gd name="connsiteX185" fmla="*/ 5752736 w 12192001"/>
              <a:gd name="connsiteY185" fmla="*/ 2996581 h 6858000"/>
              <a:gd name="connsiteX186" fmla="*/ 5760329 w 12192001"/>
              <a:gd name="connsiteY186" fmla="*/ 3000336 h 6858000"/>
              <a:gd name="connsiteX187" fmla="*/ 5771718 w 12192001"/>
              <a:gd name="connsiteY187" fmla="*/ 3015355 h 6858000"/>
              <a:gd name="connsiteX188" fmla="*/ 5775515 w 12192001"/>
              <a:gd name="connsiteY188" fmla="*/ 3064166 h 6858000"/>
              <a:gd name="connsiteX189" fmla="*/ 5764126 w 12192001"/>
              <a:gd name="connsiteY189" fmla="*/ 3075430 h 6858000"/>
              <a:gd name="connsiteX190" fmla="*/ 5747991 w 12192001"/>
              <a:gd name="connsiteY190" fmla="*/ 3094204 h 6858000"/>
              <a:gd name="connsiteX191" fmla="*/ 5745683 w 12192001"/>
              <a:gd name="connsiteY191" fmla="*/ 3098353 h 6858000"/>
              <a:gd name="connsiteX192" fmla="*/ 5745547 w 12192001"/>
              <a:gd name="connsiteY192" fmla="*/ 3098087 h 6858000"/>
              <a:gd name="connsiteX193" fmla="*/ 5746510 w 12192001"/>
              <a:gd name="connsiteY193" fmla="*/ 3088697 h 6858000"/>
              <a:gd name="connsiteX194" fmla="*/ 5750363 w 12192001"/>
              <a:gd name="connsiteY194" fmla="*/ 3051139 h 6858000"/>
              <a:gd name="connsiteX195" fmla="*/ 5746510 w 12192001"/>
              <a:gd name="connsiteY195" fmla="*/ 3013580 h 6858000"/>
              <a:gd name="connsiteX196" fmla="*/ 5745065 w 12192001"/>
              <a:gd name="connsiteY196" fmla="*/ 3000434 h 6858000"/>
              <a:gd name="connsiteX197" fmla="*/ 5746510 w 12192001"/>
              <a:gd name="connsiteY197" fmla="*/ 2987289 h 6858000"/>
              <a:gd name="connsiteX198" fmla="*/ 8705771 w 12192001"/>
              <a:gd name="connsiteY198" fmla="*/ 2973327 h 6858000"/>
              <a:gd name="connsiteX199" fmla="*/ 8713889 w 12192001"/>
              <a:gd name="connsiteY199" fmla="*/ 2991167 h 6858000"/>
              <a:gd name="connsiteX200" fmla="*/ 8705771 w 12192001"/>
              <a:gd name="connsiteY200" fmla="*/ 2999445 h 6858000"/>
              <a:gd name="connsiteX201" fmla="*/ 1943022 w 12192001"/>
              <a:gd name="connsiteY201" fmla="*/ 2973326 h 6858000"/>
              <a:gd name="connsiteX202" fmla="*/ 1951139 w 12192001"/>
              <a:gd name="connsiteY202" fmla="*/ 2991166 h 6858000"/>
              <a:gd name="connsiteX203" fmla="*/ 1943022 w 12192001"/>
              <a:gd name="connsiteY203" fmla="*/ 2999444 h 6858000"/>
              <a:gd name="connsiteX204" fmla="*/ 11161603 w 12192001"/>
              <a:gd name="connsiteY204" fmla="*/ 2969522 h 6858000"/>
              <a:gd name="connsiteX205" fmla="*/ 11161603 w 12192001"/>
              <a:gd name="connsiteY205" fmla="*/ 3009424 h 6858000"/>
              <a:gd name="connsiteX206" fmla="*/ 11151957 w 12192001"/>
              <a:gd name="connsiteY206" fmla="*/ 3025325 h 6858000"/>
              <a:gd name="connsiteX207" fmla="*/ 11144365 w 12192001"/>
              <a:gd name="connsiteY207" fmla="*/ 3025325 h 6858000"/>
              <a:gd name="connsiteX208" fmla="*/ 11139145 w 12192001"/>
              <a:gd name="connsiteY208" fmla="*/ 3012653 h 6858000"/>
              <a:gd name="connsiteX209" fmla="*/ 11138719 w 12192001"/>
              <a:gd name="connsiteY209" fmla="*/ 3010884 h 6858000"/>
              <a:gd name="connsiteX210" fmla="*/ 11150215 w 12192001"/>
              <a:gd name="connsiteY210" fmla="*/ 3001646 h 6858000"/>
              <a:gd name="connsiteX211" fmla="*/ 11154011 w 12192001"/>
              <a:gd name="connsiteY211" fmla="*/ 2983812 h 6858000"/>
              <a:gd name="connsiteX212" fmla="*/ 11155413 w 12192001"/>
              <a:gd name="connsiteY212" fmla="*/ 2976880 h 6858000"/>
              <a:gd name="connsiteX213" fmla="*/ 11155753 w 12192001"/>
              <a:gd name="connsiteY213" fmla="*/ 2976514 h 6858000"/>
              <a:gd name="connsiteX214" fmla="*/ 4398854 w 12192001"/>
              <a:gd name="connsiteY214" fmla="*/ 2969521 h 6858000"/>
              <a:gd name="connsiteX215" fmla="*/ 4398854 w 12192001"/>
              <a:gd name="connsiteY215" fmla="*/ 3009423 h 6858000"/>
              <a:gd name="connsiteX216" fmla="*/ 4389207 w 12192001"/>
              <a:gd name="connsiteY216" fmla="*/ 3025324 h 6858000"/>
              <a:gd name="connsiteX217" fmla="*/ 4381615 w 12192001"/>
              <a:gd name="connsiteY217" fmla="*/ 3025324 h 6858000"/>
              <a:gd name="connsiteX218" fmla="*/ 4376395 w 12192001"/>
              <a:gd name="connsiteY218" fmla="*/ 3012652 h 6858000"/>
              <a:gd name="connsiteX219" fmla="*/ 4375969 w 12192001"/>
              <a:gd name="connsiteY219" fmla="*/ 3010883 h 6858000"/>
              <a:gd name="connsiteX220" fmla="*/ 4387465 w 12192001"/>
              <a:gd name="connsiteY220" fmla="*/ 3001645 h 6858000"/>
              <a:gd name="connsiteX221" fmla="*/ 4391261 w 12192001"/>
              <a:gd name="connsiteY221" fmla="*/ 2983811 h 6858000"/>
              <a:gd name="connsiteX222" fmla="*/ 4392663 w 12192001"/>
              <a:gd name="connsiteY222" fmla="*/ 2976879 h 6858000"/>
              <a:gd name="connsiteX223" fmla="*/ 4393004 w 12192001"/>
              <a:gd name="connsiteY223" fmla="*/ 2976513 h 6858000"/>
              <a:gd name="connsiteX224" fmla="*/ 11400809 w 12192001"/>
              <a:gd name="connsiteY224" fmla="*/ 2964402 h 6858000"/>
              <a:gd name="connsiteX225" fmla="*/ 11400781 w 12192001"/>
              <a:gd name="connsiteY225" fmla="*/ 2965039 h 6858000"/>
              <a:gd name="connsiteX226" fmla="*/ 11397207 w 12192001"/>
              <a:gd name="connsiteY226" fmla="*/ 2986248 h 6858000"/>
              <a:gd name="connsiteX227" fmla="*/ 11396907 w 12192001"/>
              <a:gd name="connsiteY227" fmla="*/ 2974054 h 6858000"/>
              <a:gd name="connsiteX228" fmla="*/ 4638060 w 12192001"/>
              <a:gd name="connsiteY228" fmla="*/ 2964401 h 6858000"/>
              <a:gd name="connsiteX229" fmla="*/ 4638032 w 12192001"/>
              <a:gd name="connsiteY229" fmla="*/ 2965038 h 6858000"/>
              <a:gd name="connsiteX230" fmla="*/ 4634457 w 12192001"/>
              <a:gd name="connsiteY230" fmla="*/ 2986247 h 6858000"/>
              <a:gd name="connsiteX231" fmla="*/ 4634157 w 12192001"/>
              <a:gd name="connsiteY231" fmla="*/ 2974053 h 6858000"/>
              <a:gd name="connsiteX232" fmla="*/ 11472915 w 12192001"/>
              <a:gd name="connsiteY232" fmla="*/ 2946265 h 6858000"/>
              <a:gd name="connsiteX233" fmla="*/ 11473823 w 12192001"/>
              <a:gd name="connsiteY233" fmla="*/ 2947163 h 6858000"/>
              <a:gd name="connsiteX234" fmla="*/ 11475683 w 12192001"/>
              <a:gd name="connsiteY234" fmla="*/ 2970299 h 6858000"/>
              <a:gd name="connsiteX235" fmla="*/ 11476631 w 12192001"/>
              <a:gd name="connsiteY235" fmla="*/ 3052903 h 6858000"/>
              <a:gd name="connsiteX236" fmla="*/ 11472835 w 12192001"/>
              <a:gd name="connsiteY236" fmla="*/ 3056658 h 6858000"/>
              <a:gd name="connsiteX237" fmla="*/ 11469039 w 12192001"/>
              <a:gd name="connsiteY237" fmla="*/ 3041639 h 6858000"/>
              <a:gd name="connsiteX238" fmla="*/ 11465243 w 12192001"/>
              <a:gd name="connsiteY238" fmla="*/ 3037884 h 6858000"/>
              <a:gd name="connsiteX239" fmla="*/ 11457649 w 12192001"/>
              <a:gd name="connsiteY239" fmla="*/ 3041639 h 6858000"/>
              <a:gd name="connsiteX240" fmla="*/ 11450057 w 12192001"/>
              <a:gd name="connsiteY240" fmla="*/ 3052903 h 6858000"/>
              <a:gd name="connsiteX241" fmla="*/ 11449339 w 12192001"/>
              <a:gd name="connsiteY241" fmla="*/ 3062567 h 6858000"/>
              <a:gd name="connsiteX242" fmla="*/ 11446339 w 12192001"/>
              <a:gd name="connsiteY242" fmla="*/ 3055152 h 6858000"/>
              <a:gd name="connsiteX243" fmla="*/ 11444915 w 12192001"/>
              <a:gd name="connsiteY243" fmla="*/ 3045765 h 6858000"/>
              <a:gd name="connsiteX244" fmla="*/ 11446339 w 12192001"/>
              <a:gd name="connsiteY244" fmla="*/ 3036378 h 6858000"/>
              <a:gd name="connsiteX245" fmla="*/ 11465321 w 12192001"/>
              <a:gd name="connsiteY245" fmla="*/ 2953774 h 6858000"/>
              <a:gd name="connsiteX246" fmla="*/ 11472915 w 12192001"/>
              <a:gd name="connsiteY246" fmla="*/ 2946265 h 6858000"/>
              <a:gd name="connsiteX247" fmla="*/ 4710165 w 12192001"/>
              <a:gd name="connsiteY247" fmla="*/ 2946264 h 6858000"/>
              <a:gd name="connsiteX248" fmla="*/ 4711073 w 12192001"/>
              <a:gd name="connsiteY248" fmla="*/ 2947162 h 6858000"/>
              <a:gd name="connsiteX249" fmla="*/ 4712934 w 12192001"/>
              <a:gd name="connsiteY249" fmla="*/ 2970298 h 6858000"/>
              <a:gd name="connsiteX250" fmla="*/ 4713882 w 12192001"/>
              <a:gd name="connsiteY250" fmla="*/ 3052902 h 6858000"/>
              <a:gd name="connsiteX251" fmla="*/ 4710086 w 12192001"/>
              <a:gd name="connsiteY251" fmla="*/ 3056657 h 6858000"/>
              <a:gd name="connsiteX252" fmla="*/ 4706290 w 12192001"/>
              <a:gd name="connsiteY252" fmla="*/ 3041638 h 6858000"/>
              <a:gd name="connsiteX253" fmla="*/ 4702493 w 12192001"/>
              <a:gd name="connsiteY253" fmla="*/ 3037883 h 6858000"/>
              <a:gd name="connsiteX254" fmla="*/ 4694900 w 12192001"/>
              <a:gd name="connsiteY254" fmla="*/ 3041638 h 6858000"/>
              <a:gd name="connsiteX255" fmla="*/ 4687307 w 12192001"/>
              <a:gd name="connsiteY255" fmla="*/ 3052902 h 6858000"/>
              <a:gd name="connsiteX256" fmla="*/ 4686589 w 12192001"/>
              <a:gd name="connsiteY256" fmla="*/ 3062566 h 6858000"/>
              <a:gd name="connsiteX257" fmla="*/ 4683589 w 12192001"/>
              <a:gd name="connsiteY257" fmla="*/ 3055151 h 6858000"/>
              <a:gd name="connsiteX258" fmla="*/ 4682166 w 12192001"/>
              <a:gd name="connsiteY258" fmla="*/ 3045764 h 6858000"/>
              <a:gd name="connsiteX259" fmla="*/ 4683589 w 12192001"/>
              <a:gd name="connsiteY259" fmla="*/ 3036377 h 6858000"/>
              <a:gd name="connsiteX260" fmla="*/ 4702572 w 12192001"/>
              <a:gd name="connsiteY260" fmla="*/ 2953773 h 6858000"/>
              <a:gd name="connsiteX261" fmla="*/ 4710165 w 12192001"/>
              <a:gd name="connsiteY261" fmla="*/ 2946264 h 6858000"/>
              <a:gd name="connsiteX262" fmla="*/ 9904805 w 12192001"/>
              <a:gd name="connsiteY262" fmla="*/ 2925015 h 6858000"/>
              <a:gd name="connsiteX263" fmla="*/ 9905203 w 12192001"/>
              <a:gd name="connsiteY263" fmla="*/ 2932761 h 6858000"/>
              <a:gd name="connsiteX264" fmla="*/ 9913895 w 12192001"/>
              <a:gd name="connsiteY264" fmla="*/ 2944028 h 6858000"/>
              <a:gd name="connsiteX265" fmla="*/ 9922589 w 12192001"/>
              <a:gd name="connsiteY265" fmla="*/ 2947784 h 6858000"/>
              <a:gd name="connsiteX266" fmla="*/ 9934181 w 12192001"/>
              <a:gd name="connsiteY266" fmla="*/ 2989099 h 6858000"/>
              <a:gd name="connsiteX267" fmla="*/ 9928383 w 12192001"/>
              <a:gd name="connsiteY267" fmla="*/ 3019146 h 6858000"/>
              <a:gd name="connsiteX268" fmla="*/ 9928383 w 12192001"/>
              <a:gd name="connsiteY268" fmla="*/ 3022902 h 6858000"/>
              <a:gd name="connsiteX269" fmla="*/ 9934181 w 12192001"/>
              <a:gd name="connsiteY269" fmla="*/ 3049192 h 6858000"/>
              <a:gd name="connsiteX270" fmla="*/ 9928383 w 12192001"/>
              <a:gd name="connsiteY270" fmla="*/ 3090507 h 6858000"/>
              <a:gd name="connsiteX271" fmla="*/ 9928383 w 12192001"/>
              <a:gd name="connsiteY271" fmla="*/ 3098019 h 6858000"/>
              <a:gd name="connsiteX272" fmla="*/ 9934181 w 12192001"/>
              <a:gd name="connsiteY272" fmla="*/ 3124310 h 6858000"/>
              <a:gd name="connsiteX273" fmla="*/ 9928383 w 12192001"/>
              <a:gd name="connsiteY273" fmla="*/ 3135578 h 6858000"/>
              <a:gd name="connsiteX274" fmla="*/ 9922589 w 12192001"/>
              <a:gd name="connsiteY274" fmla="*/ 3124310 h 6858000"/>
              <a:gd name="connsiteX275" fmla="*/ 9913895 w 12192001"/>
              <a:gd name="connsiteY275" fmla="*/ 3098019 h 6858000"/>
              <a:gd name="connsiteX276" fmla="*/ 9910997 w 12192001"/>
              <a:gd name="connsiteY276" fmla="*/ 3109286 h 6858000"/>
              <a:gd name="connsiteX277" fmla="*/ 9905203 w 12192001"/>
              <a:gd name="connsiteY277" fmla="*/ 3101774 h 6858000"/>
              <a:gd name="connsiteX278" fmla="*/ 9899407 w 12192001"/>
              <a:gd name="connsiteY278" fmla="*/ 3090507 h 6858000"/>
              <a:gd name="connsiteX279" fmla="*/ 9896509 w 12192001"/>
              <a:gd name="connsiteY279" fmla="*/ 3090507 h 6858000"/>
              <a:gd name="connsiteX280" fmla="*/ 9896509 w 12192001"/>
              <a:gd name="connsiteY280" fmla="*/ 3094263 h 6858000"/>
              <a:gd name="connsiteX281" fmla="*/ 9896509 w 12192001"/>
              <a:gd name="connsiteY281" fmla="*/ 3139334 h 6858000"/>
              <a:gd name="connsiteX282" fmla="*/ 9893611 w 12192001"/>
              <a:gd name="connsiteY282" fmla="*/ 3176892 h 6858000"/>
              <a:gd name="connsiteX283" fmla="*/ 9899407 w 12192001"/>
              <a:gd name="connsiteY283" fmla="*/ 3214450 h 6858000"/>
              <a:gd name="connsiteX284" fmla="*/ 9893611 w 12192001"/>
              <a:gd name="connsiteY284" fmla="*/ 3248253 h 6858000"/>
              <a:gd name="connsiteX285" fmla="*/ 9893611 w 12192001"/>
              <a:gd name="connsiteY285" fmla="*/ 3252009 h 6858000"/>
              <a:gd name="connsiteX286" fmla="*/ 9902305 w 12192001"/>
              <a:gd name="connsiteY286" fmla="*/ 3255765 h 6858000"/>
              <a:gd name="connsiteX287" fmla="*/ 9896509 w 12192001"/>
              <a:gd name="connsiteY287" fmla="*/ 3263276 h 6858000"/>
              <a:gd name="connsiteX288" fmla="*/ 9896509 w 12192001"/>
              <a:gd name="connsiteY288" fmla="*/ 3278300 h 6858000"/>
              <a:gd name="connsiteX289" fmla="*/ 9893611 w 12192001"/>
              <a:gd name="connsiteY289" fmla="*/ 3285812 h 6858000"/>
              <a:gd name="connsiteX290" fmla="*/ 9902305 w 12192001"/>
              <a:gd name="connsiteY290" fmla="*/ 3315858 h 6858000"/>
              <a:gd name="connsiteX291" fmla="*/ 9910997 w 12192001"/>
              <a:gd name="connsiteY291" fmla="*/ 3319614 h 6858000"/>
              <a:gd name="connsiteX292" fmla="*/ 9910997 w 12192001"/>
              <a:gd name="connsiteY292" fmla="*/ 3334638 h 6858000"/>
              <a:gd name="connsiteX293" fmla="*/ 9893611 w 12192001"/>
              <a:gd name="connsiteY293" fmla="*/ 3338394 h 6858000"/>
              <a:gd name="connsiteX294" fmla="*/ 9887815 w 12192001"/>
              <a:gd name="connsiteY294" fmla="*/ 3345906 h 6858000"/>
              <a:gd name="connsiteX295" fmla="*/ 9887815 w 12192001"/>
              <a:gd name="connsiteY295" fmla="*/ 3360929 h 6858000"/>
              <a:gd name="connsiteX296" fmla="*/ 9887815 w 12192001"/>
              <a:gd name="connsiteY296" fmla="*/ 3375952 h 6858000"/>
              <a:gd name="connsiteX297" fmla="*/ 9884917 w 12192001"/>
              <a:gd name="connsiteY297" fmla="*/ 3383464 h 6858000"/>
              <a:gd name="connsiteX298" fmla="*/ 9873325 w 12192001"/>
              <a:gd name="connsiteY298" fmla="*/ 3405999 h 6858000"/>
              <a:gd name="connsiteX299" fmla="*/ 9871877 w 12192001"/>
              <a:gd name="connsiteY299" fmla="*/ 3418205 h 6858000"/>
              <a:gd name="connsiteX300" fmla="*/ 9870141 w 12192001"/>
              <a:gd name="connsiteY300" fmla="*/ 3417401 h 6858000"/>
              <a:gd name="connsiteX301" fmla="*/ 9874799 w 12192001"/>
              <a:gd name="connsiteY301" fmla="*/ 3357557 h 6858000"/>
              <a:gd name="connsiteX302" fmla="*/ 9878783 w 12192001"/>
              <a:gd name="connsiteY302" fmla="*/ 3287876 h 6858000"/>
              <a:gd name="connsiteX303" fmla="*/ 9888853 w 12192001"/>
              <a:gd name="connsiteY303" fmla="*/ 3284972 h 6858000"/>
              <a:gd name="connsiteX304" fmla="*/ 9888853 w 12192001"/>
              <a:gd name="connsiteY304" fmla="*/ 3251179 h 6858000"/>
              <a:gd name="connsiteX305" fmla="*/ 9892649 w 12192001"/>
              <a:gd name="connsiteY305" fmla="*/ 3221141 h 6858000"/>
              <a:gd name="connsiteX306" fmla="*/ 9888853 w 12192001"/>
              <a:gd name="connsiteY306" fmla="*/ 3194858 h 6858000"/>
              <a:gd name="connsiteX307" fmla="*/ 9887641 w 12192001"/>
              <a:gd name="connsiteY307" fmla="*/ 3164011 h 6858000"/>
              <a:gd name="connsiteX308" fmla="*/ 9892701 w 12192001"/>
              <a:gd name="connsiteY308" fmla="*/ 3111743 h 6858000"/>
              <a:gd name="connsiteX309" fmla="*/ 9888779 w 12192001"/>
              <a:gd name="connsiteY309" fmla="*/ 3080253 h 6858000"/>
              <a:gd name="connsiteX310" fmla="*/ 9885055 w 12192001"/>
              <a:gd name="connsiteY310" fmla="*/ 3069513 h 6858000"/>
              <a:gd name="connsiteX311" fmla="*/ 9885055 w 12192001"/>
              <a:gd name="connsiteY311" fmla="*/ 3059688 h 6858000"/>
              <a:gd name="connsiteX312" fmla="*/ 9884081 w 12192001"/>
              <a:gd name="connsiteY312" fmla="*/ 3046591 h 6858000"/>
              <a:gd name="connsiteX313" fmla="*/ 9890609 w 12192001"/>
              <a:gd name="connsiteY313" fmla="*/ 3034056 h 6858000"/>
              <a:gd name="connsiteX314" fmla="*/ 9883057 w 12192001"/>
              <a:gd name="connsiteY314" fmla="*/ 3032805 h 6858000"/>
              <a:gd name="connsiteX315" fmla="*/ 9882683 w 12192001"/>
              <a:gd name="connsiteY315" fmla="*/ 3027773 h 6858000"/>
              <a:gd name="connsiteX316" fmla="*/ 9866073 w 12192001"/>
              <a:gd name="connsiteY316" fmla="*/ 2995858 h 6858000"/>
              <a:gd name="connsiteX317" fmla="*/ 9877463 w 12192001"/>
              <a:gd name="connsiteY317" fmla="*/ 2988349 h 6858000"/>
              <a:gd name="connsiteX318" fmla="*/ 9892175 w 12192001"/>
              <a:gd name="connsiteY318" fmla="*/ 2970513 h 6858000"/>
              <a:gd name="connsiteX319" fmla="*/ 9885627 w 12192001"/>
              <a:gd name="connsiteY319" fmla="*/ 2956434 h 6858000"/>
              <a:gd name="connsiteX320" fmla="*/ 9894273 w 12192001"/>
              <a:gd name="connsiteY320" fmla="*/ 2941663 h 6858000"/>
              <a:gd name="connsiteX321" fmla="*/ 3142055 w 12192001"/>
              <a:gd name="connsiteY321" fmla="*/ 2925014 h 6858000"/>
              <a:gd name="connsiteX322" fmla="*/ 3142453 w 12192001"/>
              <a:gd name="connsiteY322" fmla="*/ 2932760 h 6858000"/>
              <a:gd name="connsiteX323" fmla="*/ 3151146 w 12192001"/>
              <a:gd name="connsiteY323" fmla="*/ 2944027 h 6858000"/>
              <a:gd name="connsiteX324" fmla="*/ 3159840 w 12192001"/>
              <a:gd name="connsiteY324" fmla="*/ 2947783 h 6858000"/>
              <a:gd name="connsiteX325" fmla="*/ 3171432 w 12192001"/>
              <a:gd name="connsiteY325" fmla="*/ 2989098 h 6858000"/>
              <a:gd name="connsiteX326" fmla="*/ 3165634 w 12192001"/>
              <a:gd name="connsiteY326" fmla="*/ 3019145 h 6858000"/>
              <a:gd name="connsiteX327" fmla="*/ 3165634 w 12192001"/>
              <a:gd name="connsiteY327" fmla="*/ 3022901 h 6858000"/>
              <a:gd name="connsiteX328" fmla="*/ 3171432 w 12192001"/>
              <a:gd name="connsiteY328" fmla="*/ 3049191 h 6858000"/>
              <a:gd name="connsiteX329" fmla="*/ 3165634 w 12192001"/>
              <a:gd name="connsiteY329" fmla="*/ 3090506 h 6858000"/>
              <a:gd name="connsiteX330" fmla="*/ 3165634 w 12192001"/>
              <a:gd name="connsiteY330" fmla="*/ 3098018 h 6858000"/>
              <a:gd name="connsiteX331" fmla="*/ 3171432 w 12192001"/>
              <a:gd name="connsiteY331" fmla="*/ 3124309 h 6858000"/>
              <a:gd name="connsiteX332" fmla="*/ 3165634 w 12192001"/>
              <a:gd name="connsiteY332" fmla="*/ 3135577 h 6858000"/>
              <a:gd name="connsiteX333" fmla="*/ 3159840 w 12192001"/>
              <a:gd name="connsiteY333" fmla="*/ 3124309 h 6858000"/>
              <a:gd name="connsiteX334" fmla="*/ 3151146 w 12192001"/>
              <a:gd name="connsiteY334" fmla="*/ 3098018 h 6858000"/>
              <a:gd name="connsiteX335" fmla="*/ 3148248 w 12192001"/>
              <a:gd name="connsiteY335" fmla="*/ 3109285 h 6858000"/>
              <a:gd name="connsiteX336" fmla="*/ 3142453 w 12192001"/>
              <a:gd name="connsiteY336" fmla="*/ 3101773 h 6858000"/>
              <a:gd name="connsiteX337" fmla="*/ 3136657 w 12192001"/>
              <a:gd name="connsiteY337" fmla="*/ 3090506 h 6858000"/>
              <a:gd name="connsiteX338" fmla="*/ 3133759 w 12192001"/>
              <a:gd name="connsiteY338" fmla="*/ 3090506 h 6858000"/>
              <a:gd name="connsiteX339" fmla="*/ 3133759 w 12192001"/>
              <a:gd name="connsiteY339" fmla="*/ 3094262 h 6858000"/>
              <a:gd name="connsiteX340" fmla="*/ 3133759 w 12192001"/>
              <a:gd name="connsiteY340" fmla="*/ 3139333 h 6858000"/>
              <a:gd name="connsiteX341" fmla="*/ 3130861 w 12192001"/>
              <a:gd name="connsiteY341" fmla="*/ 3176891 h 6858000"/>
              <a:gd name="connsiteX342" fmla="*/ 3136657 w 12192001"/>
              <a:gd name="connsiteY342" fmla="*/ 3214449 h 6858000"/>
              <a:gd name="connsiteX343" fmla="*/ 3130861 w 12192001"/>
              <a:gd name="connsiteY343" fmla="*/ 3248252 h 6858000"/>
              <a:gd name="connsiteX344" fmla="*/ 3130861 w 12192001"/>
              <a:gd name="connsiteY344" fmla="*/ 3252008 h 6858000"/>
              <a:gd name="connsiteX345" fmla="*/ 3139555 w 12192001"/>
              <a:gd name="connsiteY345" fmla="*/ 3255764 h 6858000"/>
              <a:gd name="connsiteX346" fmla="*/ 3133759 w 12192001"/>
              <a:gd name="connsiteY346" fmla="*/ 3263275 h 6858000"/>
              <a:gd name="connsiteX347" fmla="*/ 3133759 w 12192001"/>
              <a:gd name="connsiteY347" fmla="*/ 3278299 h 6858000"/>
              <a:gd name="connsiteX348" fmla="*/ 3130861 w 12192001"/>
              <a:gd name="connsiteY348" fmla="*/ 3285811 h 6858000"/>
              <a:gd name="connsiteX349" fmla="*/ 3139555 w 12192001"/>
              <a:gd name="connsiteY349" fmla="*/ 3315857 h 6858000"/>
              <a:gd name="connsiteX350" fmla="*/ 3148248 w 12192001"/>
              <a:gd name="connsiteY350" fmla="*/ 3319613 h 6858000"/>
              <a:gd name="connsiteX351" fmla="*/ 3148248 w 12192001"/>
              <a:gd name="connsiteY351" fmla="*/ 3334637 h 6858000"/>
              <a:gd name="connsiteX352" fmla="*/ 3130861 w 12192001"/>
              <a:gd name="connsiteY352" fmla="*/ 3338393 h 6858000"/>
              <a:gd name="connsiteX353" fmla="*/ 3125066 w 12192001"/>
              <a:gd name="connsiteY353" fmla="*/ 3345905 h 6858000"/>
              <a:gd name="connsiteX354" fmla="*/ 3125066 w 12192001"/>
              <a:gd name="connsiteY354" fmla="*/ 3360928 h 6858000"/>
              <a:gd name="connsiteX355" fmla="*/ 3125066 w 12192001"/>
              <a:gd name="connsiteY355" fmla="*/ 3375951 h 6858000"/>
              <a:gd name="connsiteX356" fmla="*/ 3122168 w 12192001"/>
              <a:gd name="connsiteY356" fmla="*/ 3383463 h 6858000"/>
              <a:gd name="connsiteX357" fmla="*/ 3110576 w 12192001"/>
              <a:gd name="connsiteY357" fmla="*/ 3405998 h 6858000"/>
              <a:gd name="connsiteX358" fmla="*/ 3109127 w 12192001"/>
              <a:gd name="connsiteY358" fmla="*/ 3418204 h 6858000"/>
              <a:gd name="connsiteX359" fmla="*/ 3107392 w 12192001"/>
              <a:gd name="connsiteY359" fmla="*/ 3417400 h 6858000"/>
              <a:gd name="connsiteX360" fmla="*/ 3112050 w 12192001"/>
              <a:gd name="connsiteY360" fmla="*/ 3357556 h 6858000"/>
              <a:gd name="connsiteX361" fmla="*/ 3116034 w 12192001"/>
              <a:gd name="connsiteY361" fmla="*/ 3287875 h 6858000"/>
              <a:gd name="connsiteX362" fmla="*/ 3126103 w 12192001"/>
              <a:gd name="connsiteY362" fmla="*/ 3284971 h 6858000"/>
              <a:gd name="connsiteX363" fmla="*/ 3126103 w 12192001"/>
              <a:gd name="connsiteY363" fmla="*/ 3251178 h 6858000"/>
              <a:gd name="connsiteX364" fmla="*/ 3129900 w 12192001"/>
              <a:gd name="connsiteY364" fmla="*/ 3221140 h 6858000"/>
              <a:gd name="connsiteX365" fmla="*/ 3126103 w 12192001"/>
              <a:gd name="connsiteY365" fmla="*/ 3194857 h 6858000"/>
              <a:gd name="connsiteX366" fmla="*/ 3124892 w 12192001"/>
              <a:gd name="connsiteY366" fmla="*/ 3164010 h 6858000"/>
              <a:gd name="connsiteX367" fmla="*/ 3129951 w 12192001"/>
              <a:gd name="connsiteY367" fmla="*/ 3111742 h 6858000"/>
              <a:gd name="connsiteX368" fmla="*/ 3126029 w 12192001"/>
              <a:gd name="connsiteY368" fmla="*/ 3080252 h 6858000"/>
              <a:gd name="connsiteX369" fmla="*/ 3122306 w 12192001"/>
              <a:gd name="connsiteY369" fmla="*/ 3069512 h 6858000"/>
              <a:gd name="connsiteX370" fmla="*/ 3122306 w 12192001"/>
              <a:gd name="connsiteY370" fmla="*/ 3059687 h 6858000"/>
              <a:gd name="connsiteX371" fmla="*/ 3121332 w 12192001"/>
              <a:gd name="connsiteY371" fmla="*/ 3046590 h 6858000"/>
              <a:gd name="connsiteX372" fmla="*/ 3127860 w 12192001"/>
              <a:gd name="connsiteY372" fmla="*/ 3034055 h 6858000"/>
              <a:gd name="connsiteX373" fmla="*/ 3120307 w 12192001"/>
              <a:gd name="connsiteY373" fmla="*/ 3032804 h 6858000"/>
              <a:gd name="connsiteX374" fmla="*/ 3119933 w 12192001"/>
              <a:gd name="connsiteY374" fmla="*/ 3027772 h 6858000"/>
              <a:gd name="connsiteX375" fmla="*/ 3103324 w 12192001"/>
              <a:gd name="connsiteY375" fmla="*/ 2995857 h 6858000"/>
              <a:gd name="connsiteX376" fmla="*/ 3114714 w 12192001"/>
              <a:gd name="connsiteY376" fmla="*/ 2988348 h 6858000"/>
              <a:gd name="connsiteX377" fmla="*/ 3129425 w 12192001"/>
              <a:gd name="connsiteY377" fmla="*/ 2970512 h 6858000"/>
              <a:gd name="connsiteX378" fmla="*/ 3122877 w 12192001"/>
              <a:gd name="connsiteY378" fmla="*/ 2956433 h 6858000"/>
              <a:gd name="connsiteX379" fmla="*/ 3131524 w 12192001"/>
              <a:gd name="connsiteY379" fmla="*/ 2941662 h 6858000"/>
              <a:gd name="connsiteX380" fmla="*/ 8568623 w 12192001"/>
              <a:gd name="connsiteY380" fmla="*/ 2910087 h 6858000"/>
              <a:gd name="connsiteX381" fmla="*/ 8568533 w 12192001"/>
              <a:gd name="connsiteY381" fmla="*/ 2912007 h 6858000"/>
              <a:gd name="connsiteX382" fmla="*/ 8578023 w 12192001"/>
              <a:gd name="connsiteY382" fmla="*/ 2918108 h 6858000"/>
              <a:gd name="connsiteX383" fmla="*/ 8587307 w 12192001"/>
              <a:gd name="connsiteY383" fmla="*/ 2926830 h 6858000"/>
              <a:gd name="connsiteX384" fmla="*/ 8587307 w 12192001"/>
              <a:gd name="connsiteY384" fmla="*/ 2949759 h 6858000"/>
              <a:gd name="connsiteX385" fmla="*/ 8583719 w 12192001"/>
              <a:gd name="connsiteY385" fmla="*/ 2953309 h 6858000"/>
              <a:gd name="connsiteX386" fmla="*/ 8578723 w 12192001"/>
              <a:gd name="connsiteY386" fmla="*/ 2954955 h 6858000"/>
              <a:gd name="connsiteX387" fmla="*/ 8577355 w 12192001"/>
              <a:gd name="connsiteY387" fmla="*/ 2952703 h 6858000"/>
              <a:gd name="connsiteX388" fmla="*/ 8566493 w 12192001"/>
              <a:gd name="connsiteY388" fmla="*/ 2948405 h 6858000"/>
              <a:gd name="connsiteX389" fmla="*/ 8564737 w 12192001"/>
              <a:gd name="connsiteY389" fmla="*/ 2945799 h 6858000"/>
              <a:gd name="connsiteX390" fmla="*/ 8564737 w 12192001"/>
              <a:gd name="connsiteY390" fmla="*/ 2912009 h 6858000"/>
              <a:gd name="connsiteX391" fmla="*/ 1805873 w 12192001"/>
              <a:gd name="connsiteY391" fmla="*/ 2910086 h 6858000"/>
              <a:gd name="connsiteX392" fmla="*/ 1805783 w 12192001"/>
              <a:gd name="connsiteY392" fmla="*/ 2912006 h 6858000"/>
              <a:gd name="connsiteX393" fmla="*/ 1815274 w 12192001"/>
              <a:gd name="connsiteY393" fmla="*/ 2918107 h 6858000"/>
              <a:gd name="connsiteX394" fmla="*/ 1824557 w 12192001"/>
              <a:gd name="connsiteY394" fmla="*/ 2926829 h 6858000"/>
              <a:gd name="connsiteX395" fmla="*/ 1824557 w 12192001"/>
              <a:gd name="connsiteY395" fmla="*/ 2949758 h 6858000"/>
              <a:gd name="connsiteX396" fmla="*/ 1820969 w 12192001"/>
              <a:gd name="connsiteY396" fmla="*/ 2953308 h 6858000"/>
              <a:gd name="connsiteX397" fmla="*/ 1815973 w 12192001"/>
              <a:gd name="connsiteY397" fmla="*/ 2954954 h 6858000"/>
              <a:gd name="connsiteX398" fmla="*/ 1814606 w 12192001"/>
              <a:gd name="connsiteY398" fmla="*/ 2952702 h 6858000"/>
              <a:gd name="connsiteX399" fmla="*/ 1803743 w 12192001"/>
              <a:gd name="connsiteY399" fmla="*/ 2948404 h 6858000"/>
              <a:gd name="connsiteX400" fmla="*/ 1801987 w 12192001"/>
              <a:gd name="connsiteY400" fmla="*/ 2945798 h 6858000"/>
              <a:gd name="connsiteX401" fmla="*/ 1801987 w 12192001"/>
              <a:gd name="connsiteY401" fmla="*/ 2912008 h 6858000"/>
              <a:gd name="connsiteX402" fmla="*/ 11637165 w 12192001"/>
              <a:gd name="connsiteY402" fmla="*/ 2892054 h 6858000"/>
              <a:gd name="connsiteX403" fmla="*/ 11668829 w 12192001"/>
              <a:gd name="connsiteY403" fmla="*/ 2909754 h 6858000"/>
              <a:gd name="connsiteX404" fmla="*/ 11693031 w 12192001"/>
              <a:gd name="connsiteY404" fmla="*/ 2936506 h 6858000"/>
              <a:gd name="connsiteX405" fmla="*/ 11700623 w 12192001"/>
              <a:gd name="connsiteY405" fmla="*/ 2955280 h 6858000"/>
              <a:gd name="connsiteX406" fmla="*/ 11704419 w 12192001"/>
              <a:gd name="connsiteY406" fmla="*/ 2985318 h 6858000"/>
              <a:gd name="connsiteX407" fmla="*/ 11704419 w 12192001"/>
              <a:gd name="connsiteY407" fmla="*/ 3004091 h 6858000"/>
              <a:gd name="connsiteX408" fmla="*/ 11700623 w 12192001"/>
              <a:gd name="connsiteY408" fmla="*/ 3019110 h 6858000"/>
              <a:gd name="connsiteX409" fmla="*/ 11704419 w 12192001"/>
              <a:gd name="connsiteY409" fmla="*/ 3030375 h 6858000"/>
              <a:gd name="connsiteX410" fmla="*/ 11712013 w 12192001"/>
              <a:gd name="connsiteY410" fmla="*/ 3019110 h 6858000"/>
              <a:gd name="connsiteX411" fmla="*/ 11712013 w 12192001"/>
              <a:gd name="connsiteY411" fmla="*/ 2989073 h 6858000"/>
              <a:gd name="connsiteX412" fmla="*/ 11734791 w 12192001"/>
              <a:gd name="connsiteY412" fmla="*/ 2977808 h 6858000"/>
              <a:gd name="connsiteX413" fmla="*/ 11742385 w 12192001"/>
              <a:gd name="connsiteY413" fmla="*/ 2977808 h 6858000"/>
              <a:gd name="connsiteX414" fmla="*/ 11765163 w 12192001"/>
              <a:gd name="connsiteY414" fmla="*/ 3019110 h 6858000"/>
              <a:gd name="connsiteX415" fmla="*/ 11765163 w 12192001"/>
              <a:gd name="connsiteY415" fmla="*/ 3022865 h 6858000"/>
              <a:gd name="connsiteX416" fmla="*/ 11765163 w 12192001"/>
              <a:gd name="connsiteY416" fmla="*/ 3056658 h 6858000"/>
              <a:gd name="connsiteX417" fmla="*/ 11765163 w 12192001"/>
              <a:gd name="connsiteY417" fmla="*/ 3075431 h 6858000"/>
              <a:gd name="connsiteX418" fmla="*/ 11757571 w 12192001"/>
              <a:gd name="connsiteY418" fmla="*/ 3090450 h 6858000"/>
              <a:gd name="connsiteX419" fmla="*/ 11757571 w 12192001"/>
              <a:gd name="connsiteY419" fmla="*/ 3116733 h 6858000"/>
              <a:gd name="connsiteX420" fmla="*/ 11765163 w 12192001"/>
              <a:gd name="connsiteY420" fmla="*/ 3150526 h 6858000"/>
              <a:gd name="connsiteX421" fmla="*/ 11765163 w 12192001"/>
              <a:gd name="connsiteY421" fmla="*/ 3184318 h 6858000"/>
              <a:gd name="connsiteX422" fmla="*/ 11757571 w 12192001"/>
              <a:gd name="connsiteY422" fmla="*/ 3218111 h 6858000"/>
              <a:gd name="connsiteX423" fmla="*/ 11753773 w 12192001"/>
              <a:gd name="connsiteY423" fmla="*/ 3233130 h 6858000"/>
              <a:gd name="connsiteX424" fmla="*/ 11753773 w 12192001"/>
              <a:gd name="connsiteY424" fmla="*/ 3244394 h 6858000"/>
              <a:gd name="connsiteX425" fmla="*/ 11757571 w 12192001"/>
              <a:gd name="connsiteY425" fmla="*/ 3304469 h 6858000"/>
              <a:gd name="connsiteX426" fmla="*/ 11772757 w 12192001"/>
              <a:gd name="connsiteY426" fmla="*/ 3308224 h 6858000"/>
              <a:gd name="connsiteX427" fmla="*/ 11765163 w 12192001"/>
              <a:gd name="connsiteY427" fmla="*/ 3315734 h 6858000"/>
              <a:gd name="connsiteX428" fmla="*/ 11765163 w 12192001"/>
              <a:gd name="connsiteY428" fmla="*/ 3338262 h 6858000"/>
              <a:gd name="connsiteX429" fmla="*/ 11780349 w 12192001"/>
              <a:gd name="connsiteY429" fmla="*/ 3342017 h 6858000"/>
              <a:gd name="connsiteX430" fmla="*/ 11772757 w 12192001"/>
              <a:gd name="connsiteY430" fmla="*/ 3349526 h 6858000"/>
              <a:gd name="connsiteX431" fmla="*/ 11772757 w 12192001"/>
              <a:gd name="connsiteY431" fmla="*/ 3368300 h 6858000"/>
              <a:gd name="connsiteX432" fmla="*/ 11784145 w 12192001"/>
              <a:gd name="connsiteY432" fmla="*/ 3375809 h 6858000"/>
              <a:gd name="connsiteX433" fmla="*/ 11780349 w 12192001"/>
              <a:gd name="connsiteY433" fmla="*/ 3390828 h 6858000"/>
              <a:gd name="connsiteX434" fmla="*/ 11784145 w 12192001"/>
              <a:gd name="connsiteY434" fmla="*/ 3417111 h 6858000"/>
              <a:gd name="connsiteX435" fmla="*/ 11780349 w 12192001"/>
              <a:gd name="connsiteY435" fmla="*/ 3443394 h 6858000"/>
              <a:gd name="connsiteX436" fmla="*/ 11780349 w 12192001"/>
              <a:gd name="connsiteY436" fmla="*/ 3462168 h 6858000"/>
              <a:gd name="connsiteX437" fmla="*/ 11780349 w 12192001"/>
              <a:gd name="connsiteY437" fmla="*/ 3507224 h 6858000"/>
              <a:gd name="connsiteX438" fmla="*/ 11784145 w 12192001"/>
              <a:gd name="connsiteY438" fmla="*/ 3544772 h 6858000"/>
              <a:gd name="connsiteX439" fmla="*/ 11803129 w 12192001"/>
              <a:gd name="connsiteY439" fmla="*/ 3559791 h 6858000"/>
              <a:gd name="connsiteX440" fmla="*/ 11799331 w 12192001"/>
              <a:gd name="connsiteY440" fmla="*/ 3586074 h 6858000"/>
              <a:gd name="connsiteX441" fmla="*/ 11787943 w 12192001"/>
              <a:gd name="connsiteY441" fmla="*/ 3589828 h 6858000"/>
              <a:gd name="connsiteX442" fmla="*/ 11780349 w 12192001"/>
              <a:gd name="connsiteY442" fmla="*/ 3578564 h 6858000"/>
              <a:gd name="connsiteX443" fmla="*/ 11780349 w 12192001"/>
              <a:gd name="connsiteY443" fmla="*/ 3544772 h 6858000"/>
              <a:gd name="connsiteX444" fmla="*/ 11757571 w 12192001"/>
              <a:gd name="connsiteY444" fmla="*/ 3495960 h 6858000"/>
              <a:gd name="connsiteX445" fmla="*/ 11757571 w 12192001"/>
              <a:gd name="connsiteY445" fmla="*/ 3473432 h 6858000"/>
              <a:gd name="connsiteX446" fmla="*/ 11746181 w 12192001"/>
              <a:gd name="connsiteY446" fmla="*/ 3360790 h 6858000"/>
              <a:gd name="connsiteX447" fmla="*/ 11734791 w 12192001"/>
              <a:gd name="connsiteY447" fmla="*/ 3345771 h 6858000"/>
              <a:gd name="connsiteX448" fmla="*/ 11730995 w 12192001"/>
              <a:gd name="connsiteY448" fmla="*/ 3409602 h 6858000"/>
              <a:gd name="connsiteX449" fmla="*/ 11727199 w 12192001"/>
              <a:gd name="connsiteY449" fmla="*/ 3409602 h 6858000"/>
              <a:gd name="connsiteX450" fmla="*/ 11727199 w 12192001"/>
              <a:gd name="connsiteY450" fmla="*/ 3345771 h 6858000"/>
              <a:gd name="connsiteX451" fmla="*/ 11727199 w 12192001"/>
              <a:gd name="connsiteY451" fmla="*/ 3285696 h 6858000"/>
              <a:gd name="connsiteX452" fmla="*/ 11723403 w 12192001"/>
              <a:gd name="connsiteY452" fmla="*/ 3270677 h 6858000"/>
              <a:gd name="connsiteX453" fmla="*/ 11704419 w 12192001"/>
              <a:gd name="connsiteY453" fmla="*/ 3251903 h 6858000"/>
              <a:gd name="connsiteX454" fmla="*/ 11700623 w 12192001"/>
              <a:gd name="connsiteY454" fmla="*/ 3221865 h 6858000"/>
              <a:gd name="connsiteX455" fmla="*/ 11704419 w 12192001"/>
              <a:gd name="connsiteY455" fmla="*/ 3195582 h 6858000"/>
              <a:gd name="connsiteX456" fmla="*/ 11704419 w 12192001"/>
              <a:gd name="connsiteY456" fmla="*/ 3180563 h 6858000"/>
              <a:gd name="connsiteX457" fmla="*/ 11689235 w 12192001"/>
              <a:gd name="connsiteY457" fmla="*/ 3191828 h 6858000"/>
              <a:gd name="connsiteX458" fmla="*/ 11674049 w 12192001"/>
              <a:gd name="connsiteY458" fmla="*/ 3184318 h 6858000"/>
              <a:gd name="connsiteX459" fmla="*/ 11662659 w 12192001"/>
              <a:gd name="connsiteY459" fmla="*/ 3165545 h 6858000"/>
              <a:gd name="connsiteX460" fmla="*/ 11658863 w 12192001"/>
              <a:gd name="connsiteY460" fmla="*/ 3154280 h 6858000"/>
              <a:gd name="connsiteX461" fmla="*/ 11655065 w 12192001"/>
              <a:gd name="connsiteY461" fmla="*/ 3101714 h 6858000"/>
              <a:gd name="connsiteX462" fmla="*/ 11647473 w 12192001"/>
              <a:gd name="connsiteY462" fmla="*/ 3094205 h 6858000"/>
              <a:gd name="connsiteX463" fmla="*/ 11639879 w 12192001"/>
              <a:gd name="connsiteY463" fmla="*/ 3101714 h 6858000"/>
              <a:gd name="connsiteX464" fmla="*/ 11638399 w 12192001"/>
              <a:gd name="connsiteY464" fmla="*/ 3105036 h 6858000"/>
              <a:gd name="connsiteX465" fmla="*/ 11638399 w 12192001"/>
              <a:gd name="connsiteY465" fmla="*/ 3002665 h 6858000"/>
              <a:gd name="connsiteX466" fmla="*/ 11636857 w 12192001"/>
              <a:gd name="connsiteY466" fmla="*/ 2993275 h 6858000"/>
              <a:gd name="connsiteX467" fmla="*/ 11637165 w 12192001"/>
              <a:gd name="connsiteY467" fmla="*/ 2983886 h 6858000"/>
              <a:gd name="connsiteX468" fmla="*/ 11638399 w 12192001"/>
              <a:gd name="connsiteY468" fmla="*/ 2946327 h 6858000"/>
              <a:gd name="connsiteX469" fmla="*/ 11637165 w 12192001"/>
              <a:gd name="connsiteY469" fmla="*/ 2908769 h 6858000"/>
              <a:gd name="connsiteX470" fmla="*/ 4874416 w 12192001"/>
              <a:gd name="connsiteY470" fmla="*/ 2892053 h 6858000"/>
              <a:gd name="connsiteX471" fmla="*/ 4906079 w 12192001"/>
              <a:gd name="connsiteY471" fmla="*/ 2909753 h 6858000"/>
              <a:gd name="connsiteX472" fmla="*/ 4930281 w 12192001"/>
              <a:gd name="connsiteY472" fmla="*/ 2936505 h 6858000"/>
              <a:gd name="connsiteX473" fmla="*/ 4937874 w 12192001"/>
              <a:gd name="connsiteY473" fmla="*/ 2955279 h 6858000"/>
              <a:gd name="connsiteX474" fmla="*/ 4941670 w 12192001"/>
              <a:gd name="connsiteY474" fmla="*/ 2985317 h 6858000"/>
              <a:gd name="connsiteX475" fmla="*/ 4941670 w 12192001"/>
              <a:gd name="connsiteY475" fmla="*/ 3004090 h 6858000"/>
              <a:gd name="connsiteX476" fmla="*/ 4937874 w 12192001"/>
              <a:gd name="connsiteY476" fmla="*/ 3019109 h 6858000"/>
              <a:gd name="connsiteX477" fmla="*/ 4941670 w 12192001"/>
              <a:gd name="connsiteY477" fmla="*/ 3030374 h 6858000"/>
              <a:gd name="connsiteX478" fmla="*/ 4949263 w 12192001"/>
              <a:gd name="connsiteY478" fmla="*/ 3019109 h 6858000"/>
              <a:gd name="connsiteX479" fmla="*/ 4949263 w 12192001"/>
              <a:gd name="connsiteY479" fmla="*/ 2989072 h 6858000"/>
              <a:gd name="connsiteX480" fmla="*/ 4972042 w 12192001"/>
              <a:gd name="connsiteY480" fmla="*/ 2977807 h 6858000"/>
              <a:gd name="connsiteX481" fmla="*/ 4979635 w 12192001"/>
              <a:gd name="connsiteY481" fmla="*/ 2977807 h 6858000"/>
              <a:gd name="connsiteX482" fmla="*/ 5002414 w 12192001"/>
              <a:gd name="connsiteY482" fmla="*/ 3019109 h 6858000"/>
              <a:gd name="connsiteX483" fmla="*/ 5002414 w 12192001"/>
              <a:gd name="connsiteY483" fmla="*/ 3022864 h 6858000"/>
              <a:gd name="connsiteX484" fmla="*/ 5002414 w 12192001"/>
              <a:gd name="connsiteY484" fmla="*/ 3056657 h 6858000"/>
              <a:gd name="connsiteX485" fmla="*/ 5002414 w 12192001"/>
              <a:gd name="connsiteY485" fmla="*/ 3075430 h 6858000"/>
              <a:gd name="connsiteX486" fmla="*/ 4994821 w 12192001"/>
              <a:gd name="connsiteY486" fmla="*/ 3090449 h 6858000"/>
              <a:gd name="connsiteX487" fmla="*/ 4994821 w 12192001"/>
              <a:gd name="connsiteY487" fmla="*/ 3116732 h 6858000"/>
              <a:gd name="connsiteX488" fmla="*/ 5002414 w 12192001"/>
              <a:gd name="connsiteY488" fmla="*/ 3150525 h 6858000"/>
              <a:gd name="connsiteX489" fmla="*/ 5002414 w 12192001"/>
              <a:gd name="connsiteY489" fmla="*/ 3184317 h 6858000"/>
              <a:gd name="connsiteX490" fmla="*/ 4994821 w 12192001"/>
              <a:gd name="connsiteY490" fmla="*/ 3218110 h 6858000"/>
              <a:gd name="connsiteX491" fmla="*/ 4991024 w 12192001"/>
              <a:gd name="connsiteY491" fmla="*/ 3233129 h 6858000"/>
              <a:gd name="connsiteX492" fmla="*/ 4991024 w 12192001"/>
              <a:gd name="connsiteY492" fmla="*/ 3244393 h 6858000"/>
              <a:gd name="connsiteX493" fmla="*/ 4994821 w 12192001"/>
              <a:gd name="connsiteY493" fmla="*/ 3304468 h 6858000"/>
              <a:gd name="connsiteX494" fmla="*/ 5010007 w 12192001"/>
              <a:gd name="connsiteY494" fmla="*/ 3308223 h 6858000"/>
              <a:gd name="connsiteX495" fmla="*/ 5002414 w 12192001"/>
              <a:gd name="connsiteY495" fmla="*/ 3315733 h 6858000"/>
              <a:gd name="connsiteX496" fmla="*/ 5002414 w 12192001"/>
              <a:gd name="connsiteY496" fmla="*/ 3338261 h 6858000"/>
              <a:gd name="connsiteX497" fmla="*/ 5017600 w 12192001"/>
              <a:gd name="connsiteY497" fmla="*/ 3342016 h 6858000"/>
              <a:gd name="connsiteX498" fmla="*/ 5010007 w 12192001"/>
              <a:gd name="connsiteY498" fmla="*/ 3349525 h 6858000"/>
              <a:gd name="connsiteX499" fmla="*/ 5010007 w 12192001"/>
              <a:gd name="connsiteY499" fmla="*/ 3368299 h 6858000"/>
              <a:gd name="connsiteX500" fmla="*/ 5021396 w 12192001"/>
              <a:gd name="connsiteY500" fmla="*/ 3375808 h 6858000"/>
              <a:gd name="connsiteX501" fmla="*/ 5017600 w 12192001"/>
              <a:gd name="connsiteY501" fmla="*/ 3390827 h 6858000"/>
              <a:gd name="connsiteX502" fmla="*/ 5021396 w 12192001"/>
              <a:gd name="connsiteY502" fmla="*/ 3417110 h 6858000"/>
              <a:gd name="connsiteX503" fmla="*/ 5017600 w 12192001"/>
              <a:gd name="connsiteY503" fmla="*/ 3443393 h 6858000"/>
              <a:gd name="connsiteX504" fmla="*/ 5017600 w 12192001"/>
              <a:gd name="connsiteY504" fmla="*/ 3462167 h 6858000"/>
              <a:gd name="connsiteX505" fmla="*/ 5017600 w 12192001"/>
              <a:gd name="connsiteY505" fmla="*/ 3507223 h 6858000"/>
              <a:gd name="connsiteX506" fmla="*/ 5021396 w 12192001"/>
              <a:gd name="connsiteY506" fmla="*/ 3544771 h 6858000"/>
              <a:gd name="connsiteX507" fmla="*/ 5040379 w 12192001"/>
              <a:gd name="connsiteY507" fmla="*/ 3559790 h 6858000"/>
              <a:gd name="connsiteX508" fmla="*/ 5036582 w 12192001"/>
              <a:gd name="connsiteY508" fmla="*/ 3586073 h 6858000"/>
              <a:gd name="connsiteX509" fmla="*/ 5025193 w 12192001"/>
              <a:gd name="connsiteY509" fmla="*/ 3589827 h 6858000"/>
              <a:gd name="connsiteX510" fmla="*/ 5017600 w 12192001"/>
              <a:gd name="connsiteY510" fmla="*/ 3578563 h 6858000"/>
              <a:gd name="connsiteX511" fmla="*/ 5017600 w 12192001"/>
              <a:gd name="connsiteY511" fmla="*/ 3544771 h 6858000"/>
              <a:gd name="connsiteX512" fmla="*/ 4994821 w 12192001"/>
              <a:gd name="connsiteY512" fmla="*/ 3495959 h 6858000"/>
              <a:gd name="connsiteX513" fmla="*/ 4994821 w 12192001"/>
              <a:gd name="connsiteY513" fmla="*/ 3473431 h 6858000"/>
              <a:gd name="connsiteX514" fmla="*/ 4983432 w 12192001"/>
              <a:gd name="connsiteY514" fmla="*/ 3360789 h 6858000"/>
              <a:gd name="connsiteX515" fmla="*/ 4972042 w 12192001"/>
              <a:gd name="connsiteY515" fmla="*/ 3345770 h 6858000"/>
              <a:gd name="connsiteX516" fmla="*/ 4968246 w 12192001"/>
              <a:gd name="connsiteY516" fmla="*/ 3409601 h 6858000"/>
              <a:gd name="connsiteX517" fmla="*/ 4964449 w 12192001"/>
              <a:gd name="connsiteY517" fmla="*/ 3409601 h 6858000"/>
              <a:gd name="connsiteX518" fmla="*/ 4964449 w 12192001"/>
              <a:gd name="connsiteY518" fmla="*/ 3345770 h 6858000"/>
              <a:gd name="connsiteX519" fmla="*/ 4964449 w 12192001"/>
              <a:gd name="connsiteY519" fmla="*/ 3285695 h 6858000"/>
              <a:gd name="connsiteX520" fmla="*/ 4960653 w 12192001"/>
              <a:gd name="connsiteY520" fmla="*/ 3270676 h 6858000"/>
              <a:gd name="connsiteX521" fmla="*/ 4941670 w 12192001"/>
              <a:gd name="connsiteY521" fmla="*/ 3251902 h 6858000"/>
              <a:gd name="connsiteX522" fmla="*/ 4937874 w 12192001"/>
              <a:gd name="connsiteY522" fmla="*/ 3221864 h 6858000"/>
              <a:gd name="connsiteX523" fmla="*/ 4941670 w 12192001"/>
              <a:gd name="connsiteY523" fmla="*/ 3195581 h 6858000"/>
              <a:gd name="connsiteX524" fmla="*/ 4941670 w 12192001"/>
              <a:gd name="connsiteY524" fmla="*/ 3180562 h 6858000"/>
              <a:gd name="connsiteX525" fmla="*/ 4926485 w 12192001"/>
              <a:gd name="connsiteY525" fmla="*/ 3191827 h 6858000"/>
              <a:gd name="connsiteX526" fmla="*/ 4911299 w 12192001"/>
              <a:gd name="connsiteY526" fmla="*/ 3184317 h 6858000"/>
              <a:gd name="connsiteX527" fmla="*/ 4899909 w 12192001"/>
              <a:gd name="connsiteY527" fmla="*/ 3165544 h 6858000"/>
              <a:gd name="connsiteX528" fmla="*/ 4896113 w 12192001"/>
              <a:gd name="connsiteY528" fmla="*/ 3154279 h 6858000"/>
              <a:gd name="connsiteX529" fmla="*/ 4892316 w 12192001"/>
              <a:gd name="connsiteY529" fmla="*/ 3101713 h 6858000"/>
              <a:gd name="connsiteX530" fmla="*/ 4884723 w 12192001"/>
              <a:gd name="connsiteY530" fmla="*/ 3094204 h 6858000"/>
              <a:gd name="connsiteX531" fmla="*/ 4877130 w 12192001"/>
              <a:gd name="connsiteY531" fmla="*/ 3101713 h 6858000"/>
              <a:gd name="connsiteX532" fmla="*/ 4875650 w 12192001"/>
              <a:gd name="connsiteY532" fmla="*/ 3105035 h 6858000"/>
              <a:gd name="connsiteX533" fmla="*/ 4875650 w 12192001"/>
              <a:gd name="connsiteY533" fmla="*/ 3002664 h 6858000"/>
              <a:gd name="connsiteX534" fmla="*/ 4874108 w 12192001"/>
              <a:gd name="connsiteY534" fmla="*/ 2993274 h 6858000"/>
              <a:gd name="connsiteX535" fmla="*/ 4874416 w 12192001"/>
              <a:gd name="connsiteY535" fmla="*/ 2983885 h 6858000"/>
              <a:gd name="connsiteX536" fmla="*/ 4875650 w 12192001"/>
              <a:gd name="connsiteY536" fmla="*/ 2946326 h 6858000"/>
              <a:gd name="connsiteX537" fmla="*/ 4874416 w 12192001"/>
              <a:gd name="connsiteY537" fmla="*/ 2908768 h 6858000"/>
              <a:gd name="connsiteX538" fmla="*/ 6510640 w 12192001"/>
              <a:gd name="connsiteY538" fmla="*/ 2885171 h 6858000"/>
              <a:gd name="connsiteX539" fmla="*/ 6512504 w 12192001"/>
              <a:gd name="connsiteY539" fmla="*/ 2906467 h 6858000"/>
              <a:gd name="connsiteX540" fmla="*/ 6508795 w 12192001"/>
              <a:gd name="connsiteY540" fmla="*/ 2948849 h 6858000"/>
              <a:gd name="connsiteX541" fmla="*/ 6507600 w 12192001"/>
              <a:gd name="connsiteY541" fmla="*/ 2931175 h 6858000"/>
              <a:gd name="connsiteX542" fmla="*/ 6508834 w 12192001"/>
              <a:gd name="connsiteY542" fmla="*/ 2923663 h 6858000"/>
              <a:gd name="connsiteX543" fmla="*/ 5758070 w 12192001"/>
              <a:gd name="connsiteY543" fmla="*/ 2849912 h 6858000"/>
              <a:gd name="connsiteX544" fmla="*/ 5760329 w 12192001"/>
              <a:gd name="connsiteY544" fmla="*/ 2853902 h 6858000"/>
              <a:gd name="connsiteX545" fmla="*/ 5760329 w 12192001"/>
              <a:gd name="connsiteY545" fmla="*/ 2906468 h 6858000"/>
              <a:gd name="connsiteX546" fmla="*/ 5755921 w 12192001"/>
              <a:gd name="connsiteY546" fmla="*/ 2918461 h 6858000"/>
              <a:gd name="connsiteX547" fmla="*/ 5754217 w 12192001"/>
              <a:gd name="connsiteY547" fmla="*/ 2914519 h 6858000"/>
              <a:gd name="connsiteX548" fmla="*/ 5750363 w 12192001"/>
              <a:gd name="connsiteY548" fmla="*/ 2908416 h 6858000"/>
              <a:gd name="connsiteX549" fmla="*/ 5758070 w 12192001"/>
              <a:gd name="connsiteY549" fmla="*/ 2885881 h 6858000"/>
              <a:gd name="connsiteX550" fmla="*/ 8565805 w 12192001"/>
              <a:gd name="connsiteY550" fmla="*/ 2833370 h 6858000"/>
              <a:gd name="connsiteX551" fmla="*/ 8570431 w 12192001"/>
              <a:gd name="connsiteY551" fmla="*/ 2850523 h 6858000"/>
              <a:gd name="connsiteX552" fmla="*/ 8569523 w 12192001"/>
              <a:gd name="connsiteY552" fmla="*/ 2854338 h 6858000"/>
              <a:gd name="connsiteX553" fmla="*/ 8569289 w 12192001"/>
              <a:gd name="connsiteY553" fmla="*/ 2853202 h 6858000"/>
              <a:gd name="connsiteX554" fmla="*/ 8564387 w 12192001"/>
              <a:gd name="connsiteY554" fmla="*/ 2838983 h 6858000"/>
              <a:gd name="connsiteX555" fmla="*/ 1803056 w 12192001"/>
              <a:gd name="connsiteY555" fmla="*/ 2833369 h 6858000"/>
              <a:gd name="connsiteX556" fmla="*/ 1807681 w 12192001"/>
              <a:gd name="connsiteY556" fmla="*/ 2850522 h 6858000"/>
              <a:gd name="connsiteX557" fmla="*/ 1806774 w 12192001"/>
              <a:gd name="connsiteY557" fmla="*/ 2854337 h 6858000"/>
              <a:gd name="connsiteX558" fmla="*/ 1806539 w 12192001"/>
              <a:gd name="connsiteY558" fmla="*/ 2853201 h 6858000"/>
              <a:gd name="connsiteX559" fmla="*/ 1801638 w 12192001"/>
              <a:gd name="connsiteY559" fmla="*/ 2838982 h 6858000"/>
              <a:gd name="connsiteX560" fmla="*/ 9900619 w 12192001"/>
              <a:gd name="connsiteY560" fmla="*/ 2826107 h 6858000"/>
              <a:gd name="connsiteX561" fmla="*/ 9902305 w 12192001"/>
              <a:gd name="connsiteY561" fmla="*/ 2831353 h 6858000"/>
              <a:gd name="connsiteX562" fmla="*/ 9906651 w 12192001"/>
              <a:gd name="connsiteY562" fmla="*/ 2848254 h 6858000"/>
              <a:gd name="connsiteX563" fmla="*/ 9903797 w 12192001"/>
              <a:gd name="connsiteY563" fmla="*/ 2859352 h 6858000"/>
              <a:gd name="connsiteX564" fmla="*/ 9895957 w 12192001"/>
              <a:gd name="connsiteY564" fmla="*/ 2843520 h 6858000"/>
              <a:gd name="connsiteX565" fmla="*/ 9890539 w 12192001"/>
              <a:gd name="connsiteY565" fmla="*/ 2836431 h 6858000"/>
              <a:gd name="connsiteX566" fmla="*/ 3137869 w 12192001"/>
              <a:gd name="connsiteY566" fmla="*/ 2826106 h 6858000"/>
              <a:gd name="connsiteX567" fmla="*/ 3139555 w 12192001"/>
              <a:gd name="connsiteY567" fmla="*/ 2831352 h 6858000"/>
              <a:gd name="connsiteX568" fmla="*/ 3143902 w 12192001"/>
              <a:gd name="connsiteY568" fmla="*/ 2848253 h 6858000"/>
              <a:gd name="connsiteX569" fmla="*/ 3141048 w 12192001"/>
              <a:gd name="connsiteY569" fmla="*/ 2859351 h 6858000"/>
              <a:gd name="connsiteX570" fmla="*/ 3133207 w 12192001"/>
              <a:gd name="connsiteY570" fmla="*/ 2843519 h 6858000"/>
              <a:gd name="connsiteX571" fmla="*/ 3127790 w 12192001"/>
              <a:gd name="connsiteY571" fmla="*/ 2836430 h 6858000"/>
              <a:gd name="connsiteX572" fmla="*/ 11518471 w 12192001"/>
              <a:gd name="connsiteY572" fmla="*/ 2818604 h 6858000"/>
              <a:gd name="connsiteX573" fmla="*/ 11524711 w 12192001"/>
              <a:gd name="connsiteY573" fmla="*/ 2827147 h 6858000"/>
              <a:gd name="connsiteX574" fmla="*/ 11524871 w 12192001"/>
              <a:gd name="connsiteY574" fmla="*/ 2837407 h 6858000"/>
              <a:gd name="connsiteX575" fmla="*/ 11524871 w 12192001"/>
              <a:gd name="connsiteY575" fmla="*/ 2844919 h 6858000"/>
              <a:gd name="connsiteX576" fmla="*/ 11526105 w 12192001"/>
              <a:gd name="connsiteY576" fmla="*/ 2867454 h 6858000"/>
              <a:gd name="connsiteX577" fmla="*/ 11527921 w 12192001"/>
              <a:gd name="connsiteY577" fmla="*/ 2900632 h 6858000"/>
              <a:gd name="connsiteX578" fmla="*/ 11526065 w 12192001"/>
              <a:gd name="connsiteY578" fmla="*/ 2897454 h 6858000"/>
              <a:gd name="connsiteX579" fmla="*/ 11518471 w 12192001"/>
              <a:gd name="connsiteY579" fmla="*/ 2874925 h 6858000"/>
              <a:gd name="connsiteX580" fmla="*/ 11518471 w 12192001"/>
              <a:gd name="connsiteY580" fmla="*/ 2818604 h 6858000"/>
              <a:gd name="connsiteX581" fmla="*/ 4755722 w 12192001"/>
              <a:gd name="connsiteY581" fmla="*/ 2818603 h 6858000"/>
              <a:gd name="connsiteX582" fmla="*/ 4761961 w 12192001"/>
              <a:gd name="connsiteY582" fmla="*/ 2827146 h 6858000"/>
              <a:gd name="connsiteX583" fmla="*/ 4762121 w 12192001"/>
              <a:gd name="connsiteY583" fmla="*/ 2837406 h 6858000"/>
              <a:gd name="connsiteX584" fmla="*/ 4762121 w 12192001"/>
              <a:gd name="connsiteY584" fmla="*/ 2844918 h 6858000"/>
              <a:gd name="connsiteX585" fmla="*/ 4763355 w 12192001"/>
              <a:gd name="connsiteY585" fmla="*/ 2867453 h 6858000"/>
              <a:gd name="connsiteX586" fmla="*/ 4765172 w 12192001"/>
              <a:gd name="connsiteY586" fmla="*/ 2900631 h 6858000"/>
              <a:gd name="connsiteX587" fmla="*/ 4763315 w 12192001"/>
              <a:gd name="connsiteY587" fmla="*/ 2897453 h 6858000"/>
              <a:gd name="connsiteX588" fmla="*/ 4755722 w 12192001"/>
              <a:gd name="connsiteY588" fmla="*/ 2874924 h 6858000"/>
              <a:gd name="connsiteX589" fmla="*/ 4755722 w 12192001"/>
              <a:gd name="connsiteY589" fmla="*/ 2818603 h 6858000"/>
              <a:gd name="connsiteX590" fmla="*/ 9977649 w 12192001"/>
              <a:gd name="connsiteY590" fmla="*/ 2788646 h 6858000"/>
              <a:gd name="connsiteX591" fmla="*/ 9980207 w 12192001"/>
              <a:gd name="connsiteY591" fmla="*/ 2798896 h 6858000"/>
              <a:gd name="connsiteX592" fmla="*/ 9982019 w 12192001"/>
              <a:gd name="connsiteY592" fmla="*/ 2820492 h 6858000"/>
              <a:gd name="connsiteX593" fmla="*/ 9976223 w 12192001"/>
              <a:gd name="connsiteY593" fmla="*/ 2854295 h 6858000"/>
              <a:gd name="connsiteX594" fmla="*/ 9976223 w 12192001"/>
              <a:gd name="connsiteY594" fmla="*/ 2858051 h 6858000"/>
              <a:gd name="connsiteX595" fmla="*/ 9984917 w 12192001"/>
              <a:gd name="connsiteY595" fmla="*/ 2861807 h 6858000"/>
              <a:gd name="connsiteX596" fmla="*/ 9979121 w 12192001"/>
              <a:gd name="connsiteY596" fmla="*/ 2869318 h 6858000"/>
              <a:gd name="connsiteX597" fmla="*/ 9979121 w 12192001"/>
              <a:gd name="connsiteY597" fmla="*/ 2884342 h 6858000"/>
              <a:gd name="connsiteX598" fmla="*/ 9976223 w 12192001"/>
              <a:gd name="connsiteY598" fmla="*/ 2891854 h 6858000"/>
              <a:gd name="connsiteX599" fmla="*/ 9984917 w 12192001"/>
              <a:gd name="connsiteY599" fmla="*/ 2921900 h 6858000"/>
              <a:gd name="connsiteX600" fmla="*/ 9993609 w 12192001"/>
              <a:gd name="connsiteY600" fmla="*/ 2925656 h 6858000"/>
              <a:gd name="connsiteX601" fmla="*/ 9993609 w 12192001"/>
              <a:gd name="connsiteY601" fmla="*/ 2940680 h 6858000"/>
              <a:gd name="connsiteX602" fmla="*/ 9976223 w 12192001"/>
              <a:gd name="connsiteY602" fmla="*/ 2944436 h 6858000"/>
              <a:gd name="connsiteX603" fmla="*/ 9970427 w 12192001"/>
              <a:gd name="connsiteY603" fmla="*/ 2951948 h 6858000"/>
              <a:gd name="connsiteX604" fmla="*/ 9970427 w 12192001"/>
              <a:gd name="connsiteY604" fmla="*/ 2966971 h 6858000"/>
              <a:gd name="connsiteX605" fmla="*/ 9970427 w 12192001"/>
              <a:gd name="connsiteY605" fmla="*/ 2981994 h 6858000"/>
              <a:gd name="connsiteX606" fmla="*/ 9967529 w 12192001"/>
              <a:gd name="connsiteY606" fmla="*/ 2989506 h 6858000"/>
              <a:gd name="connsiteX607" fmla="*/ 9964115 w 12192001"/>
              <a:gd name="connsiteY607" fmla="*/ 2993300 h 6858000"/>
              <a:gd name="connsiteX608" fmla="*/ 9963975 w 12192001"/>
              <a:gd name="connsiteY608" fmla="*/ 2992854 h 6858000"/>
              <a:gd name="connsiteX609" fmla="*/ 9963161 w 12192001"/>
              <a:gd name="connsiteY609" fmla="*/ 2981587 h 6858000"/>
              <a:gd name="connsiteX610" fmla="*/ 9966057 w 12192001"/>
              <a:gd name="connsiteY610" fmla="*/ 2970320 h 6858000"/>
              <a:gd name="connsiteX611" fmla="*/ 9968955 w 12192001"/>
              <a:gd name="connsiteY611" fmla="*/ 2940273 h 6858000"/>
              <a:gd name="connsiteX612" fmla="*/ 9968955 w 12192001"/>
              <a:gd name="connsiteY612" fmla="*/ 2891446 h 6858000"/>
              <a:gd name="connsiteX613" fmla="*/ 9971853 w 12192001"/>
              <a:gd name="connsiteY613" fmla="*/ 2853888 h 6858000"/>
              <a:gd name="connsiteX614" fmla="*/ 9977649 w 12192001"/>
              <a:gd name="connsiteY614" fmla="*/ 2820086 h 6858000"/>
              <a:gd name="connsiteX615" fmla="*/ 3214899 w 12192001"/>
              <a:gd name="connsiteY615" fmla="*/ 2788645 h 6858000"/>
              <a:gd name="connsiteX616" fmla="*/ 3217458 w 12192001"/>
              <a:gd name="connsiteY616" fmla="*/ 2798895 h 6858000"/>
              <a:gd name="connsiteX617" fmla="*/ 3219269 w 12192001"/>
              <a:gd name="connsiteY617" fmla="*/ 2820491 h 6858000"/>
              <a:gd name="connsiteX618" fmla="*/ 3213473 w 12192001"/>
              <a:gd name="connsiteY618" fmla="*/ 2854294 h 6858000"/>
              <a:gd name="connsiteX619" fmla="*/ 3213473 w 12192001"/>
              <a:gd name="connsiteY619" fmla="*/ 2858050 h 6858000"/>
              <a:gd name="connsiteX620" fmla="*/ 3222167 w 12192001"/>
              <a:gd name="connsiteY620" fmla="*/ 2861806 h 6858000"/>
              <a:gd name="connsiteX621" fmla="*/ 3216371 w 12192001"/>
              <a:gd name="connsiteY621" fmla="*/ 2869317 h 6858000"/>
              <a:gd name="connsiteX622" fmla="*/ 3216371 w 12192001"/>
              <a:gd name="connsiteY622" fmla="*/ 2884341 h 6858000"/>
              <a:gd name="connsiteX623" fmla="*/ 3213473 w 12192001"/>
              <a:gd name="connsiteY623" fmla="*/ 2891853 h 6858000"/>
              <a:gd name="connsiteX624" fmla="*/ 3222167 w 12192001"/>
              <a:gd name="connsiteY624" fmla="*/ 2921899 h 6858000"/>
              <a:gd name="connsiteX625" fmla="*/ 3230860 w 12192001"/>
              <a:gd name="connsiteY625" fmla="*/ 2925655 h 6858000"/>
              <a:gd name="connsiteX626" fmla="*/ 3230860 w 12192001"/>
              <a:gd name="connsiteY626" fmla="*/ 2940679 h 6858000"/>
              <a:gd name="connsiteX627" fmla="*/ 3213473 w 12192001"/>
              <a:gd name="connsiteY627" fmla="*/ 2944435 h 6858000"/>
              <a:gd name="connsiteX628" fmla="*/ 3207678 w 12192001"/>
              <a:gd name="connsiteY628" fmla="*/ 2951947 h 6858000"/>
              <a:gd name="connsiteX629" fmla="*/ 3207678 w 12192001"/>
              <a:gd name="connsiteY629" fmla="*/ 2966970 h 6858000"/>
              <a:gd name="connsiteX630" fmla="*/ 3207678 w 12192001"/>
              <a:gd name="connsiteY630" fmla="*/ 2981993 h 6858000"/>
              <a:gd name="connsiteX631" fmla="*/ 3204780 w 12192001"/>
              <a:gd name="connsiteY631" fmla="*/ 2989505 h 6858000"/>
              <a:gd name="connsiteX632" fmla="*/ 3201365 w 12192001"/>
              <a:gd name="connsiteY632" fmla="*/ 2993299 h 6858000"/>
              <a:gd name="connsiteX633" fmla="*/ 3201225 w 12192001"/>
              <a:gd name="connsiteY633" fmla="*/ 2992853 h 6858000"/>
              <a:gd name="connsiteX634" fmla="*/ 3200411 w 12192001"/>
              <a:gd name="connsiteY634" fmla="*/ 2981586 h 6858000"/>
              <a:gd name="connsiteX635" fmla="*/ 3203307 w 12192001"/>
              <a:gd name="connsiteY635" fmla="*/ 2970319 h 6858000"/>
              <a:gd name="connsiteX636" fmla="*/ 3206205 w 12192001"/>
              <a:gd name="connsiteY636" fmla="*/ 2940272 h 6858000"/>
              <a:gd name="connsiteX637" fmla="*/ 3206205 w 12192001"/>
              <a:gd name="connsiteY637" fmla="*/ 2891445 h 6858000"/>
              <a:gd name="connsiteX638" fmla="*/ 3209103 w 12192001"/>
              <a:gd name="connsiteY638" fmla="*/ 2853887 h 6858000"/>
              <a:gd name="connsiteX639" fmla="*/ 3214899 w 12192001"/>
              <a:gd name="connsiteY639" fmla="*/ 2820085 h 6858000"/>
              <a:gd name="connsiteX640" fmla="*/ 9907729 w 12192001"/>
              <a:gd name="connsiteY640" fmla="*/ 2769337 h 6858000"/>
              <a:gd name="connsiteX641" fmla="*/ 9909187 w 12192001"/>
              <a:gd name="connsiteY641" fmla="*/ 2776893 h 6858000"/>
              <a:gd name="connsiteX642" fmla="*/ 9902305 w 12192001"/>
              <a:gd name="connsiteY642" fmla="*/ 2797550 h 6858000"/>
              <a:gd name="connsiteX643" fmla="*/ 9900717 w 12192001"/>
              <a:gd name="connsiteY643" fmla="*/ 2802489 h 6858000"/>
              <a:gd name="connsiteX644" fmla="*/ 9897395 w 12192001"/>
              <a:gd name="connsiteY644" fmla="*/ 2796857 h 6858000"/>
              <a:gd name="connsiteX645" fmla="*/ 9896475 w 12192001"/>
              <a:gd name="connsiteY645" fmla="*/ 2785948 h 6858000"/>
              <a:gd name="connsiteX646" fmla="*/ 9899967 w 12192001"/>
              <a:gd name="connsiteY646" fmla="*/ 2783248 h 6858000"/>
              <a:gd name="connsiteX647" fmla="*/ 3144980 w 12192001"/>
              <a:gd name="connsiteY647" fmla="*/ 2769336 h 6858000"/>
              <a:gd name="connsiteX648" fmla="*/ 3146437 w 12192001"/>
              <a:gd name="connsiteY648" fmla="*/ 2776892 h 6858000"/>
              <a:gd name="connsiteX649" fmla="*/ 3139555 w 12192001"/>
              <a:gd name="connsiteY649" fmla="*/ 2797549 h 6858000"/>
              <a:gd name="connsiteX650" fmla="*/ 3137967 w 12192001"/>
              <a:gd name="connsiteY650" fmla="*/ 2802488 h 6858000"/>
              <a:gd name="connsiteX651" fmla="*/ 3134645 w 12192001"/>
              <a:gd name="connsiteY651" fmla="*/ 2796856 h 6858000"/>
              <a:gd name="connsiteX652" fmla="*/ 3133726 w 12192001"/>
              <a:gd name="connsiteY652" fmla="*/ 2785947 h 6858000"/>
              <a:gd name="connsiteX653" fmla="*/ 3137218 w 12192001"/>
              <a:gd name="connsiteY653" fmla="*/ 2783247 h 6858000"/>
              <a:gd name="connsiteX654" fmla="*/ 7032740 w 12192001"/>
              <a:gd name="connsiteY654" fmla="*/ 2740085 h 6858000"/>
              <a:gd name="connsiteX655" fmla="*/ 7036220 w 12192001"/>
              <a:gd name="connsiteY655" fmla="*/ 2802743 h 6858000"/>
              <a:gd name="connsiteX656" fmla="*/ 7037636 w 12192001"/>
              <a:gd name="connsiteY656" fmla="*/ 2826903 h 6858000"/>
              <a:gd name="connsiteX657" fmla="*/ 7032647 w 12192001"/>
              <a:gd name="connsiteY657" fmla="*/ 2846044 h 6858000"/>
              <a:gd name="connsiteX658" fmla="*/ 7032647 w 12192001"/>
              <a:gd name="connsiteY658" fmla="*/ 2749711 h 6858000"/>
              <a:gd name="connsiteX659" fmla="*/ 269990 w 12192001"/>
              <a:gd name="connsiteY659" fmla="*/ 2740084 h 6858000"/>
              <a:gd name="connsiteX660" fmla="*/ 273470 w 12192001"/>
              <a:gd name="connsiteY660" fmla="*/ 2802742 h 6858000"/>
              <a:gd name="connsiteX661" fmla="*/ 274886 w 12192001"/>
              <a:gd name="connsiteY661" fmla="*/ 2826902 h 6858000"/>
              <a:gd name="connsiteX662" fmla="*/ 269897 w 12192001"/>
              <a:gd name="connsiteY662" fmla="*/ 2846043 h 6858000"/>
              <a:gd name="connsiteX663" fmla="*/ 269897 w 12192001"/>
              <a:gd name="connsiteY663" fmla="*/ 2749710 h 6858000"/>
              <a:gd name="connsiteX664" fmla="*/ 10006037 w 12192001"/>
              <a:gd name="connsiteY664" fmla="*/ 2724604 h 6858000"/>
              <a:gd name="connsiteX665" fmla="*/ 10008441 w 12192001"/>
              <a:gd name="connsiteY665" fmla="*/ 2734904 h 6858000"/>
              <a:gd name="connsiteX666" fmla="*/ 10009521 w 12192001"/>
              <a:gd name="connsiteY666" fmla="*/ 2739533 h 6858000"/>
              <a:gd name="connsiteX667" fmla="*/ 10007013 w 12192001"/>
              <a:gd name="connsiteY667" fmla="*/ 2735986 h 6858000"/>
              <a:gd name="connsiteX668" fmla="*/ 10005367 w 12192001"/>
              <a:gd name="connsiteY668" fmla="*/ 2730869 h 6858000"/>
              <a:gd name="connsiteX669" fmla="*/ 3243288 w 12192001"/>
              <a:gd name="connsiteY669" fmla="*/ 2724603 h 6858000"/>
              <a:gd name="connsiteX670" fmla="*/ 3245692 w 12192001"/>
              <a:gd name="connsiteY670" fmla="*/ 2734903 h 6858000"/>
              <a:gd name="connsiteX671" fmla="*/ 3246772 w 12192001"/>
              <a:gd name="connsiteY671" fmla="*/ 2739532 h 6858000"/>
              <a:gd name="connsiteX672" fmla="*/ 3244263 w 12192001"/>
              <a:gd name="connsiteY672" fmla="*/ 2735985 h 6858000"/>
              <a:gd name="connsiteX673" fmla="*/ 3242618 w 12192001"/>
              <a:gd name="connsiteY673" fmla="*/ 2730868 h 6858000"/>
              <a:gd name="connsiteX674" fmla="*/ 9988095 w 12192001"/>
              <a:gd name="connsiteY674" fmla="*/ 2709054 h 6858000"/>
              <a:gd name="connsiteX675" fmla="*/ 9989359 w 12192001"/>
              <a:gd name="connsiteY675" fmla="*/ 2710139 h 6858000"/>
              <a:gd name="connsiteX676" fmla="*/ 9991231 w 12192001"/>
              <a:gd name="connsiteY676" fmla="*/ 2715608 h 6858000"/>
              <a:gd name="connsiteX677" fmla="*/ 9989625 w 12192001"/>
              <a:gd name="connsiteY677" fmla="*/ 2715797 h 6858000"/>
              <a:gd name="connsiteX678" fmla="*/ 3225346 w 12192001"/>
              <a:gd name="connsiteY678" fmla="*/ 2709053 h 6858000"/>
              <a:gd name="connsiteX679" fmla="*/ 3226610 w 12192001"/>
              <a:gd name="connsiteY679" fmla="*/ 2710138 h 6858000"/>
              <a:gd name="connsiteX680" fmla="*/ 3228481 w 12192001"/>
              <a:gd name="connsiteY680" fmla="*/ 2715607 h 6858000"/>
              <a:gd name="connsiteX681" fmla="*/ 3226875 w 12192001"/>
              <a:gd name="connsiteY681" fmla="*/ 2715796 h 6858000"/>
              <a:gd name="connsiteX682" fmla="*/ 9978203 w 12192001"/>
              <a:gd name="connsiteY682" fmla="*/ 2700571 h 6858000"/>
              <a:gd name="connsiteX683" fmla="*/ 9979173 w 12192001"/>
              <a:gd name="connsiteY683" fmla="*/ 2701402 h 6858000"/>
              <a:gd name="connsiteX684" fmla="*/ 9980207 w 12192001"/>
              <a:gd name="connsiteY684" fmla="*/ 2722840 h 6858000"/>
              <a:gd name="connsiteX685" fmla="*/ 9979121 w 12192001"/>
              <a:gd name="connsiteY685" fmla="*/ 2745376 h 6858000"/>
              <a:gd name="connsiteX686" fmla="*/ 9977649 w 12192001"/>
              <a:gd name="connsiteY686" fmla="*/ 2753007 h 6858000"/>
              <a:gd name="connsiteX687" fmla="*/ 9977649 w 12192001"/>
              <a:gd name="connsiteY687" fmla="*/ 2733700 h 6858000"/>
              <a:gd name="connsiteX688" fmla="*/ 3215454 w 12192001"/>
              <a:gd name="connsiteY688" fmla="*/ 2700570 h 6858000"/>
              <a:gd name="connsiteX689" fmla="*/ 3216424 w 12192001"/>
              <a:gd name="connsiteY689" fmla="*/ 2701401 h 6858000"/>
              <a:gd name="connsiteX690" fmla="*/ 3217458 w 12192001"/>
              <a:gd name="connsiteY690" fmla="*/ 2722839 h 6858000"/>
              <a:gd name="connsiteX691" fmla="*/ 3216371 w 12192001"/>
              <a:gd name="connsiteY691" fmla="*/ 2745375 h 6858000"/>
              <a:gd name="connsiteX692" fmla="*/ 3214899 w 12192001"/>
              <a:gd name="connsiteY692" fmla="*/ 2753006 h 6858000"/>
              <a:gd name="connsiteX693" fmla="*/ 3214899 w 12192001"/>
              <a:gd name="connsiteY693" fmla="*/ 2733699 h 6858000"/>
              <a:gd name="connsiteX694" fmla="*/ 5758507 w 12192001"/>
              <a:gd name="connsiteY694" fmla="*/ 2697894 h 6858000"/>
              <a:gd name="connsiteX695" fmla="*/ 5765549 w 12192001"/>
              <a:gd name="connsiteY695" fmla="*/ 2717323 h 6858000"/>
              <a:gd name="connsiteX696" fmla="*/ 5760329 w 12192001"/>
              <a:gd name="connsiteY696" fmla="*/ 2745015 h 6858000"/>
              <a:gd name="connsiteX697" fmla="*/ 5758114 w 12192001"/>
              <a:gd name="connsiteY697" fmla="*/ 2748770 h 6858000"/>
              <a:gd name="connsiteX698" fmla="*/ 6913229 w 12192001"/>
              <a:gd name="connsiteY698" fmla="*/ 2624282 h 6858000"/>
              <a:gd name="connsiteX699" fmla="*/ 6913753 w 12192001"/>
              <a:gd name="connsiteY699" fmla="*/ 2670505 h 6858000"/>
              <a:gd name="connsiteX700" fmla="*/ 6911673 w 12192001"/>
              <a:gd name="connsiteY700" fmla="*/ 2667061 h 6858000"/>
              <a:gd name="connsiteX701" fmla="*/ 6911693 w 12192001"/>
              <a:gd name="connsiteY701" fmla="*/ 2645329 h 6858000"/>
              <a:gd name="connsiteX702" fmla="*/ 150479 w 12192001"/>
              <a:gd name="connsiteY702" fmla="*/ 2624281 h 6858000"/>
              <a:gd name="connsiteX703" fmla="*/ 151003 w 12192001"/>
              <a:gd name="connsiteY703" fmla="*/ 2670504 h 6858000"/>
              <a:gd name="connsiteX704" fmla="*/ 148923 w 12192001"/>
              <a:gd name="connsiteY704" fmla="*/ 2667060 h 6858000"/>
              <a:gd name="connsiteX705" fmla="*/ 148943 w 12192001"/>
              <a:gd name="connsiteY705" fmla="*/ 2645328 h 6858000"/>
              <a:gd name="connsiteX706" fmla="*/ 6560841 w 12192001"/>
              <a:gd name="connsiteY706" fmla="*/ 2606626 h 6858000"/>
              <a:gd name="connsiteX707" fmla="*/ 6562814 w 12192001"/>
              <a:gd name="connsiteY707" fmla="*/ 2614764 h 6858000"/>
              <a:gd name="connsiteX708" fmla="*/ 6566163 w 12192001"/>
              <a:gd name="connsiteY708" fmla="*/ 2622273 h 6858000"/>
              <a:gd name="connsiteX709" fmla="*/ 6565358 w 12192001"/>
              <a:gd name="connsiteY709" fmla="*/ 2627534 h 6858000"/>
              <a:gd name="connsiteX710" fmla="*/ 6561383 w 12192001"/>
              <a:gd name="connsiteY710" fmla="*/ 2632373 h 6858000"/>
              <a:gd name="connsiteX711" fmla="*/ 6562954 w 12192001"/>
              <a:gd name="connsiteY711" fmla="*/ 2643247 h 6858000"/>
              <a:gd name="connsiteX712" fmla="*/ 6561280 w 12192001"/>
              <a:gd name="connsiteY712" fmla="*/ 2654188 h 6858000"/>
              <a:gd name="connsiteX713" fmla="*/ 6560582 w 12192001"/>
              <a:gd name="connsiteY713" fmla="*/ 2686103 h 6858000"/>
              <a:gd name="connsiteX714" fmla="*/ 6560582 w 12192001"/>
              <a:gd name="connsiteY714" fmla="*/ 2727405 h 6858000"/>
              <a:gd name="connsiteX715" fmla="*/ 6559465 w 12192001"/>
              <a:gd name="connsiteY715" fmla="*/ 2821273 h 6858000"/>
              <a:gd name="connsiteX716" fmla="*/ 6558349 w 12192001"/>
              <a:gd name="connsiteY716" fmla="*/ 2847557 h 6858000"/>
              <a:gd name="connsiteX717" fmla="*/ 6559465 w 12192001"/>
              <a:gd name="connsiteY717" fmla="*/ 2877594 h 6858000"/>
              <a:gd name="connsiteX718" fmla="*/ 6559465 w 12192001"/>
              <a:gd name="connsiteY718" fmla="*/ 2911387 h 6858000"/>
              <a:gd name="connsiteX719" fmla="*/ 6566163 w 12192001"/>
              <a:gd name="connsiteY719" fmla="*/ 2915142 h 6858000"/>
              <a:gd name="connsiteX720" fmla="*/ 6569512 w 12192001"/>
              <a:gd name="connsiteY720" fmla="*/ 2960198 h 6858000"/>
              <a:gd name="connsiteX721" fmla="*/ 6568396 w 12192001"/>
              <a:gd name="connsiteY721" fmla="*/ 2971462 h 6858000"/>
              <a:gd name="connsiteX722" fmla="*/ 6571745 w 12192001"/>
              <a:gd name="connsiteY722" fmla="*/ 2978972 h 6858000"/>
              <a:gd name="connsiteX723" fmla="*/ 6575093 w 12192001"/>
              <a:gd name="connsiteY723" fmla="*/ 2971462 h 6858000"/>
              <a:gd name="connsiteX724" fmla="*/ 6573977 w 12192001"/>
              <a:gd name="connsiteY724" fmla="*/ 2941425 h 6858000"/>
              <a:gd name="connsiteX725" fmla="*/ 6576210 w 12192001"/>
              <a:gd name="connsiteY725" fmla="*/ 2907632 h 6858000"/>
              <a:gd name="connsiteX726" fmla="*/ 6582908 w 12192001"/>
              <a:gd name="connsiteY726" fmla="*/ 2896368 h 6858000"/>
              <a:gd name="connsiteX727" fmla="*/ 6585140 w 12192001"/>
              <a:gd name="connsiteY727" fmla="*/ 2877594 h 6858000"/>
              <a:gd name="connsiteX728" fmla="*/ 6580675 w 12192001"/>
              <a:gd name="connsiteY728" fmla="*/ 2832537 h 6858000"/>
              <a:gd name="connsiteX729" fmla="*/ 6580675 w 12192001"/>
              <a:gd name="connsiteY729" fmla="*/ 2813764 h 6858000"/>
              <a:gd name="connsiteX730" fmla="*/ 6584024 w 12192001"/>
              <a:gd name="connsiteY730" fmla="*/ 2806255 h 6858000"/>
              <a:gd name="connsiteX731" fmla="*/ 6589605 w 12192001"/>
              <a:gd name="connsiteY731" fmla="*/ 2810009 h 6858000"/>
              <a:gd name="connsiteX732" fmla="*/ 6590314 w 12192001"/>
              <a:gd name="connsiteY732" fmla="*/ 2813584 h 6858000"/>
              <a:gd name="connsiteX733" fmla="*/ 6587958 w 12192001"/>
              <a:gd name="connsiteY733" fmla="*/ 2838883 h 6858000"/>
              <a:gd name="connsiteX734" fmla="*/ 6587958 w 12192001"/>
              <a:gd name="connsiteY734" fmla="*/ 2898958 h 6858000"/>
              <a:gd name="connsiteX735" fmla="*/ 6591112 w 12192001"/>
              <a:gd name="connsiteY735" fmla="*/ 2922354 h 6858000"/>
              <a:gd name="connsiteX736" fmla="*/ 6588364 w 12192001"/>
              <a:gd name="connsiteY736" fmla="*/ 2947769 h 6858000"/>
              <a:gd name="connsiteX737" fmla="*/ 6590597 w 12192001"/>
              <a:gd name="connsiteY737" fmla="*/ 2996581 h 6858000"/>
              <a:gd name="connsiteX738" fmla="*/ 6592830 w 12192001"/>
              <a:gd name="connsiteY738" fmla="*/ 3000336 h 6858000"/>
              <a:gd name="connsiteX739" fmla="*/ 6596178 w 12192001"/>
              <a:gd name="connsiteY739" fmla="*/ 3015355 h 6858000"/>
              <a:gd name="connsiteX740" fmla="*/ 6596813 w 12192001"/>
              <a:gd name="connsiteY740" fmla="*/ 3043093 h 6858000"/>
              <a:gd name="connsiteX741" fmla="*/ 6595551 w 12192001"/>
              <a:gd name="connsiteY741" fmla="*/ 3045392 h 6858000"/>
              <a:gd name="connsiteX742" fmla="*/ 6591755 w 12192001"/>
              <a:gd name="connsiteY742" fmla="*/ 3075430 h 6858000"/>
              <a:gd name="connsiteX743" fmla="*/ 6592898 w 12192001"/>
              <a:gd name="connsiteY743" fmla="*/ 3079577 h 6858000"/>
              <a:gd name="connsiteX744" fmla="*/ 6589202 w 12192001"/>
              <a:gd name="connsiteY744" fmla="*/ 3094204 h 6858000"/>
              <a:gd name="connsiteX745" fmla="*/ 6586132 w 12192001"/>
              <a:gd name="connsiteY745" fmla="*/ 3112978 h 6858000"/>
              <a:gd name="connsiteX746" fmla="*/ 6585015 w 12192001"/>
              <a:gd name="connsiteY746" fmla="*/ 3139261 h 6858000"/>
              <a:gd name="connsiteX747" fmla="*/ 6590597 w 12192001"/>
              <a:gd name="connsiteY747" fmla="*/ 3195581 h 6858000"/>
              <a:gd name="connsiteX748" fmla="*/ 6592830 w 12192001"/>
              <a:gd name="connsiteY748" fmla="*/ 3199336 h 6858000"/>
              <a:gd name="connsiteX749" fmla="*/ 6595814 w 12192001"/>
              <a:gd name="connsiteY749" fmla="*/ 3221917 h 6858000"/>
              <a:gd name="connsiteX750" fmla="*/ 6589382 w 12192001"/>
              <a:gd name="connsiteY750" fmla="*/ 3242515 h 6858000"/>
              <a:gd name="connsiteX751" fmla="*/ 6587958 w 12192001"/>
              <a:gd name="connsiteY751" fmla="*/ 3274431 h 6858000"/>
              <a:gd name="connsiteX752" fmla="*/ 6588692 w 12192001"/>
              <a:gd name="connsiteY752" fmla="*/ 3288941 h 6858000"/>
              <a:gd name="connsiteX753" fmla="*/ 6587657 w 12192001"/>
              <a:gd name="connsiteY753" fmla="*/ 3298152 h 6858000"/>
              <a:gd name="connsiteX754" fmla="*/ 6584162 w 12192001"/>
              <a:gd name="connsiteY754" fmla="*/ 3311978 h 6858000"/>
              <a:gd name="connsiteX755" fmla="*/ 6581789 w 12192001"/>
              <a:gd name="connsiteY755" fmla="*/ 3317610 h 6858000"/>
              <a:gd name="connsiteX756" fmla="*/ 6585554 w 12192001"/>
              <a:gd name="connsiteY756" fmla="*/ 3321046 h 6858000"/>
              <a:gd name="connsiteX757" fmla="*/ 6585434 w 12192001"/>
              <a:gd name="connsiteY757" fmla="*/ 3322362 h 6858000"/>
              <a:gd name="connsiteX758" fmla="*/ 6585015 w 12192001"/>
              <a:gd name="connsiteY758" fmla="*/ 3334506 h 6858000"/>
              <a:gd name="connsiteX759" fmla="*/ 6588504 w 12192001"/>
              <a:gd name="connsiteY759" fmla="*/ 3366421 h 6858000"/>
              <a:gd name="connsiteX760" fmla="*/ 6589395 w 12192001"/>
              <a:gd name="connsiteY760" fmla="*/ 3372996 h 6858000"/>
              <a:gd name="connsiteX761" fmla="*/ 6573247 w 12192001"/>
              <a:gd name="connsiteY761" fmla="*/ 3353749 h 6858000"/>
              <a:gd name="connsiteX762" fmla="*/ 6568976 w 12192001"/>
              <a:gd name="connsiteY762" fmla="*/ 3323242 h 6858000"/>
              <a:gd name="connsiteX763" fmla="*/ 6568976 w 12192001"/>
              <a:gd name="connsiteY763" fmla="*/ 3116732 h 6858000"/>
              <a:gd name="connsiteX764" fmla="*/ 6561383 w 12192001"/>
              <a:gd name="connsiteY764" fmla="*/ 3052902 h 6858000"/>
              <a:gd name="connsiteX765" fmla="*/ 6553790 w 12192001"/>
              <a:gd name="connsiteY765" fmla="*/ 3041638 h 6858000"/>
              <a:gd name="connsiteX766" fmla="*/ 6546197 w 12192001"/>
              <a:gd name="connsiteY766" fmla="*/ 3037883 h 6858000"/>
              <a:gd name="connsiteX767" fmla="*/ 6542401 w 12192001"/>
              <a:gd name="connsiteY767" fmla="*/ 3041638 h 6858000"/>
              <a:gd name="connsiteX768" fmla="*/ 6538604 w 12192001"/>
              <a:gd name="connsiteY768" fmla="*/ 3056657 h 6858000"/>
              <a:gd name="connsiteX769" fmla="*/ 6534808 w 12192001"/>
              <a:gd name="connsiteY769" fmla="*/ 3052902 h 6858000"/>
              <a:gd name="connsiteX770" fmla="*/ 6542401 w 12192001"/>
              <a:gd name="connsiteY770" fmla="*/ 2887694 h 6858000"/>
              <a:gd name="connsiteX771" fmla="*/ 6542401 w 12192001"/>
              <a:gd name="connsiteY771" fmla="*/ 2831373 h 6858000"/>
              <a:gd name="connsiteX772" fmla="*/ 6542401 w 12192001"/>
              <a:gd name="connsiteY772" fmla="*/ 2775052 h 6858000"/>
              <a:gd name="connsiteX773" fmla="*/ 6542401 w 12192001"/>
              <a:gd name="connsiteY773" fmla="*/ 2767543 h 6858000"/>
              <a:gd name="connsiteX774" fmla="*/ 6549994 w 12192001"/>
              <a:gd name="connsiteY774" fmla="*/ 2726241 h 6858000"/>
              <a:gd name="connsiteX775" fmla="*/ 6549994 w 12192001"/>
              <a:gd name="connsiteY775" fmla="*/ 2654901 h 6858000"/>
              <a:gd name="connsiteX776" fmla="*/ 6557587 w 12192001"/>
              <a:gd name="connsiteY776" fmla="*/ 2632373 h 6858000"/>
              <a:gd name="connsiteX777" fmla="*/ 6559485 w 12192001"/>
              <a:gd name="connsiteY777" fmla="*/ 2617354 h 6858000"/>
              <a:gd name="connsiteX778" fmla="*/ 6784033 w 12192001"/>
              <a:gd name="connsiteY778" fmla="*/ 2605694 h 6858000"/>
              <a:gd name="connsiteX779" fmla="*/ 6786927 w 12192001"/>
              <a:gd name="connsiteY779" fmla="*/ 2621794 h 6858000"/>
              <a:gd name="connsiteX780" fmla="*/ 6787216 w 12192001"/>
              <a:gd name="connsiteY780" fmla="*/ 2625228 h 6858000"/>
              <a:gd name="connsiteX781" fmla="*/ 6788182 w 12192001"/>
              <a:gd name="connsiteY781" fmla="*/ 2699958 h 6858000"/>
              <a:gd name="connsiteX782" fmla="*/ 6790415 w 12192001"/>
              <a:gd name="connsiteY782" fmla="*/ 2778807 h 6858000"/>
              <a:gd name="connsiteX783" fmla="*/ 6795996 w 12192001"/>
              <a:gd name="connsiteY783" fmla="*/ 2737505 h 6858000"/>
              <a:gd name="connsiteX784" fmla="*/ 6792647 w 12192001"/>
              <a:gd name="connsiteY784" fmla="*/ 2684939 h 6858000"/>
              <a:gd name="connsiteX785" fmla="*/ 6791531 w 12192001"/>
              <a:gd name="connsiteY785" fmla="*/ 2666165 h 6858000"/>
              <a:gd name="connsiteX786" fmla="*/ 6791531 w 12192001"/>
              <a:gd name="connsiteY786" fmla="*/ 2651752 h 6858000"/>
              <a:gd name="connsiteX787" fmla="*/ 6798681 w 12192001"/>
              <a:gd name="connsiteY787" fmla="*/ 2649240 h 6858000"/>
              <a:gd name="connsiteX788" fmla="*/ 6807641 w 12192001"/>
              <a:gd name="connsiteY788" fmla="*/ 2648358 h 6858000"/>
              <a:gd name="connsiteX789" fmla="*/ 6807515 w 12192001"/>
              <a:gd name="connsiteY789" fmla="*/ 2651146 h 6858000"/>
              <a:gd name="connsiteX790" fmla="*/ 6803810 w 12192001"/>
              <a:gd name="connsiteY790" fmla="*/ 2651146 h 6858000"/>
              <a:gd name="connsiteX791" fmla="*/ 6802938 w 12192001"/>
              <a:gd name="connsiteY791" fmla="*/ 2680497 h 6858000"/>
              <a:gd name="connsiteX792" fmla="*/ 6801152 w 12192001"/>
              <a:gd name="connsiteY792" fmla="*/ 2687772 h 6858000"/>
              <a:gd name="connsiteX793" fmla="*/ 6800796 w 12192001"/>
              <a:gd name="connsiteY793" fmla="*/ 2713460 h 6858000"/>
              <a:gd name="connsiteX794" fmla="*/ 6793537 w 12192001"/>
              <a:gd name="connsiteY794" fmla="*/ 2789503 h 6858000"/>
              <a:gd name="connsiteX795" fmla="*/ 6778985 w 12192001"/>
              <a:gd name="connsiteY795" fmla="*/ 2825837 h 6858000"/>
              <a:gd name="connsiteX796" fmla="*/ 6780368 w 12192001"/>
              <a:gd name="connsiteY796" fmla="*/ 2786316 h 6858000"/>
              <a:gd name="connsiteX797" fmla="*/ 6780368 w 12192001"/>
              <a:gd name="connsiteY797" fmla="*/ 2696203 h 6858000"/>
              <a:gd name="connsiteX798" fmla="*/ 6781484 w 12192001"/>
              <a:gd name="connsiteY798" fmla="*/ 2669920 h 6858000"/>
              <a:gd name="connsiteX799" fmla="*/ 6775895 w 12192001"/>
              <a:gd name="connsiteY799" fmla="*/ 2607260 h 6858000"/>
              <a:gd name="connsiteX800" fmla="*/ 7034947 w 12192001"/>
              <a:gd name="connsiteY800" fmla="*/ 2580356 h 6858000"/>
              <a:gd name="connsiteX801" fmla="*/ 7035795 w 12192001"/>
              <a:gd name="connsiteY801" fmla="*/ 2582839 h 6858000"/>
              <a:gd name="connsiteX802" fmla="*/ 7036588 w 12192001"/>
              <a:gd name="connsiteY802" fmla="*/ 2606922 h 6858000"/>
              <a:gd name="connsiteX803" fmla="*/ 7033854 w 12192001"/>
              <a:gd name="connsiteY803" fmla="*/ 2624842 h 6858000"/>
              <a:gd name="connsiteX804" fmla="*/ 7033881 w 12192001"/>
              <a:gd name="connsiteY804" fmla="*/ 2622011 h 6858000"/>
              <a:gd name="connsiteX805" fmla="*/ 7035115 w 12192001"/>
              <a:gd name="connsiteY805" fmla="*/ 2584453 h 6858000"/>
              <a:gd name="connsiteX806" fmla="*/ 272197 w 12192001"/>
              <a:gd name="connsiteY806" fmla="*/ 2580355 h 6858000"/>
              <a:gd name="connsiteX807" fmla="*/ 273045 w 12192001"/>
              <a:gd name="connsiteY807" fmla="*/ 2582838 h 6858000"/>
              <a:gd name="connsiteX808" fmla="*/ 273838 w 12192001"/>
              <a:gd name="connsiteY808" fmla="*/ 2606921 h 6858000"/>
              <a:gd name="connsiteX809" fmla="*/ 271104 w 12192001"/>
              <a:gd name="connsiteY809" fmla="*/ 2624841 h 6858000"/>
              <a:gd name="connsiteX810" fmla="*/ 271131 w 12192001"/>
              <a:gd name="connsiteY810" fmla="*/ 2622010 h 6858000"/>
              <a:gd name="connsiteX811" fmla="*/ 272365 w 12192001"/>
              <a:gd name="connsiteY811" fmla="*/ 2584452 h 6858000"/>
              <a:gd name="connsiteX812" fmla="*/ 6562030 w 12192001"/>
              <a:gd name="connsiteY812" fmla="*/ 2571232 h 6858000"/>
              <a:gd name="connsiteX813" fmla="*/ 6561698 w 12192001"/>
              <a:gd name="connsiteY813" fmla="*/ 2573462 h 6858000"/>
              <a:gd name="connsiteX814" fmla="*/ 6561567 w 12192001"/>
              <a:gd name="connsiteY814" fmla="*/ 2574420 h 6858000"/>
              <a:gd name="connsiteX815" fmla="*/ 6561383 w 12192001"/>
              <a:gd name="connsiteY815" fmla="*/ 2572297 h 6858000"/>
              <a:gd name="connsiteX816" fmla="*/ 9908055 w 12192001"/>
              <a:gd name="connsiteY816" fmla="*/ 2561252 h 6858000"/>
              <a:gd name="connsiteX817" fmla="*/ 9904841 w 12192001"/>
              <a:gd name="connsiteY817" fmla="*/ 2583466 h 6858000"/>
              <a:gd name="connsiteX818" fmla="*/ 9908101 w 12192001"/>
              <a:gd name="connsiteY818" fmla="*/ 2606002 h 6858000"/>
              <a:gd name="connsiteX819" fmla="*/ 9910997 w 12192001"/>
              <a:gd name="connsiteY819" fmla="*/ 2613513 h 6858000"/>
              <a:gd name="connsiteX820" fmla="*/ 9909437 w 12192001"/>
              <a:gd name="connsiteY820" fmla="*/ 2617794 h 6858000"/>
              <a:gd name="connsiteX821" fmla="*/ 9909037 w 12192001"/>
              <a:gd name="connsiteY821" fmla="*/ 2612296 h 6858000"/>
              <a:gd name="connsiteX822" fmla="*/ 9907769 w 12192001"/>
              <a:gd name="connsiteY822" fmla="*/ 2609703 h 6858000"/>
              <a:gd name="connsiteX823" fmla="*/ 9907835 w 12192001"/>
              <a:gd name="connsiteY823" fmla="*/ 2609121 h 6858000"/>
              <a:gd name="connsiteX824" fmla="*/ 9906761 w 12192001"/>
              <a:gd name="connsiteY824" fmla="*/ 2607640 h 6858000"/>
              <a:gd name="connsiteX825" fmla="*/ 9896949 w 12192001"/>
              <a:gd name="connsiteY825" fmla="*/ 2587570 h 6858000"/>
              <a:gd name="connsiteX826" fmla="*/ 9907123 w 12192001"/>
              <a:gd name="connsiteY826" fmla="*/ 2566316 h 6858000"/>
              <a:gd name="connsiteX827" fmla="*/ 3145305 w 12192001"/>
              <a:gd name="connsiteY827" fmla="*/ 2561251 h 6858000"/>
              <a:gd name="connsiteX828" fmla="*/ 3142091 w 12192001"/>
              <a:gd name="connsiteY828" fmla="*/ 2583465 h 6858000"/>
              <a:gd name="connsiteX829" fmla="*/ 3145351 w 12192001"/>
              <a:gd name="connsiteY829" fmla="*/ 2606001 h 6858000"/>
              <a:gd name="connsiteX830" fmla="*/ 3148248 w 12192001"/>
              <a:gd name="connsiteY830" fmla="*/ 2613512 h 6858000"/>
              <a:gd name="connsiteX831" fmla="*/ 3146688 w 12192001"/>
              <a:gd name="connsiteY831" fmla="*/ 2617793 h 6858000"/>
              <a:gd name="connsiteX832" fmla="*/ 3146288 w 12192001"/>
              <a:gd name="connsiteY832" fmla="*/ 2612295 h 6858000"/>
              <a:gd name="connsiteX833" fmla="*/ 3145020 w 12192001"/>
              <a:gd name="connsiteY833" fmla="*/ 2609702 h 6858000"/>
              <a:gd name="connsiteX834" fmla="*/ 3145086 w 12192001"/>
              <a:gd name="connsiteY834" fmla="*/ 2609120 h 6858000"/>
              <a:gd name="connsiteX835" fmla="*/ 3144012 w 12192001"/>
              <a:gd name="connsiteY835" fmla="*/ 2607639 h 6858000"/>
              <a:gd name="connsiteX836" fmla="*/ 3134200 w 12192001"/>
              <a:gd name="connsiteY836" fmla="*/ 2587569 h 6858000"/>
              <a:gd name="connsiteX837" fmla="*/ 3144373 w 12192001"/>
              <a:gd name="connsiteY837" fmla="*/ 2566315 h 6858000"/>
              <a:gd name="connsiteX838" fmla="*/ 9910563 w 12192001"/>
              <a:gd name="connsiteY838" fmla="*/ 2547601 h 6858000"/>
              <a:gd name="connsiteX839" fmla="*/ 9910997 w 12192001"/>
              <a:gd name="connsiteY839" fmla="*/ 2549664 h 6858000"/>
              <a:gd name="connsiteX840" fmla="*/ 9908145 w 12192001"/>
              <a:gd name="connsiteY840" fmla="*/ 2560759 h 6858000"/>
              <a:gd name="connsiteX841" fmla="*/ 3147814 w 12192001"/>
              <a:gd name="connsiteY841" fmla="*/ 2547600 h 6858000"/>
              <a:gd name="connsiteX842" fmla="*/ 3148248 w 12192001"/>
              <a:gd name="connsiteY842" fmla="*/ 2549663 h 6858000"/>
              <a:gd name="connsiteX843" fmla="*/ 3145396 w 12192001"/>
              <a:gd name="connsiteY843" fmla="*/ 2560758 h 6858000"/>
              <a:gd name="connsiteX844" fmla="*/ 9907133 w 12192001"/>
              <a:gd name="connsiteY844" fmla="*/ 2470410 h 6858000"/>
              <a:gd name="connsiteX845" fmla="*/ 9908101 w 12192001"/>
              <a:gd name="connsiteY845" fmla="*/ 2474546 h 6858000"/>
              <a:gd name="connsiteX846" fmla="*/ 9910997 w 12192001"/>
              <a:gd name="connsiteY846" fmla="*/ 2508349 h 6858000"/>
              <a:gd name="connsiteX847" fmla="*/ 9910311 w 12192001"/>
              <a:gd name="connsiteY847" fmla="*/ 2511616 h 6858000"/>
              <a:gd name="connsiteX848" fmla="*/ 9907123 w 12192001"/>
              <a:gd name="connsiteY848" fmla="*/ 2476378 h 6858000"/>
              <a:gd name="connsiteX849" fmla="*/ 3144384 w 12192001"/>
              <a:gd name="connsiteY849" fmla="*/ 2470409 h 6858000"/>
              <a:gd name="connsiteX850" fmla="*/ 3145351 w 12192001"/>
              <a:gd name="connsiteY850" fmla="*/ 2474545 h 6858000"/>
              <a:gd name="connsiteX851" fmla="*/ 3148248 w 12192001"/>
              <a:gd name="connsiteY851" fmla="*/ 2508348 h 6858000"/>
              <a:gd name="connsiteX852" fmla="*/ 3147561 w 12192001"/>
              <a:gd name="connsiteY852" fmla="*/ 2511615 h 6858000"/>
              <a:gd name="connsiteX853" fmla="*/ 3144373 w 12192001"/>
              <a:gd name="connsiteY853" fmla="*/ 2476377 h 6858000"/>
              <a:gd name="connsiteX854" fmla="*/ 0 w 12192001"/>
              <a:gd name="connsiteY854" fmla="*/ 0 h 6858000"/>
              <a:gd name="connsiteX855" fmla="*/ 3 w 12192001"/>
              <a:gd name="connsiteY855" fmla="*/ 0 h 6858000"/>
              <a:gd name="connsiteX856" fmla="*/ 3 w 12192001"/>
              <a:gd name="connsiteY856" fmla="*/ 1874760 h 6858000"/>
              <a:gd name="connsiteX857" fmla="*/ 1 w 12192001"/>
              <a:gd name="connsiteY857" fmla="*/ 1874798 h 6858000"/>
              <a:gd name="connsiteX858" fmla="*/ 1 w 12192001"/>
              <a:gd name="connsiteY858" fmla="*/ 1980514 h 6858000"/>
              <a:gd name="connsiteX859" fmla="*/ 3 w 12192001"/>
              <a:gd name="connsiteY859" fmla="*/ 1980522 h 6858000"/>
              <a:gd name="connsiteX860" fmla="*/ 3 w 12192001"/>
              <a:gd name="connsiteY860" fmla="*/ 2054923 h 6858000"/>
              <a:gd name="connsiteX861" fmla="*/ 1 w 12192001"/>
              <a:gd name="connsiteY861" fmla="*/ 2054928 h 6858000"/>
              <a:gd name="connsiteX862" fmla="*/ 1 w 12192001"/>
              <a:gd name="connsiteY862" fmla="*/ 2074693 h 6858000"/>
              <a:gd name="connsiteX863" fmla="*/ 3 w 12192001"/>
              <a:gd name="connsiteY863" fmla="*/ 2074711 h 6858000"/>
              <a:gd name="connsiteX864" fmla="*/ 3 w 12192001"/>
              <a:gd name="connsiteY864" fmla="*/ 2379618 h 6858000"/>
              <a:gd name="connsiteX865" fmla="*/ 1 w 12192001"/>
              <a:gd name="connsiteY865" fmla="*/ 2379625 h 6858000"/>
              <a:gd name="connsiteX866" fmla="*/ 1 w 12192001"/>
              <a:gd name="connsiteY866" fmla="*/ 2424764 h 6858000"/>
              <a:gd name="connsiteX867" fmla="*/ 3 w 12192001"/>
              <a:gd name="connsiteY867" fmla="*/ 2424785 h 6858000"/>
              <a:gd name="connsiteX868" fmla="*/ 3 w 12192001"/>
              <a:gd name="connsiteY868" fmla="*/ 2444783 h 6858000"/>
              <a:gd name="connsiteX869" fmla="*/ 2170 w 12192001"/>
              <a:gd name="connsiteY869" fmla="*/ 2444783 h 6858000"/>
              <a:gd name="connsiteX870" fmla="*/ 4830 w 12192001"/>
              <a:gd name="connsiteY870" fmla="*/ 2464988 h 6858000"/>
              <a:gd name="connsiteX871" fmla="*/ 2271 w 12192001"/>
              <a:gd name="connsiteY871" fmla="*/ 2493150 h 6858000"/>
              <a:gd name="connsiteX872" fmla="*/ 6780 w 12192001"/>
              <a:gd name="connsiteY872" fmla="*/ 2507702 h 6858000"/>
              <a:gd name="connsiteX873" fmla="*/ 15495 w 12192001"/>
              <a:gd name="connsiteY873" fmla="*/ 2508788 h 6858000"/>
              <a:gd name="connsiteX874" fmla="*/ 20759 w 12192001"/>
              <a:gd name="connsiteY874" fmla="*/ 2527431 h 6858000"/>
              <a:gd name="connsiteX875" fmla="*/ 1 w 12192001"/>
              <a:gd name="connsiteY875" fmla="*/ 2581905 h 6858000"/>
              <a:gd name="connsiteX876" fmla="*/ 1 w 12192001"/>
              <a:gd name="connsiteY876" fmla="*/ 2610297 h 6858000"/>
              <a:gd name="connsiteX877" fmla="*/ 2656 w 12192001"/>
              <a:gd name="connsiteY877" fmla="*/ 2611867 h 6858000"/>
              <a:gd name="connsiteX878" fmla="*/ 9463 w 12192001"/>
              <a:gd name="connsiteY878" fmla="*/ 2607968 h 6858000"/>
              <a:gd name="connsiteX879" fmla="*/ 24177 w 12192001"/>
              <a:gd name="connsiteY879" fmla="*/ 2621793 h 6858000"/>
              <a:gd name="connsiteX880" fmla="*/ 25706 w 12192001"/>
              <a:gd name="connsiteY880" fmla="*/ 2639971 h 6858000"/>
              <a:gd name="connsiteX881" fmla="*/ 35931 w 12192001"/>
              <a:gd name="connsiteY881" fmla="*/ 2649239 h 6858000"/>
              <a:gd name="connsiteX882" fmla="*/ 44891 w 12192001"/>
              <a:gd name="connsiteY882" fmla="*/ 2648357 h 6858000"/>
              <a:gd name="connsiteX883" fmla="*/ 44175 w 12192001"/>
              <a:gd name="connsiteY883" fmla="*/ 2664257 h 6858000"/>
              <a:gd name="connsiteX884" fmla="*/ 38046 w 12192001"/>
              <a:gd name="connsiteY884" fmla="*/ 2713459 h 6858000"/>
              <a:gd name="connsiteX885" fmla="*/ 3721 w 12192001"/>
              <a:gd name="connsiteY885" fmla="*/ 2857083 h 6858000"/>
              <a:gd name="connsiteX886" fmla="*/ 1 w 12192001"/>
              <a:gd name="connsiteY886" fmla="*/ 2863081 h 6858000"/>
              <a:gd name="connsiteX887" fmla="*/ 1 w 12192001"/>
              <a:gd name="connsiteY887" fmla="*/ 2875655 h 6858000"/>
              <a:gd name="connsiteX888" fmla="*/ 9230 w 12192001"/>
              <a:gd name="connsiteY888" fmla="*/ 2873759 h 6858000"/>
              <a:gd name="connsiteX889" fmla="*/ 28944 w 12192001"/>
              <a:gd name="connsiteY889" fmla="*/ 2898199 h 6858000"/>
              <a:gd name="connsiteX890" fmla="*/ 33026 w 12192001"/>
              <a:gd name="connsiteY890" fmla="*/ 3078585 h 6858000"/>
              <a:gd name="connsiteX891" fmla="*/ 31162 w 12192001"/>
              <a:gd name="connsiteY891" fmla="*/ 3144308 h 6858000"/>
              <a:gd name="connsiteX892" fmla="*/ 47631 w 12192001"/>
              <a:gd name="connsiteY892" fmla="*/ 3164347 h 6858000"/>
              <a:gd name="connsiteX893" fmla="*/ 58404 w 12192001"/>
              <a:gd name="connsiteY893" fmla="*/ 3199666 h 6858000"/>
              <a:gd name="connsiteX894" fmla="*/ 54501 w 12192001"/>
              <a:gd name="connsiteY894" fmla="*/ 3241151 h 6858000"/>
              <a:gd name="connsiteX895" fmla="*/ 51314 w 12192001"/>
              <a:gd name="connsiteY895" fmla="*/ 3266737 h 6858000"/>
              <a:gd name="connsiteX896" fmla="*/ 43412 w 12192001"/>
              <a:gd name="connsiteY896" fmla="*/ 3299730 h 6858000"/>
              <a:gd name="connsiteX897" fmla="*/ 45205 w 12192001"/>
              <a:gd name="connsiteY897" fmla="*/ 3325935 h 6858000"/>
              <a:gd name="connsiteX898" fmla="*/ 52959 w 12192001"/>
              <a:gd name="connsiteY898" fmla="*/ 3344889 h 6858000"/>
              <a:gd name="connsiteX899" fmla="*/ 55507 w 12192001"/>
              <a:gd name="connsiteY899" fmla="*/ 3375186 h 6858000"/>
              <a:gd name="connsiteX900" fmla="*/ 37154 w 12192001"/>
              <a:gd name="connsiteY900" fmla="*/ 3410874 h 6858000"/>
              <a:gd name="connsiteX901" fmla="*/ 39399 w 12192001"/>
              <a:gd name="connsiteY901" fmla="*/ 3413152 h 6858000"/>
              <a:gd name="connsiteX902" fmla="*/ 73259 w 12192001"/>
              <a:gd name="connsiteY902" fmla="*/ 3415371 h 6858000"/>
              <a:gd name="connsiteX903" fmla="*/ 78749 w 12192001"/>
              <a:gd name="connsiteY903" fmla="*/ 3422051 h 6858000"/>
              <a:gd name="connsiteX904" fmla="*/ 84619 w 12192001"/>
              <a:gd name="connsiteY904" fmla="*/ 3496732 h 6858000"/>
              <a:gd name="connsiteX905" fmla="*/ 90657 w 12192001"/>
              <a:gd name="connsiteY905" fmla="*/ 3529462 h 6858000"/>
              <a:gd name="connsiteX906" fmla="*/ 109332 w 12192001"/>
              <a:gd name="connsiteY906" fmla="*/ 3531788 h 6858000"/>
              <a:gd name="connsiteX907" fmla="*/ 126911 w 12192001"/>
              <a:gd name="connsiteY907" fmla="*/ 3482013 h 6858000"/>
              <a:gd name="connsiteX908" fmla="*/ 118099 w 12192001"/>
              <a:gd name="connsiteY908" fmla="*/ 3430949 h 6858000"/>
              <a:gd name="connsiteX909" fmla="*/ 110042 w 12192001"/>
              <a:gd name="connsiteY909" fmla="*/ 3383977 h 6858000"/>
              <a:gd name="connsiteX910" fmla="*/ 112436 w 12192001"/>
              <a:gd name="connsiteY910" fmla="*/ 3334309 h 6858000"/>
              <a:gd name="connsiteX911" fmla="*/ 126034 w 12192001"/>
              <a:gd name="connsiteY911" fmla="*/ 3286037 h 6858000"/>
              <a:gd name="connsiteX912" fmla="*/ 120106 w 12192001"/>
              <a:gd name="connsiteY912" fmla="*/ 3181369 h 6858000"/>
              <a:gd name="connsiteX913" fmla="*/ 136872 w 12192001"/>
              <a:gd name="connsiteY913" fmla="*/ 3097516 h 6858000"/>
              <a:gd name="connsiteX914" fmla="*/ 138550 w 12192001"/>
              <a:gd name="connsiteY914" fmla="*/ 3063748 h 6858000"/>
              <a:gd name="connsiteX915" fmla="*/ 131693 w 12192001"/>
              <a:gd name="connsiteY915" fmla="*/ 2865028 h 6858000"/>
              <a:gd name="connsiteX916" fmla="*/ 134370 w 12192001"/>
              <a:gd name="connsiteY916" fmla="*/ 2833384 h 6858000"/>
              <a:gd name="connsiteX917" fmla="*/ 133332 w 12192001"/>
              <a:gd name="connsiteY917" fmla="*/ 2811269 h 6858000"/>
              <a:gd name="connsiteX918" fmla="*/ 148272 w 12192001"/>
              <a:gd name="connsiteY918" fmla="*/ 2813130 h 6858000"/>
              <a:gd name="connsiteX919" fmla="*/ 151932 w 12192001"/>
              <a:gd name="connsiteY919" fmla="*/ 2813943 h 6858000"/>
              <a:gd name="connsiteX920" fmla="*/ 152666 w 12192001"/>
              <a:gd name="connsiteY920" fmla="*/ 2858629 h 6858000"/>
              <a:gd name="connsiteX921" fmla="*/ 153900 w 12192001"/>
              <a:gd name="connsiteY921" fmla="*/ 2937502 h 6858000"/>
              <a:gd name="connsiteX922" fmla="*/ 153900 w 12192001"/>
              <a:gd name="connsiteY922" fmla="*/ 2945014 h 6858000"/>
              <a:gd name="connsiteX923" fmla="*/ 155134 w 12192001"/>
              <a:gd name="connsiteY923" fmla="*/ 2967549 h 6858000"/>
              <a:gd name="connsiteX924" fmla="*/ 157602 w 12192001"/>
              <a:gd name="connsiteY924" fmla="*/ 3012620 h 6858000"/>
              <a:gd name="connsiteX925" fmla="*/ 158837 w 12192001"/>
              <a:gd name="connsiteY925" fmla="*/ 3031399 h 6858000"/>
              <a:gd name="connsiteX926" fmla="*/ 158837 w 12192001"/>
              <a:gd name="connsiteY926" fmla="*/ 3057690 h 6858000"/>
              <a:gd name="connsiteX927" fmla="*/ 161304 w 12192001"/>
              <a:gd name="connsiteY927" fmla="*/ 3083981 h 6858000"/>
              <a:gd name="connsiteX928" fmla="*/ 158837 w 12192001"/>
              <a:gd name="connsiteY928" fmla="*/ 3099004 h 6858000"/>
              <a:gd name="connsiteX929" fmla="*/ 162539 w 12192001"/>
              <a:gd name="connsiteY929" fmla="*/ 3106516 h 6858000"/>
              <a:gd name="connsiteX930" fmla="*/ 162539 w 12192001"/>
              <a:gd name="connsiteY930" fmla="*/ 3114028 h 6858000"/>
              <a:gd name="connsiteX931" fmla="*/ 165007 w 12192001"/>
              <a:gd name="connsiteY931" fmla="*/ 3174122 h 6858000"/>
              <a:gd name="connsiteX932" fmla="*/ 167475 w 12192001"/>
              <a:gd name="connsiteY932" fmla="*/ 3219192 h 6858000"/>
              <a:gd name="connsiteX933" fmla="*/ 167475 w 12192001"/>
              <a:gd name="connsiteY933" fmla="*/ 3264262 h 6858000"/>
              <a:gd name="connsiteX934" fmla="*/ 169943 w 12192001"/>
              <a:gd name="connsiteY934" fmla="*/ 3279286 h 6858000"/>
              <a:gd name="connsiteX935" fmla="*/ 172411 w 12192001"/>
              <a:gd name="connsiteY935" fmla="*/ 3298065 h 6858000"/>
              <a:gd name="connsiteX936" fmla="*/ 171177 w 12192001"/>
              <a:gd name="connsiteY936" fmla="*/ 3339379 h 6858000"/>
              <a:gd name="connsiteX937" fmla="*/ 177347 w 12192001"/>
              <a:gd name="connsiteY937" fmla="*/ 3358159 h 6858000"/>
              <a:gd name="connsiteX938" fmla="*/ 187219 w 12192001"/>
              <a:gd name="connsiteY938" fmla="*/ 3373182 h 6858000"/>
              <a:gd name="connsiteX939" fmla="*/ 189687 w 12192001"/>
              <a:gd name="connsiteY939" fmla="*/ 3414496 h 6858000"/>
              <a:gd name="connsiteX940" fmla="*/ 189687 w 12192001"/>
              <a:gd name="connsiteY940" fmla="*/ 3463323 h 6858000"/>
              <a:gd name="connsiteX941" fmla="*/ 189687 w 12192001"/>
              <a:gd name="connsiteY941" fmla="*/ 3508393 h 6858000"/>
              <a:gd name="connsiteX942" fmla="*/ 194623 w 12192001"/>
              <a:gd name="connsiteY942" fmla="*/ 3527172 h 6858000"/>
              <a:gd name="connsiteX943" fmla="*/ 200793 w 12192001"/>
              <a:gd name="connsiteY943" fmla="*/ 3519660 h 6858000"/>
              <a:gd name="connsiteX944" fmla="*/ 200793 w 12192001"/>
              <a:gd name="connsiteY944" fmla="*/ 3500881 h 6858000"/>
              <a:gd name="connsiteX945" fmla="*/ 204495 w 12192001"/>
              <a:gd name="connsiteY945" fmla="*/ 3482102 h 6858000"/>
              <a:gd name="connsiteX946" fmla="*/ 210665 w 12192001"/>
              <a:gd name="connsiteY946" fmla="*/ 3459567 h 6858000"/>
              <a:gd name="connsiteX947" fmla="*/ 214367 w 12192001"/>
              <a:gd name="connsiteY947" fmla="*/ 3425764 h 6858000"/>
              <a:gd name="connsiteX948" fmla="*/ 214367 w 12192001"/>
              <a:gd name="connsiteY948" fmla="*/ 3391961 h 6858000"/>
              <a:gd name="connsiteX949" fmla="*/ 213133 w 12192001"/>
              <a:gd name="connsiteY949" fmla="*/ 3339379 h 6858000"/>
              <a:gd name="connsiteX950" fmla="*/ 214367 w 12192001"/>
              <a:gd name="connsiteY950" fmla="*/ 3331868 h 6858000"/>
              <a:gd name="connsiteX951" fmla="*/ 218069 w 12192001"/>
              <a:gd name="connsiteY951" fmla="*/ 3335623 h 6858000"/>
              <a:gd name="connsiteX952" fmla="*/ 220537 w 12192001"/>
              <a:gd name="connsiteY952" fmla="*/ 3358159 h 6858000"/>
              <a:gd name="connsiteX953" fmla="*/ 229175 w 12192001"/>
              <a:gd name="connsiteY953" fmla="*/ 3365670 h 6858000"/>
              <a:gd name="connsiteX954" fmla="*/ 230409 w 12192001"/>
              <a:gd name="connsiteY954" fmla="*/ 3328112 h 6858000"/>
              <a:gd name="connsiteX955" fmla="*/ 231643 w 12192001"/>
              <a:gd name="connsiteY955" fmla="*/ 3343135 h 6858000"/>
              <a:gd name="connsiteX956" fmla="*/ 231643 w 12192001"/>
              <a:gd name="connsiteY956" fmla="*/ 3376938 h 6858000"/>
              <a:gd name="connsiteX957" fmla="*/ 235345 w 12192001"/>
              <a:gd name="connsiteY957" fmla="*/ 3410741 h 6858000"/>
              <a:gd name="connsiteX958" fmla="*/ 242749 w 12192001"/>
              <a:gd name="connsiteY958" fmla="*/ 3418252 h 6858000"/>
              <a:gd name="connsiteX959" fmla="*/ 246451 w 12192001"/>
              <a:gd name="connsiteY959" fmla="*/ 3399473 h 6858000"/>
              <a:gd name="connsiteX960" fmla="*/ 245217 w 12192001"/>
              <a:gd name="connsiteY960" fmla="*/ 3369426 h 6858000"/>
              <a:gd name="connsiteX961" fmla="*/ 242749 w 12192001"/>
              <a:gd name="connsiteY961" fmla="*/ 3305577 h 6858000"/>
              <a:gd name="connsiteX962" fmla="*/ 243983 w 12192001"/>
              <a:gd name="connsiteY962" fmla="*/ 3298065 h 6858000"/>
              <a:gd name="connsiteX963" fmla="*/ 246451 w 12192001"/>
              <a:gd name="connsiteY963" fmla="*/ 3245483 h 6858000"/>
              <a:gd name="connsiteX964" fmla="*/ 248919 w 12192001"/>
              <a:gd name="connsiteY964" fmla="*/ 3166610 h 6858000"/>
              <a:gd name="connsiteX965" fmla="*/ 248919 w 12192001"/>
              <a:gd name="connsiteY965" fmla="*/ 3162854 h 6858000"/>
              <a:gd name="connsiteX966" fmla="*/ 250153 w 12192001"/>
              <a:gd name="connsiteY966" fmla="*/ 3162854 h 6858000"/>
              <a:gd name="connsiteX967" fmla="*/ 252621 w 12192001"/>
              <a:gd name="connsiteY967" fmla="*/ 3166610 h 6858000"/>
              <a:gd name="connsiteX968" fmla="*/ 252621 w 12192001"/>
              <a:gd name="connsiteY968" fmla="*/ 3177877 h 6858000"/>
              <a:gd name="connsiteX969" fmla="*/ 252621 w 12192001"/>
              <a:gd name="connsiteY969" fmla="*/ 3245483 h 6858000"/>
              <a:gd name="connsiteX970" fmla="*/ 255089 w 12192001"/>
              <a:gd name="connsiteY970" fmla="*/ 3256750 h 6858000"/>
              <a:gd name="connsiteX971" fmla="*/ 260025 w 12192001"/>
              <a:gd name="connsiteY971" fmla="*/ 3275530 h 6858000"/>
              <a:gd name="connsiteX972" fmla="*/ 260025 w 12192001"/>
              <a:gd name="connsiteY972" fmla="*/ 3320600 h 6858000"/>
              <a:gd name="connsiteX973" fmla="*/ 262493 w 12192001"/>
              <a:gd name="connsiteY973" fmla="*/ 3354403 h 6858000"/>
              <a:gd name="connsiteX974" fmla="*/ 266195 w 12192001"/>
              <a:gd name="connsiteY974" fmla="*/ 3335623 h 6858000"/>
              <a:gd name="connsiteX975" fmla="*/ 267429 w 12192001"/>
              <a:gd name="connsiteY975" fmla="*/ 3245483 h 6858000"/>
              <a:gd name="connsiteX976" fmla="*/ 267429 w 12192001"/>
              <a:gd name="connsiteY976" fmla="*/ 3102760 h 6858000"/>
              <a:gd name="connsiteX977" fmla="*/ 266195 w 12192001"/>
              <a:gd name="connsiteY977" fmla="*/ 3083981 h 6858000"/>
              <a:gd name="connsiteX978" fmla="*/ 267429 w 12192001"/>
              <a:gd name="connsiteY978" fmla="*/ 3046422 h 6858000"/>
              <a:gd name="connsiteX979" fmla="*/ 266195 w 12192001"/>
              <a:gd name="connsiteY979" fmla="*/ 3008864 h 6858000"/>
              <a:gd name="connsiteX980" fmla="*/ 266195 w 12192001"/>
              <a:gd name="connsiteY980" fmla="*/ 2982573 h 6858000"/>
              <a:gd name="connsiteX981" fmla="*/ 269897 w 12192001"/>
              <a:gd name="connsiteY981" fmla="*/ 2918723 h 6858000"/>
              <a:gd name="connsiteX982" fmla="*/ 267926 w 12192001"/>
              <a:gd name="connsiteY982" fmla="*/ 2906723 h 6858000"/>
              <a:gd name="connsiteX983" fmla="*/ 271947 w 12192001"/>
              <a:gd name="connsiteY983" fmla="*/ 2916475 h 6858000"/>
              <a:gd name="connsiteX984" fmla="*/ 280720 w 12192001"/>
              <a:gd name="connsiteY984" fmla="*/ 2947547 h 6858000"/>
              <a:gd name="connsiteX985" fmla="*/ 284932 w 12192001"/>
              <a:gd name="connsiteY985" fmla="*/ 3065992 h 6858000"/>
              <a:gd name="connsiteX986" fmla="*/ 282145 w 12192001"/>
              <a:gd name="connsiteY986" fmla="*/ 3169574 h 6858000"/>
              <a:gd name="connsiteX987" fmla="*/ 286183 w 12192001"/>
              <a:gd name="connsiteY987" fmla="*/ 3198058 h 6858000"/>
              <a:gd name="connsiteX988" fmla="*/ 295711 w 12192001"/>
              <a:gd name="connsiteY988" fmla="*/ 3233221 h 6858000"/>
              <a:gd name="connsiteX989" fmla="*/ 303845 w 12192001"/>
              <a:gd name="connsiteY989" fmla="*/ 3320176 h 6858000"/>
              <a:gd name="connsiteX990" fmla="*/ 308077 w 12192001"/>
              <a:gd name="connsiteY990" fmla="*/ 3448616 h 6858000"/>
              <a:gd name="connsiteX991" fmla="*/ 316340 w 12192001"/>
              <a:gd name="connsiteY991" fmla="*/ 3473629 h 6858000"/>
              <a:gd name="connsiteX992" fmla="*/ 326055 w 12192001"/>
              <a:gd name="connsiteY992" fmla="*/ 3476838 h 6858000"/>
              <a:gd name="connsiteX993" fmla="*/ 370333 w 12192001"/>
              <a:gd name="connsiteY993" fmla="*/ 3588281 h 6858000"/>
              <a:gd name="connsiteX994" fmla="*/ 379558 w 12192001"/>
              <a:gd name="connsiteY994" fmla="*/ 3595426 h 6858000"/>
              <a:gd name="connsiteX995" fmla="*/ 388254 w 12192001"/>
              <a:gd name="connsiteY995" fmla="*/ 3586516 h 6858000"/>
              <a:gd name="connsiteX996" fmla="*/ 405420 w 12192001"/>
              <a:gd name="connsiteY996" fmla="*/ 3580659 h 6858000"/>
              <a:gd name="connsiteX997" fmla="*/ 403478 w 12192001"/>
              <a:gd name="connsiteY997" fmla="*/ 3606400 h 6858000"/>
              <a:gd name="connsiteX998" fmla="*/ 396369 w 12192001"/>
              <a:gd name="connsiteY998" fmla="*/ 3663475 h 6858000"/>
              <a:gd name="connsiteX999" fmla="*/ 385996 w 12192001"/>
              <a:gd name="connsiteY999" fmla="*/ 3706153 h 6858000"/>
              <a:gd name="connsiteX1000" fmla="*/ 378055 w 12192001"/>
              <a:gd name="connsiteY1000" fmla="*/ 3719155 h 6858000"/>
              <a:gd name="connsiteX1001" fmla="*/ 375603 w 12192001"/>
              <a:gd name="connsiteY1001" fmla="*/ 3738836 h 6858000"/>
              <a:gd name="connsiteX1002" fmla="*/ 388054 w 12192001"/>
              <a:gd name="connsiteY1002" fmla="*/ 3740387 h 6858000"/>
              <a:gd name="connsiteX1003" fmla="*/ 403710 w 12192001"/>
              <a:gd name="connsiteY1003" fmla="*/ 3726348 h 6858000"/>
              <a:gd name="connsiteX1004" fmla="*/ 410670 w 12192001"/>
              <a:gd name="connsiteY1004" fmla="*/ 3721219 h 6858000"/>
              <a:gd name="connsiteX1005" fmla="*/ 410444 w 12192001"/>
              <a:gd name="connsiteY1005" fmla="*/ 3733182 h 6858000"/>
              <a:gd name="connsiteX1006" fmla="*/ 406238 w 12192001"/>
              <a:gd name="connsiteY1006" fmla="*/ 3746649 h 6858000"/>
              <a:gd name="connsiteX1007" fmla="*/ 404768 w 12192001"/>
              <a:gd name="connsiteY1007" fmla="*/ 3758458 h 6858000"/>
              <a:gd name="connsiteX1008" fmla="*/ 413882 w 12192001"/>
              <a:gd name="connsiteY1008" fmla="*/ 3837540 h 6858000"/>
              <a:gd name="connsiteX1009" fmla="*/ 408735 w 12192001"/>
              <a:gd name="connsiteY1009" fmla="*/ 3878870 h 6858000"/>
              <a:gd name="connsiteX1010" fmla="*/ 412018 w 12192001"/>
              <a:gd name="connsiteY1010" fmla="*/ 3903263 h 6858000"/>
              <a:gd name="connsiteX1011" fmla="*/ 426184 w 12192001"/>
              <a:gd name="connsiteY1011" fmla="*/ 3891037 h 6858000"/>
              <a:gd name="connsiteX1012" fmla="*/ 433880 w 12192001"/>
              <a:gd name="connsiteY1012" fmla="*/ 3880003 h 6858000"/>
              <a:gd name="connsiteX1013" fmla="*/ 445066 w 12192001"/>
              <a:gd name="connsiteY1013" fmla="*/ 3871404 h 6858000"/>
              <a:gd name="connsiteX1014" fmla="*/ 446349 w 12192001"/>
              <a:gd name="connsiteY1014" fmla="*/ 3891550 h 6858000"/>
              <a:gd name="connsiteX1015" fmla="*/ 447691 w 12192001"/>
              <a:gd name="connsiteY1015" fmla="*/ 3941683 h 6858000"/>
              <a:gd name="connsiteX1016" fmla="*/ 419455 w 12192001"/>
              <a:gd name="connsiteY1016" fmla="*/ 4016113 h 6858000"/>
              <a:gd name="connsiteX1017" fmla="*/ 401838 w 12192001"/>
              <a:gd name="connsiteY1017" fmla="*/ 4045897 h 6858000"/>
              <a:gd name="connsiteX1018" fmla="*/ 471559 w 12192001"/>
              <a:gd name="connsiteY1018" fmla="*/ 4054581 h 6858000"/>
              <a:gd name="connsiteX1019" fmla="*/ 493421 w 12192001"/>
              <a:gd name="connsiteY1019" fmla="*/ 4031322 h 6858000"/>
              <a:gd name="connsiteX1020" fmla="*/ 502645 w 12192001"/>
              <a:gd name="connsiteY1020" fmla="*/ 4038467 h 6858000"/>
              <a:gd name="connsiteX1021" fmla="*/ 506342 w 12192001"/>
              <a:gd name="connsiteY1021" fmla="*/ 4018941 h 6858000"/>
              <a:gd name="connsiteX1022" fmla="*/ 505568 w 12192001"/>
              <a:gd name="connsiteY1022" fmla="*/ 4004854 h 6858000"/>
              <a:gd name="connsiteX1023" fmla="*/ 515489 w 12192001"/>
              <a:gd name="connsiteY1023" fmla="*/ 3986103 h 6858000"/>
              <a:gd name="connsiteX1024" fmla="*/ 526411 w 12192001"/>
              <a:gd name="connsiteY1024" fmla="*/ 3969476 h 6858000"/>
              <a:gd name="connsiteX1025" fmla="*/ 526578 w 12192001"/>
              <a:gd name="connsiteY1025" fmla="*/ 3927525 h 6858000"/>
              <a:gd name="connsiteX1026" fmla="*/ 530236 w 12192001"/>
              <a:gd name="connsiteY1026" fmla="*/ 3888008 h 6858000"/>
              <a:gd name="connsiteX1027" fmla="*/ 549627 w 12192001"/>
              <a:gd name="connsiteY1027" fmla="*/ 3874434 h 6858000"/>
              <a:gd name="connsiteX1028" fmla="*/ 558078 w 12192001"/>
              <a:gd name="connsiteY1028" fmla="*/ 3867492 h 6858000"/>
              <a:gd name="connsiteX1029" fmla="*/ 539571 w 12192001"/>
              <a:gd name="connsiteY1029" fmla="*/ 3823215 h 6858000"/>
              <a:gd name="connsiteX1030" fmla="*/ 527101 w 12192001"/>
              <a:gd name="connsiteY1030" fmla="*/ 3811669 h 6858000"/>
              <a:gd name="connsiteX1031" fmla="*/ 528759 w 12192001"/>
              <a:gd name="connsiteY1031" fmla="*/ 3767905 h 6858000"/>
              <a:gd name="connsiteX1032" fmla="*/ 536720 w 12192001"/>
              <a:gd name="connsiteY1032" fmla="*/ 3764900 h 6858000"/>
              <a:gd name="connsiteX1033" fmla="*/ 548415 w 12192001"/>
              <a:gd name="connsiteY1033" fmla="*/ 3762359 h 6858000"/>
              <a:gd name="connsiteX1034" fmla="*/ 555846 w 12192001"/>
              <a:gd name="connsiteY1034" fmla="*/ 3743298 h 6858000"/>
              <a:gd name="connsiteX1035" fmla="*/ 549260 w 12192001"/>
              <a:gd name="connsiteY1035" fmla="*/ 3684517 h 6858000"/>
              <a:gd name="connsiteX1036" fmla="*/ 544713 w 12192001"/>
              <a:gd name="connsiteY1036" fmla="*/ 3649974 h 6858000"/>
              <a:gd name="connsiteX1037" fmla="*/ 562704 w 12192001"/>
              <a:gd name="connsiteY1037" fmla="*/ 3556280 h 6858000"/>
              <a:gd name="connsiteX1038" fmla="*/ 568626 w 12192001"/>
              <a:gd name="connsiteY1038" fmla="*/ 3529036 h 6858000"/>
              <a:gd name="connsiteX1039" fmla="*/ 558002 w 12192001"/>
              <a:gd name="connsiteY1039" fmla="*/ 3441772 h 6858000"/>
              <a:gd name="connsiteX1040" fmla="*/ 562885 w 12192001"/>
              <a:gd name="connsiteY1040" fmla="*/ 3392414 h 6858000"/>
              <a:gd name="connsiteX1041" fmla="*/ 591140 w 12192001"/>
              <a:gd name="connsiteY1041" fmla="*/ 3327979 h 6858000"/>
              <a:gd name="connsiteX1042" fmla="*/ 569220 w 12192001"/>
              <a:gd name="connsiteY1042" fmla="*/ 3321252 h 6858000"/>
              <a:gd name="connsiteX1043" fmla="*/ 559693 w 12192001"/>
              <a:gd name="connsiteY1043" fmla="*/ 3286088 h 6858000"/>
              <a:gd name="connsiteX1044" fmla="*/ 575613 w 12192001"/>
              <a:gd name="connsiteY1044" fmla="*/ 3280077 h 6858000"/>
              <a:gd name="connsiteX1045" fmla="*/ 587025 w 12192001"/>
              <a:gd name="connsiteY1045" fmla="*/ 3259513 h 6858000"/>
              <a:gd name="connsiteX1046" fmla="*/ 589173 w 12192001"/>
              <a:gd name="connsiteY1046" fmla="*/ 3211813 h 6858000"/>
              <a:gd name="connsiteX1047" fmla="*/ 590793 w 12192001"/>
              <a:gd name="connsiteY1047" fmla="*/ 3148058 h 6858000"/>
              <a:gd name="connsiteX1048" fmla="*/ 596205 w 12192001"/>
              <a:gd name="connsiteY1048" fmla="*/ 3114755 h 6858000"/>
              <a:gd name="connsiteX1049" fmla="*/ 608126 w 12192001"/>
              <a:gd name="connsiteY1049" fmla="*/ 3100251 h 6858000"/>
              <a:gd name="connsiteX1050" fmla="*/ 622763 w 12192001"/>
              <a:gd name="connsiteY1050" fmla="*/ 3074093 h 6858000"/>
              <a:gd name="connsiteX1051" fmla="*/ 606559 w 12192001"/>
              <a:gd name="connsiteY1051" fmla="*/ 3062082 h 6858000"/>
              <a:gd name="connsiteX1052" fmla="*/ 603295 w 12192001"/>
              <a:gd name="connsiteY1052" fmla="*/ 3047685 h 6858000"/>
              <a:gd name="connsiteX1053" fmla="*/ 609500 w 12192001"/>
              <a:gd name="connsiteY1053" fmla="*/ 3038464 h 6858000"/>
              <a:gd name="connsiteX1054" fmla="*/ 631362 w 12192001"/>
              <a:gd name="connsiteY1054" fmla="*/ 3015205 h 6858000"/>
              <a:gd name="connsiteX1055" fmla="*/ 631708 w 12192001"/>
              <a:gd name="connsiteY1055" fmla="*/ 3014443 h 6858000"/>
              <a:gd name="connsiteX1056" fmla="*/ 643055 w 12192001"/>
              <a:gd name="connsiteY1056" fmla="*/ 3039061 h 6858000"/>
              <a:gd name="connsiteX1057" fmla="*/ 646852 w 12192001"/>
              <a:gd name="connsiteY1057" fmla="*/ 3076609 h 6858000"/>
              <a:gd name="connsiteX1058" fmla="*/ 635462 w 12192001"/>
              <a:gd name="connsiteY1058" fmla="*/ 3129175 h 6858000"/>
              <a:gd name="connsiteX1059" fmla="*/ 635462 w 12192001"/>
              <a:gd name="connsiteY1059" fmla="*/ 3159213 h 6858000"/>
              <a:gd name="connsiteX1060" fmla="*/ 639259 w 12192001"/>
              <a:gd name="connsiteY1060" fmla="*/ 3174232 h 6858000"/>
              <a:gd name="connsiteX1061" fmla="*/ 646852 w 12192001"/>
              <a:gd name="connsiteY1061" fmla="*/ 3215534 h 6858000"/>
              <a:gd name="connsiteX1062" fmla="*/ 650648 w 12192001"/>
              <a:gd name="connsiteY1062" fmla="*/ 3230552 h 6858000"/>
              <a:gd name="connsiteX1063" fmla="*/ 656780 w 12192001"/>
              <a:gd name="connsiteY1063" fmla="*/ 3236030 h 6858000"/>
              <a:gd name="connsiteX1064" fmla="*/ 656972 w 12192001"/>
              <a:gd name="connsiteY1064" fmla="*/ 3256233 h 6858000"/>
              <a:gd name="connsiteX1065" fmla="*/ 669538 w 12192001"/>
              <a:gd name="connsiteY1065" fmla="*/ 3317758 h 6858000"/>
              <a:gd name="connsiteX1066" fmla="*/ 705495 w 12192001"/>
              <a:gd name="connsiteY1066" fmla="*/ 3374201 h 6858000"/>
              <a:gd name="connsiteX1067" fmla="*/ 696366 w 12192001"/>
              <a:gd name="connsiteY1067" fmla="*/ 3417034 h 6858000"/>
              <a:gd name="connsiteX1068" fmla="*/ 711571 w 12192001"/>
              <a:gd name="connsiteY1068" fmla="*/ 3426922 h 6858000"/>
              <a:gd name="connsiteX1069" fmla="*/ 724569 w 12192001"/>
              <a:gd name="connsiteY1069" fmla="*/ 3454524 h 6858000"/>
              <a:gd name="connsiteX1070" fmla="*/ 711422 w 12192001"/>
              <a:gd name="connsiteY1070" fmla="*/ 3478869 h 6858000"/>
              <a:gd name="connsiteX1071" fmla="*/ 688296 w 12192001"/>
              <a:gd name="connsiteY1071" fmla="*/ 3491977 h 6858000"/>
              <a:gd name="connsiteX1072" fmla="*/ 706765 w 12192001"/>
              <a:gd name="connsiteY1072" fmla="*/ 3516263 h 6858000"/>
              <a:gd name="connsiteX1073" fmla="*/ 718273 w 12192001"/>
              <a:gd name="connsiteY1073" fmla="*/ 3545677 h 6858000"/>
              <a:gd name="connsiteX1074" fmla="*/ 759320 w 12192001"/>
              <a:gd name="connsiteY1074" fmla="*/ 3530803 h 6858000"/>
              <a:gd name="connsiteX1075" fmla="*/ 769222 w 12192001"/>
              <a:gd name="connsiteY1075" fmla="*/ 3502057 h 6858000"/>
              <a:gd name="connsiteX1076" fmla="*/ 758243 w 12192001"/>
              <a:gd name="connsiteY1076" fmla="*/ 3488698 h 6858000"/>
              <a:gd name="connsiteX1077" fmla="*/ 752243 w 12192001"/>
              <a:gd name="connsiteY1077" fmla="*/ 3475959 h 6858000"/>
              <a:gd name="connsiteX1078" fmla="*/ 743677 w 12192001"/>
              <a:gd name="connsiteY1078" fmla="*/ 3422927 h 6858000"/>
              <a:gd name="connsiteX1079" fmla="*/ 747825 w 12192001"/>
              <a:gd name="connsiteY1079" fmla="*/ 3379473 h 6858000"/>
              <a:gd name="connsiteX1080" fmla="*/ 745561 w 12192001"/>
              <a:gd name="connsiteY1080" fmla="*/ 3367200 h 6858000"/>
              <a:gd name="connsiteX1081" fmla="*/ 738317 w 12192001"/>
              <a:gd name="connsiteY1081" fmla="*/ 3354305 h 6858000"/>
              <a:gd name="connsiteX1082" fmla="*/ 739088 w 12192001"/>
              <a:gd name="connsiteY1082" fmla="*/ 3302437 h 6858000"/>
              <a:gd name="connsiteX1083" fmla="*/ 744695 w 12192001"/>
              <a:gd name="connsiteY1083" fmla="*/ 3278803 h 6858000"/>
              <a:gd name="connsiteX1084" fmla="*/ 745085 w 12192001"/>
              <a:gd name="connsiteY1084" fmla="*/ 3278894 h 6858000"/>
              <a:gd name="connsiteX1085" fmla="*/ 760746 w 12192001"/>
              <a:gd name="connsiteY1085" fmla="*/ 3305647 h 6858000"/>
              <a:gd name="connsiteX1086" fmla="*/ 783525 w 12192001"/>
              <a:gd name="connsiteY1086" fmla="*/ 3328175 h 6858000"/>
              <a:gd name="connsiteX1087" fmla="*/ 813896 w 12192001"/>
              <a:gd name="connsiteY1087" fmla="*/ 3343194 h 6858000"/>
              <a:gd name="connsiteX1088" fmla="*/ 821489 w 12192001"/>
              <a:gd name="connsiteY1088" fmla="*/ 3343194 h 6858000"/>
              <a:gd name="connsiteX1089" fmla="*/ 859454 w 12192001"/>
              <a:gd name="connsiteY1089" fmla="*/ 3286873 h 6858000"/>
              <a:gd name="connsiteX1090" fmla="*/ 859454 w 12192001"/>
              <a:gd name="connsiteY1090" fmla="*/ 3241913 h 6858000"/>
              <a:gd name="connsiteX1091" fmla="*/ 859954 w 12192001"/>
              <a:gd name="connsiteY1091" fmla="*/ 3240544 h 6858000"/>
              <a:gd name="connsiteX1092" fmla="*/ 859454 w 12192001"/>
              <a:gd name="connsiteY1092" fmla="*/ 3239909 h 6858000"/>
              <a:gd name="connsiteX1093" fmla="*/ 859454 w 12192001"/>
              <a:gd name="connsiteY1093" fmla="*/ 3199498 h 6858000"/>
              <a:gd name="connsiteX1094" fmla="*/ 863451 w 12192001"/>
              <a:gd name="connsiteY1094" fmla="*/ 3182019 h 6858000"/>
              <a:gd name="connsiteX1095" fmla="*/ 872145 w 12192001"/>
              <a:gd name="connsiteY1095" fmla="*/ 3112219 h 6858000"/>
              <a:gd name="connsiteX1096" fmla="*/ 872267 w 12192001"/>
              <a:gd name="connsiteY1096" fmla="*/ 3114156 h 6858000"/>
              <a:gd name="connsiteX1097" fmla="*/ 882233 w 12192001"/>
              <a:gd name="connsiteY1097" fmla="*/ 3136684 h 6858000"/>
              <a:gd name="connsiteX1098" fmla="*/ 931587 w 12192001"/>
              <a:gd name="connsiteY1098" fmla="*/ 3264345 h 6858000"/>
              <a:gd name="connsiteX1099" fmla="*/ 935383 w 12192001"/>
              <a:gd name="connsiteY1099" fmla="*/ 3339439 h 6858000"/>
              <a:gd name="connsiteX1100" fmla="*/ 935383 w 12192001"/>
              <a:gd name="connsiteY1100" fmla="*/ 3388251 h 6858000"/>
              <a:gd name="connsiteX1101" fmla="*/ 942976 w 12192001"/>
              <a:gd name="connsiteY1101" fmla="*/ 3433307 h 6858000"/>
              <a:gd name="connsiteX1102" fmla="*/ 950569 w 12192001"/>
              <a:gd name="connsiteY1102" fmla="*/ 3452081 h 6858000"/>
              <a:gd name="connsiteX1103" fmla="*/ 958162 w 12192001"/>
              <a:gd name="connsiteY1103" fmla="*/ 3433307 h 6858000"/>
              <a:gd name="connsiteX1104" fmla="*/ 950569 w 12192001"/>
              <a:gd name="connsiteY1104" fmla="*/ 3301892 h 6858000"/>
              <a:gd name="connsiteX1105" fmla="*/ 973348 w 12192001"/>
              <a:gd name="connsiteY1105" fmla="*/ 3245571 h 6858000"/>
              <a:gd name="connsiteX1106" fmla="*/ 980941 w 12192001"/>
              <a:gd name="connsiteY1106" fmla="*/ 3245571 h 6858000"/>
              <a:gd name="connsiteX1107" fmla="*/ 996127 w 12192001"/>
              <a:gd name="connsiteY1107" fmla="*/ 3249326 h 6858000"/>
              <a:gd name="connsiteX1108" fmla="*/ 996127 w 12192001"/>
              <a:gd name="connsiteY1108" fmla="*/ 3283119 h 6858000"/>
              <a:gd name="connsiteX1109" fmla="*/ 1003719 w 12192001"/>
              <a:gd name="connsiteY1109" fmla="*/ 3305647 h 6858000"/>
              <a:gd name="connsiteX1110" fmla="*/ 1011313 w 12192001"/>
              <a:gd name="connsiteY1110" fmla="*/ 3309402 h 6858000"/>
              <a:gd name="connsiteX1111" fmla="*/ 1015109 w 12192001"/>
              <a:gd name="connsiteY1111" fmla="*/ 3301892 h 6858000"/>
              <a:gd name="connsiteX1112" fmla="*/ 1015109 w 12192001"/>
              <a:gd name="connsiteY1112" fmla="*/ 3268100 h 6858000"/>
              <a:gd name="connsiteX1113" fmla="*/ 1022702 w 12192001"/>
              <a:gd name="connsiteY1113" fmla="*/ 3256835 h 6858000"/>
              <a:gd name="connsiteX1114" fmla="*/ 1030295 w 12192001"/>
              <a:gd name="connsiteY1114" fmla="*/ 3264345 h 6858000"/>
              <a:gd name="connsiteX1115" fmla="*/ 1049277 w 12192001"/>
              <a:gd name="connsiteY1115" fmla="*/ 3309402 h 6858000"/>
              <a:gd name="connsiteX1116" fmla="*/ 1064463 w 12192001"/>
              <a:gd name="connsiteY1116" fmla="*/ 3380741 h 6858000"/>
              <a:gd name="connsiteX1117" fmla="*/ 1068260 w 12192001"/>
              <a:gd name="connsiteY1117" fmla="*/ 3380741 h 6858000"/>
              <a:gd name="connsiteX1118" fmla="*/ 1075852 w 12192001"/>
              <a:gd name="connsiteY1118" fmla="*/ 3380741 h 6858000"/>
              <a:gd name="connsiteX1119" fmla="*/ 1075852 w 12192001"/>
              <a:gd name="connsiteY1119" fmla="*/ 3365722 h 6858000"/>
              <a:gd name="connsiteX1120" fmla="*/ 1082971 w 12192001"/>
              <a:gd name="connsiteY1120" fmla="*/ 3353050 h 6858000"/>
              <a:gd name="connsiteX1121" fmla="*/ 1091227 w 12192001"/>
              <a:gd name="connsiteY1121" fmla="*/ 3353792 h 6858000"/>
              <a:gd name="connsiteX1122" fmla="*/ 1092842 w 12192001"/>
              <a:gd name="connsiteY1122" fmla="*/ 3370483 h 6858000"/>
              <a:gd name="connsiteX1123" fmla="*/ 1112833 w 12192001"/>
              <a:gd name="connsiteY1123" fmla="*/ 3666773 h 6858000"/>
              <a:gd name="connsiteX1124" fmla="*/ 1117851 w 12192001"/>
              <a:gd name="connsiteY1124" fmla="*/ 3687385 h 6858000"/>
              <a:gd name="connsiteX1125" fmla="*/ 1132017 w 12192001"/>
              <a:gd name="connsiteY1125" fmla="*/ 3675159 h 6858000"/>
              <a:gd name="connsiteX1126" fmla="*/ 1143203 w 12192001"/>
              <a:gd name="connsiteY1126" fmla="*/ 3666559 h 6858000"/>
              <a:gd name="connsiteX1127" fmla="*/ 1150957 w 12192001"/>
              <a:gd name="connsiteY1127" fmla="*/ 3685512 h 6858000"/>
              <a:gd name="connsiteX1128" fmla="*/ 1148751 w 12192001"/>
              <a:gd name="connsiteY1128" fmla="*/ 3703225 h 6858000"/>
              <a:gd name="connsiteX1129" fmla="*/ 1171993 w 12192001"/>
              <a:gd name="connsiteY1129" fmla="*/ 3750090 h 6858000"/>
              <a:gd name="connsiteX1130" fmla="*/ 1191159 w 12192001"/>
              <a:gd name="connsiteY1130" fmla="*/ 3748480 h 6858000"/>
              <a:gd name="connsiteX1131" fmla="*/ 1197667 w 12192001"/>
              <a:gd name="connsiteY1131" fmla="*/ 3767279 h 6858000"/>
              <a:gd name="connsiteX1132" fmla="*/ 1162865 w 12192001"/>
              <a:gd name="connsiteY1132" fmla="*/ 3792923 h 6858000"/>
              <a:gd name="connsiteX1133" fmla="*/ 1187823 w 12192001"/>
              <a:gd name="connsiteY1133" fmla="*/ 3826012 h 6858000"/>
              <a:gd name="connsiteX1134" fmla="*/ 1229380 w 12192001"/>
              <a:gd name="connsiteY1134" fmla="*/ 3817197 h 6858000"/>
              <a:gd name="connsiteX1135" fmla="*/ 1233018 w 12192001"/>
              <a:gd name="connsiteY1135" fmla="*/ 3767684 h 6858000"/>
              <a:gd name="connsiteX1136" fmla="*/ 1228658 w 12192001"/>
              <a:gd name="connsiteY1136" fmla="*/ 3701186 h 6858000"/>
              <a:gd name="connsiteX1137" fmla="*/ 1234296 w 12192001"/>
              <a:gd name="connsiteY1137" fmla="*/ 3655920 h 6858000"/>
              <a:gd name="connsiteX1138" fmla="*/ 1233708 w 12192001"/>
              <a:gd name="connsiteY1138" fmla="*/ 3515035 h 6858000"/>
              <a:gd name="connsiteX1139" fmla="*/ 1229435 w 12192001"/>
              <a:gd name="connsiteY1139" fmla="*/ 3501219 h 6858000"/>
              <a:gd name="connsiteX1140" fmla="*/ 1228660 w 12192001"/>
              <a:gd name="connsiteY1140" fmla="*/ 3494322 h 6858000"/>
              <a:gd name="connsiteX1141" fmla="*/ 1242897 w 12192001"/>
              <a:gd name="connsiteY1141" fmla="*/ 3474609 h 6858000"/>
              <a:gd name="connsiteX1142" fmla="*/ 1265676 w 12192001"/>
              <a:gd name="connsiteY1142" fmla="*/ 3470855 h 6858000"/>
              <a:gd name="connsiteX1143" fmla="*/ 1265676 w 12192001"/>
              <a:gd name="connsiteY1143" fmla="*/ 3437062 h 6858000"/>
              <a:gd name="connsiteX1144" fmla="*/ 1269472 w 12192001"/>
              <a:gd name="connsiteY1144" fmla="*/ 3407024 h 6858000"/>
              <a:gd name="connsiteX1145" fmla="*/ 1265676 w 12192001"/>
              <a:gd name="connsiteY1145" fmla="*/ 3380741 h 6858000"/>
              <a:gd name="connsiteX1146" fmla="*/ 1264081 w 12192001"/>
              <a:gd name="connsiteY1146" fmla="*/ 3340138 h 6858000"/>
              <a:gd name="connsiteX1147" fmla="*/ 1272744 w 12192001"/>
              <a:gd name="connsiteY1147" fmla="*/ 3326935 h 6858000"/>
              <a:gd name="connsiteX1148" fmla="*/ 1282930 w 12192001"/>
              <a:gd name="connsiteY1148" fmla="*/ 3316212 h 6858000"/>
              <a:gd name="connsiteX1149" fmla="*/ 1302682 w 12192001"/>
              <a:gd name="connsiteY1149" fmla="*/ 3360644 h 6858000"/>
              <a:gd name="connsiteX1150" fmla="*/ 1298424 w 12192001"/>
              <a:gd name="connsiteY1150" fmla="*/ 3476034 h 6858000"/>
              <a:gd name="connsiteX1151" fmla="*/ 1292276 w 12192001"/>
              <a:gd name="connsiteY1151" fmla="*/ 3515242 h 6858000"/>
              <a:gd name="connsiteX1152" fmla="*/ 1295296 w 12192001"/>
              <a:gd name="connsiteY1152" fmla="*/ 3531607 h 6858000"/>
              <a:gd name="connsiteX1153" fmla="*/ 1310539 w 12192001"/>
              <a:gd name="connsiteY1153" fmla="*/ 3561486 h 6858000"/>
              <a:gd name="connsiteX1154" fmla="*/ 1315370 w 12192001"/>
              <a:gd name="connsiteY1154" fmla="*/ 3614053 h 6858000"/>
              <a:gd name="connsiteX1155" fmla="*/ 1332839 w 12192001"/>
              <a:gd name="connsiteY1155" fmla="*/ 3636215 h 6858000"/>
              <a:gd name="connsiteX1156" fmla="*/ 1339309 w 12192001"/>
              <a:gd name="connsiteY1156" fmla="*/ 3635022 h 6858000"/>
              <a:gd name="connsiteX1157" fmla="*/ 1348553 w 12192001"/>
              <a:gd name="connsiteY1157" fmla="*/ 3652163 h 6858000"/>
              <a:gd name="connsiteX1158" fmla="*/ 1337613 w 12192001"/>
              <a:gd name="connsiteY1158" fmla="*/ 3658795 h 6858000"/>
              <a:gd name="connsiteX1159" fmla="*/ 1324691 w 12192001"/>
              <a:gd name="connsiteY1159" fmla="*/ 3671176 h 6858000"/>
              <a:gd name="connsiteX1160" fmla="*/ 1344670 w 12192001"/>
              <a:gd name="connsiteY1160" fmla="*/ 3703644 h 6858000"/>
              <a:gd name="connsiteX1161" fmla="*/ 1354630 w 12192001"/>
              <a:gd name="connsiteY1161" fmla="*/ 3704885 h 6858000"/>
              <a:gd name="connsiteX1162" fmla="*/ 1348424 w 12192001"/>
              <a:gd name="connsiteY1162" fmla="*/ 3714105 h 6858000"/>
              <a:gd name="connsiteX1163" fmla="*/ 1346482 w 12192001"/>
              <a:gd name="connsiteY1163" fmla="*/ 3739846 h 6858000"/>
              <a:gd name="connsiteX1164" fmla="*/ 1373705 w 12192001"/>
              <a:gd name="connsiteY1164" fmla="*/ 3785208 h 6858000"/>
              <a:gd name="connsiteX1165" fmla="*/ 1410378 w 12192001"/>
              <a:gd name="connsiteY1165" fmla="*/ 3825751 h 6858000"/>
              <a:gd name="connsiteX1166" fmla="*/ 1424602 w 12192001"/>
              <a:gd name="connsiteY1166" fmla="*/ 3843512 h 6858000"/>
              <a:gd name="connsiteX1167" fmla="*/ 1470841 w 12192001"/>
              <a:gd name="connsiteY1167" fmla="*/ 3939210 h 6858000"/>
              <a:gd name="connsiteX1168" fmla="*/ 1487781 w 12192001"/>
              <a:gd name="connsiteY1168" fmla="*/ 3945317 h 6858000"/>
              <a:gd name="connsiteX1169" fmla="*/ 1489233 w 12192001"/>
              <a:gd name="connsiteY1169" fmla="*/ 3923513 h 6858000"/>
              <a:gd name="connsiteX1170" fmla="*/ 1493645 w 12192001"/>
              <a:gd name="connsiteY1170" fmla="*/ 3888087 h 6858000"/>
              <a:gd name="connsiteX1171" fmla="*/ 1508244 w 12192001"/>
              <a:gd name="connsiteY1171" fmla="*/ 3841938 h 6858000"/>
              <a:gd name="connsiteX1172" fmla="*/ 1480531 w 12192001"/>
              <a:gd name="connsiteY1172" fmla="*/ 3800512 h 6858000"/>
              <a:gd name="connsiteX1173" fmla="*/ 1467590 w 12192001"/>
              <a:gd name="connsiteY1173" fmla="*/ 3802898 h 6858000"/>
              <a:gd name="connsiteX1174" fmla="*/ 1464855 w 12192001"/>
              <a:gd name="connsiteY1174" fmla="*/ 3804556 h 6858000"/>
              <a:gd name="connsiteX1175" fmla="*/ 1466590 w 12192001"/>
              <a:gd name="connsiteY1175" fmla="*/ 3800774 h 6858000"/>
              <a:gd name="connsiteX1176" fmla="*/ 1468042 w 12192001"/>
              <a:gd name="connsiteY1176" fmla="*/ 3778970 h 6858000"/>
              <a:gd name="connsiteX1177" fmla="*/ 1496807 w 12192001"/>
              <a:gd name="connsiteY1177" fmla="*/ 3720595 h 6858000"/>
              <a:gd name="connsiteX1178" fmla="*/ 1512179 w 12192001"/>
              <a:gd name="connsiteY1178" fmla="*/ 3688533 h 6858000"/>
              <a:gd name="connsiteX1179" fmla="*/ 1500916 w 12192001"/>
              <a:gd name="connsiteY1179" fmla="*/ 3657150 h 6858000"/>
              <a:gd name="connsiteX1180" fmla="*/ 1466107 w 12192001"/>
              <a:gd name="connsiteY1180" fmla="*/ 3550884 h 6858000"/>
              <a:gd name="connsiteX1181" fmla="*/ 1487215 w 12192001"/>
              <a:gd name="connsiteY1181" fmla="*/ 3523533 h 6858000"/>
              <a:gd name="connsiteX1182" fmla="*/ 1514321 w 12192001"/>
              <a:gd name="connsiteY1182" fmla="*/ 3508922 h 6858000"/>
              <a:gd name="connsiteX1183" fmla="*/ 1495814 w 12192001"/>
              <a:gd name="connsiteY1183" fmla="*/ 3464645 h 6858000"/>
              <a:gd name="connsiteX1184" fmla="*/ 1497542 w 12192001"/>
              <a:gd name="connsiteY1184" fmla="*/ 3451858 h 6858000"/>
              <a:gd name="connsiteX1185" fmla="*/ 1503296 w 12192001"/>
              <a:gd name="connsiteY1185" fmla="*/ 3452080 h 6858000"/>
              <a:gd name="connsiteX1186" fmla="*/ 1510889 w 12192001"/>
              <a:gd name="connsiteY1186" fmla="*/ 3433306 h 6858000"/>
              <a:gd name="connsiteX1187" fmla="*/ 1508924 w 12192001"/>
              <a:gd name="connsiteY1187" fmla="*/ 3378893 h 6858000"/>
              <a:gd name="connsiteX1188" fmla="*/ 1530236 w 12192001"/>
              <a:gd name="connsiteY1188" fmla="*/ 3370999 h 6858000"/>
              <a:gd name="connsiteX1189" fmla="*/ 1553362 w 12192001"/>
              <a:gd name="connsiteY1189" fmla="*/ 3357890 h 6858000"/>
              <a:gd name="connsiteX1190" fmla="*/ 1554343 w 12192001"/>
              <a:gd name="connsiteY1190" fmla="*/ 3350018 h 6858000"/>
              <a:gd name="connsiteX1191" fmla="*/ 1542835 w 12192001"/>
              <a:gd name="connsiteY1191" fmla="*/ 3320603 h 6858000"/>
              <a:gd name="connsiteX1192" fmla="*/ 1525366 w 12192001"/>
              <a:gd name="connsiteY1192" fmla="*/ 3298441 h 6858000"/>
              <a:gd name="connsiteX1193" fmla="*/ 1511102 w 12192001"/>
              <a:gd name="connsiteY1193" fmla="*/ 3292417 h 6858000"/>
              <a:gd name="connsiteX1194" fmla="*/ 1508675 w 12192001"/>
              <a:gd name="connsiteY1194" fmla="*/ 3286693 h 6858000"/>
              <a:gd name="connsiteX1195" fmla="*/ 1513262 w 12192001"/>
              <a:gd name="connsiteY1195" fmla="*/ 3273731 h 6858000"/>
              <a:gd name="connsiteX1196" fmla="*/ 1526075 w 12192001"/>
              <a:gd name="connsiteY1196" fmla="*/ 3245570 h 6858000"/>
              <a:gd name="connsiteX1197" fmla="*/ 1533668 w 12192001"/>
              <a:gd name="connsiteY1197" fmla="*/ 3245570 h 6858000"/>
              <a:gd name="connsiteX1198" fmla="*/ 1548854 w 12192001"/>
              <a:gd name="connsiteY1198" fmla="*/ 3249325 h 6858000"/>
              <a:gd name="connsiteX1199" fmla="*/ 1548854 w 12192001"/>
              <a:gd name="connsiteY1199" fmla="*/ 3283118 h 6858000"/>
              <a:gd name="connsiteX1200" fmla="*/ 1556447 w 12192001"/>
              <a:gd name="connsiteY1200" fmla="*/ 3305646 h 6858000"/>
              <a:gd name="connsiteX1201" fmla="*/ 1564040 w 12192001"/>
              <a:gd name="connsiteY1201" fmla="*/ 3309401 h 6858000"/>
              <a:gd name="connsiteX1202" fmla="*/ 1567836 w 12192001"/>
              <a:gd name="connsiteY1202" fmla="*/ 3301891 h 6858000"/>
              <a:gd name="connsiteX1203" fmla="*/ 1567836 w 12192001"/>
              <a:gd name="connsiteY1203" fmla="*/ 3268099 h 6858000"/>
              <a:gd name="connsiteX1204" fmla="*/ 1575429 w 12192001"/>
              <a:gd name="connsiteY1204" fmla="*/ 3256834 h 6858000"/>
              <a:gd name="connsiteX1205" fmla="*/ 1583022 w 12192001"/>
              <a:gd name="connsiteY1205" fmla="*/ 3264344 h 6858000"/>
              <a:gd name="connsiteX1206" fmla="*/ 1602004 w 12192001"/>
              <a:gd name="connsiteY1206" fmla="*/ 3309401 h 6858000"/>
              <a:gd name="connsiteX1207" fmla="*/ 1617190 w 12192001"/>
              <a:gd name="connsiteY1207" fmla="*/ 3380740 h 6858000"/>
              <a:gd name="connsiteX1208" fmla="*/ 1620987 w 12192001"/>
              <a:gd name="connsiteY1208" fmla="*/ 3380740 h 6858000"/>
              <a:gd name="connsiteX1209" fmla="*/ 1628580 w 12192001"/>
              <a:gd name="connsiteY1209" fmla="*/ 3380740 h 6858000"/>
              <a:gd name="connsiteX1210" fmla="*/ 1628580 w 12192001"/>
              <a:gd name="connsiteY1210" fmla="*/ 3365721 h 6858000"/>
              <a:gd name="connsiteX1211" fmla="*/ 1651358 w 12192001"/>
              <a:gd name="connsiteY1211" fmla="*/ 3354457 h 6858000"/>
              <a:gd name="connsiteX1212" fmla="*/ 1662748 w 12192001"/>
              <a:gd name="connsiteY1212" fmla="*/ 3350703 h 6858000"/>
              <a:gd name="connsiteX1213" fmla="*/ 1674137 w 12192001"/>
              <a:gd name="connsiteY1213" fmla="*/ 3316910 h 6858000"/>
              <a:gd name="connsiteX1214" fmla="*/ 1674137 w 12192001"/>
              <a:gd name="connsiteY1214" fmla="*/ 3343193 h 6858000"/>
              <a:gd name="connsiteX1215" fmla="*/ 1685527 w 12192001"/>
              <a:gd name="connsiteY1215" fmla="*/ 3346948 h 6858000"/>
              <a:gd name="connsiteX1216" fmla="*/ 1693120 w 12192001"/>
              <a:gd name="connsiteY1216" fmla="*/ 3346948 h 6858000"/>
              <a:gd name="connsiteX1217" fmla="*/ 1693120 w 12192001"/>
              <a:gd name="connsiteY1217" fmla="*/ 3350703 h 6858000"/>
              <a:gd name="connsiteX1218" fmla="*/ 1689323 w 12192001"/>
              <a:gd name="connsiteY1218" fmla="*/ 3388250 h 6858000"/>
              <a:gd name="connsiteX1219" fmla="*/ 1693120 w 12192001"/>
              <a:gd name="connsiteY1219" fmla="*/ 3395759 h 6858000"/>
              <a:gd name="connsiteX1220" fmla="*/ 1700713 w 12192001"/>
              <a:gd name="connsiteY1220" fmla="*/ 3392005 h 6858000"/>
              <a:gd name="connsiteX1221" fmla="*/ 1715898 w 12192001"/>
              <a:gd name="connsiteY1221" fmla="*/ 3369476 h 6858000"/>
              <a:gd name="connsiteX1222" fmla="*/ 1734881 w 12192001"/>
              <a:gd name="connsiteY1222" fmla="*/ 3365721 h 6858000"/>
              <a:gd name="connsiteX1223" fmla="*/ 1746270 w 12192001"/>
              <a:gd name="connsiteY1223" fmla="*/ 3373231 h 6858000"/>
              <a:gd name="connsiteX1224" fmla="*/ 1746270 w 12192001"/>
              <a:gd name="connsiteY1224" fmla="*/ 3392005 h 6858000"/>
              <a:gd name="connsiteX1225" fmla="*/ 1731084 w 12192001"/>
              <a:gd name="connsiteY1225" fmla="*/ 3437061 h 6858000"/>
              <a:gd name="connsiteX1226" fmla="*/ 1738677 w 12192001"/>
              <a:gd name="connsiteY1226" fmla="*/ 3455835 h 6858000"/>
              <a:gd name="connsiteX1227" fmla="*/ 1761456 w 12192001"/>
              <a:gd name="connsiteY1227" fmla="*/ 3467099 h 6858000"/>
              <a:gd name="connsiteX1228" fmla="*/ 1769049 w 12192001"/>
              <a:gd name="connsiteY1228" fmla="*/ 3500892 h 6858000"/>
              <a:gd name="connsiteX1229" fmla="*/ 1765252 w 12192001"/>
              <a:gd name="connsiteY1229" fmla="*/ 3530929 h 6858000"/>
              <a:gd name="connsiteX1230" fmla="*/ 1776642 w 12192001"/>
              <a:gd name="connsiteY1230" fmla="*/ 3538439 h 6858000"/>
              <a:gd name="connsiteX1231" fmla="*/ 1788031 w 12192001"/>
              <a:gd name="connsiteY1231" fmla="*/ 3530929 h 6858000"/>
              <a:gd name="connsiteX1232" fmla="*/ 1784235 w 12192001"/>
              <a:gd name="connsiteY1232" fmla="*/ 3519665 h 6858000"/>
              <a:gd name="connsiteX1233" fmla="*/ 1795624 w 12192001"/>
              <a:gd name="connsiteY1233" fmla="*/ 3474608 h 6858000"/>
              <a:gd name="connsiteX1234" fmla="*/ 1818403 w 12192001"/>
              <a:gd name="connsiteY1234" fmla="*/ 3470854 h 6858000"/>
              <a:gd name="connsiteX1235" fmla="*/ 1818403 w 12192001"/>
              <a:gd name="connsiteY1235" fmla="*/ 3437061 h 6858000"/>
              <a:gd name="connsiteX1236" fmla="*/ 1822199 w 12192001"/>
              <a:gd name="connsiteY1236" fmla="*/ 3407023 h 6858000"/>
              <a:gd name="connsiteX1237" fmla="*/ 1818403 w 12192001"/>
              <a:gd name="connsiteY1237" fmla="*/ 3380740 h 6858000"/>
              <a:gd name="connsiteX1238" fmla="*/ 1814606 w 12192001"/>
              <a:gd name="connsiteY1238" fmla="*/ 3286872 h 6858000"/>
              <a:gd name="connsiteX1239" fmla="*/ 1814606 w 12192001"/>
              <a:gd name="connsiteY1239" fmla="*/ 3245570 h 6858000"/>
              <a:gd name="connsiteX1240" fmla="*/ 1795624 w 12192001"/>
              <a:gd name="connsiteY1240" fmla="*/ 3181740 h 6858000"/>
              <a:gd name="connsiteX1241" fmla="*/ 1807013 w 12192001"/>
              <a:gd name="connsiteY1241" fmla="*/ 3174231 h 6858000"/>
              <a:gd name="connsiteX1242" fmla="*/ 1810810 w 12192001"/>
              <a:gd name="connsiteY1242" fmla="*/ 3132929 h 6858000"/>
              <a:gd name="connsiteX1243" fmla="*/ 1795624 w 12192001"/>
              <a:gd name="connsiteY1243" fmla="*/ 3102891 h 6858000"/>
              <a:gd name="connsiteX1244" fmla="*/ 1788031 w 12192001"/>
              <a:gd name="connsiteY1244" fmla="*/ 3076608 h 6858000"/>
              <a:gd name="connsiteX1245" fmla="*/ 1788470 w 12192001"/>
              <a:gd name="connsiteY1245" fmla="*/ 3075261 h 6858000"/>
              <a:gd name="connsiteX1246" fmla="*/ 1790123 w 12192001"/>
              <a:gd name="connsiteY1246" fmla="*/ 3075806 h 6858000"/>
              <a:gd name="connsiteX1247" fmla="*/ 1794394 w 12192001"/>
              <a:gd name="connsiteY1247" fmla="*/ 3069704 h 6858000"/>
              <a:gd name="connsiteX1248" fmla="*/ 1794394 w 12192001"/>
              <a:gd name="connsiteY1248" fmla="*/ 3057100 h 6858000"/>
              <a:gd name="connsiteX1249" fmla="*/ 1796909 w 12192001"/>
              <a:gd name="connsiteY1249" fmla="*/ 3049390 h 6858000"/>
              <a:gd name="connsiteX1250" fmla="*/ 1801512 w 12192001"/>
              <a:gd name="connsiteY1250" fmla="*/ 3060317 h 6858000"/>
              <a:gd name="connsiteX1251" fmla="*/ 1805783 w 12192001"/>
              <a:gd name="connsiteY1251" fmla="*/ 3077214 h 6858000"/>
              <a:gd name="connsiteX1252" fmla="*/ 1817172 w 12192001"/>
              <a:gd name="connsiteY1252" fmla="*/ 3080968 h 6858000"/>
              <a:gd name="connsiteX1253" fmla="*/ 1826373 w 12192001"/>
              <a:gd name="connsiteY1253" fmla="*/ 3080141 h 6858000"/>
              <a:gd name="connsiteX1254" fmla="*/ 1827025 w 12192001"/>
              <a:gd name="connsiteY1254" fmla="*/ 3121845 h 6858000"/>
              <a:gd name="connsiteX1255" fmla="*/ 1827025 w 12192001"/>
              <a:gd name="connsiteY1255" fmla="*/ 3129357 h 6858000"/>
              <a:gd name="connsiteX1256" fmla="*/ 1828259 w 12192001"/>
              <a:gd name="connsiteY1256" fmla="*/ 3151892 h 6858000"/>
              <a:gd name="connsiteX1257" fmla="*/ 1830727 w 12192001"/>
              <a:gd name="connsiteY1257" fmla="*/ 3196963 h 6858000"/>
              <a:gd name="connsiteX1258" fmla="*/ 1831961 w 12192001"/>
              <a:gd name="connsiteY1258" fmla="*/ 3215742 h 6858000"/>
              <a:gd name="connsiteX1259" fmla="*/ 1831961 w 12192001"/>
              <a:gd name="connsiteY1259" fmla="*/ 3242033 h 6858000"/>
              <a:gd name="connsiteX1260" fmla="*/ 1834429 w 12192001"/>
              <a:gd name="connsiteY1260" fmla="*/ 3268324 h 6858000"/>
              <a:gd name="connsiteX1261" fmla="*/ 1831961 w 12192001"/>
              <a:gd name="connsiteY1261" fmla="*/ 3283347 h 6858000"/>
              <a:gd name="connsiteX1262" fmla="*/ 1835663 w 12192001"/>
              <a:gd name="connsiteY1262" fmla="*/ 3290859 h 6858000"/>
              <a:gd name="connsiteX1263" fmla="*/ 1835663 w 12192001"/>
              <a:gd name="connsiteY1263" fmla="*/ 3298371 h 6858000"/>
              <a:gd name="connsiteX1264" fmla="*/ 1838131 w 12192001"/>
              <a:gd name="connsiteY1264" fmla="*/ 3358465 h 6858000"/>
              <a:gd name="connsiteX1265" fmla="*/ 1840600 w 12192001"/>
              <a:gd name="connsiteY1265" fmla="*/ 3403535 h 6858000"/>
              <a:gd name="connsiteX1266" fmla="*/ 1840600 w 12192001"/>
              <a:gd name="connsiteY1266" fmla="*/ 3448605 h 6858000"/>
              <a:gd name="connsiteX1267" fmla="*/ 1843068 w 12192001"/>
              <a:gd name="connsiteY1267" fmla="*/ 3463629 h 6858000"/>
              <a:gd name="connsiteX1268" fmla="*/ 1845536 w 12192001"/>
              <a:gd name="connsiteY1268" fmla="*/ 3482408 h 6858000"/>
              <a:gd name="connsiteX1269" fmla="*/ 1844302 w 12192001"/>
              <a:gd name="connsiteY1269" fmla="*/ 3523722 h 6858000"/>
              <a:gd name="connsiteX1270" fmla="*/ 1850472 w 12192001"/>
              <a:gd name="connsiteY1270" fmla="*/ 3542502 h 6858000"/>
              <a:gd name="connsiteX1271" fmla="*/ 1860344 w 12192001"/>
              <a:gd name="connsiteY1271" fmla="*/ 3557525 h 6858000"/>
              <a:gd name="connsiteX1272" fmla="*/ 1862812 w 12192001"/>
              <a:gd name="connsiteY1272" fmla="*/ 3598839 h 6858000"/>
              <a:gd name="connsiteX1273" fmla="*/ 1862812 w 12192001"/>
              <a:gd name="connsiteY1273" fmla="*/ 3647666 h 6858000"/>
              <a:gd name="connsiteX1274" fmla="*/ 1862812 w 12192001"/>
              <a:gd name="connsiteY1274" fmla="*/ 3692736 h 6858000"/>
              <a:gd name="connsiteX1275" fmla="*/ 1867748 w 12192001"/>
              <a:gd name="connsiteY1275" fmla="*/ 3711516 h 6858000"/>
              <a:gd name="connsiteX1276" fmla="*/ 1873918 w 12192001"/>
              <a:gd name="connsiteY1276" fmla="*/ 3704004 h 6858000"/>
              <a:gd name="connsiteX1277" fmla="*/ 1873918 w 12192001"/>
              <a:gd name="connsiteY1277" fmla="*/ 3685225 h 6858000"/>
              <a:gd name="connsiteX1278" fmla="*/ 1877620 w 12192001"/>
              <a:gd name="connsiteY1278" fmla="*/ 3666445 h 6858000"/>
              <a:gd name="connsiteX1279" fmla="*/ 1883790 w 12192001"/>
              <a:gd name="connsiteY1279" fmla="*/ 3643910 h 6858000"/>
              <a:gd name="connsiteX1280" fmla="*/ 1887492 w 12192001"/>
              <a:gd name="connsiteY1280" fmla="*/ 3610107 h 6858000"/>
              <a:gd name="connsiteX1281" fmla="*/ 1887492 w 12192001"/>
              <a:gd name="connsiteY1281" fmla="*/ 3576304 h 6858000"/>
              <a:gd name="connsiteX1282" fmla="*/ 1886258 w 12192001"/>
              <a:gd name="connsiteY1282" fmla="*/ 3523722 h 6858000"/>
              <a:gd name="connsiteX1283" fmla="*/ 1887492 w 12192001"/>
              <a:gd name="connsiteY1283" fmla="*/ 3516211 h 6858000"/>
              <a:gd name="connsiteX1284" fmla="*/ 1891194 w 12192001"/>
              <a:gd name="connsiteY1284" fmla="*/ 3519966 h 6858000"/>
              <a:gd name="connsiteX1285" fmla="*/ 1893662 w 12192001"/>
              <a:gd name="connsiteY1285" fmla="*/ 3542502 h 6858000"/>
              <a:gd name="connsiteX1286" fmla="*/ 1902300 w 12192001"/>
              <a:gd name="connsiteY1286" fmla="*/ 3550013 h 6858000"/>
              <a:gd name="connsiteX1287" fmla="*/ 1903534 w 12192001"/>
              <a:gd name="connsiteY1287" fmla="*/ 3512455 h 6858000"/>
              <a:gd name="connsiteX1288" fmla="*/ 1904768 w 12192001"/>
              <a:gd name="connsiteY1288" fmla="*/ 3527478 h 6858000"/>
              <a:gd name="connsiteX1289" fmla="*/ 1904768 w 12192001"/>
              <a:gd name="connsiteY1289" fmla="*/ 3561281 h 6858000"/>
              <a:gd name="connsiteX1290" fmla="*/ 1908470 w 12192001"/>
              <a:gd name="connsiteY1290" fmla="*/ 3595084 h 6858000"/>
              <a:gd name="connsiteX1291" fmla="*/ 1915874 w 12192001"/>
              <a:gd name="connsiteY1291" fmla="*/ 3602595 h 6858000"/>
              <a:gd name="connsiteX1292" fmla="*/ 1919576 w 12192001"/>
              <a:gd name="connsiteY1292" fmla="*/ 3583816 h 6858000"/>
              <a:gd name="connsiteX1293" fmla="*/ 1918342 w 12192001"/>
              <a:gd name="connsiteY1293" fmla="*/ 3553769 h 6858000"/>
              <a:gd name="connsiteX1294" fmla="*/ 1915874 w 12192001"/>
              <a:gd name="connsiteY1294" fmla="*/ 3489920 h 6858000"/>
              <a:gd name="connsiteX1295" fmla="*/ 1917108 w 12192001"/>
              <a:gd name="connsiteY1295" fmla="*/ 3482408 h 6858000"/>
              <a:gd name="connsiteX1296" fmla="*/ 1919576 w 12192001"/>
              <a:gd name="connsiteY1296" fmla="*/ 3429826 h 6858000"/>
              <a:gd name="connsiteX1297" fmla="*/ 1922044 w 12192001"/>
              <a:gd name="connsiteY1297" fmla="*/ 3350953 h 6858000"/>
              <a:gd name="connsiteX1298" fmla="*/ 1922044 w 12192001"/>
              <a:gd name="connsiteY1298" fmla="*/ 3347197 h 6858000"/>
              <a:gd name="connsiteX1299" fmla="*/ 1923278 w 12192001"/>
              <a:gd name="connsiteY1299" fmla="*/ 3347197 h 6858000"/>
              <a:gd name="connsiteX1300" fmla="*/ 1925746 w 12192001"/>
              <a:gd name="connsiteY1300" fmla="*/ 3350953 h 6858000"/>
              <a:gd name="connsiteX1301" fmla="*/ 1925746 w 12192001"/>
              <a:gd name="connsiteY1301" fmla="*/ 3362220 h 6858000"/>
              <a:gd name="connsiteX1302" fmla="*/ 1925746 w 12192001"/>
              <a:gd name="connsiteY1302" fmla="*/ 3429826 h 6858000"/>
              <a:gd name="connsiteX1303" fmla="*/ 1928214 w 12192001"/>
              <a:gd name="connsiteY1303" fmla="*/ 3441093 h 6858000"/>
              <a:gd name="connsiteX1304" fmla="*/ 1933150 w 12192001"/>
              <a:gd name="connsiteY1304" fmla="*/ 3459873 h 6858000"/>
              <a:gd name="connsiteX1305" fmla="*/ 1933150 w 12192001"/>
              <a:gd name="connsiteY1305" fmla="*/ 3504943 h 6858000"/>
              <a:gd name="connsiteX1306" fmla="*/ 1935618 w 12192001"/>
              <a:gd name="connsiteY1306" fmla="*/ 3538746 h 6858000"/>
              <a:gd name="connsiteX1307" fmla="*/ 1939320 w 12192001"/>
              <a:gd name="connsiteY1307" fmla="*/ 3519966 h 6858000"/>
              <a:gd name="connsiteX1308" fmla="*/ 1940554 w 12192001"/>
              <a:gd name="connsiteY1308" fmla="*/ 3429826 h 6858000"/>
              <a:gd name="connsiteX1309" fmla="*/ 1940554 w 12192001"/>
              <a:gd name="connsiteY1309" fmla="*/ 3287103 h 6858000"/>
              <a:gd name="connsiteX1310" fmla="*/ 1939320 w 12192001"/>
              <a:gd name="connsiteY1310" fmla="*/ 3268324 h 6858000"/>
              <a:gd name="connsiteX1311" fmla="*/ 1940455 w 12192001"/>
              <a:gd name="connsiteY1311" fmla="*/ 3257693 h 6858000"/>
              <a:gd name="connsiteX1312" fmla="*/ 1942657 w 12192001"/>
              <a:gd name="connsiteY1312" fmla="*/ 3266403 h 6858000"/>
              <a:gd name="connsiteX1313" fmla="*/ 1950250 w 12192001"/>
              <a:gd name="connsiteY1313" fmla="*/ 3307705 h 6858000"/>
              <a:gd name="connsiteX1314" fmla="*/ 1954046 w 12192001"/>
              <a:gd name="connsiteY1314" fmla="*/ 3322723 h 6858000"/>
              <a:gd name="connsiteX1315" fmla="*/ 2018586 w 12192001"/>
              <a:gd name="connsiteY1315" fmla="*/ 3364025 h 6858000"/>
              <a:gd name="connsiteX1316" fmla="*/ 2064144 w 12192001"/>
              <a:gd name="connsiteY1316" fmla="*/ 3397818 h 6858000"/>
              <a:gd name="connsiteX1317" fmla="*/ 2086923 w 12192001"/>
              <a:gd name="connsiteY1317" fmla="*/ 3420346 h 6858000"/>
              <a:gd name="connsiteX1318" fmla="*/ 2117294 w 12192001"/>
              <a:gd name="connsiteY1318" fmla="*/ 3435365 h 6858000"/>
              <a:gd name="connsiteX1319" fmla="*/ 2124887 w 12192001"/>
              <a:gd name="connsiteY1319" fmla="*/ 3435365 h 6858000"/>
              <a:gd name="connsiteX1320" fmla="*/ 2162852 w 12192001"/>
              <a:gd name="connsiteY1320" fmla="*/ 3379044 h 6858000"/>
              <a:gd name="connsiteX1321" fmla="*/ 2162852 w 12192001"/>
              <a:gd name="connsiteY1321" fmla="*/ 3232597 h 6858000"/>
              <a:gd name="connsiteX1322" fmla="*/ 2172218 w 12192001"/>
              <a:gd name="connsiteY1322" fmla="*/ 3223332 h 6858000"/>
              <a:gd name="connsiteX1323" fmla="*/ 2176628 w 12192001"/>
              <a:gd name="connsiteY1323" fmla="*/ 3208503 h 6858000"/>
              <a:gd name="connsiteX1324" fmla="*/ 2180760 w 12192001"/>
              <a:gd name="connsiteY1324" fmla="*/ 3217845 h 6858000"/>
              <a:gd name="connsiteX1325" fmla="*/ 2180760 w 12192001"/>
              <a:gd name="connsiteY1325" fmla="*/ 3278715 h 6858000"/>
              <a:gd name="connsiteX1326" fmla="*/ 2192149 w 12192001"/>
              <a:gd name="connsiteY1326" fmla="*/ 3289979 h 6858000"/>
              <a:gd name="connsiteX1327" fmla="*/ 2203539 w 12192001"/>
              <a:gd name="connsiteY1327" fmla="*/ 3278715 h 6858000"/>
              <a:gd name="connsiteX1328" fmla="*/ 2202115 w 12192001"/>
              <a:gd name="connsiteY1328" fmla="*/ 3260410 h 6858000"/>
              <a:gd name="connsiteX1329" fmla="*/ 2202994 w 12192001"/>
              <a:gd name="connsiteY1329" fmla="*/ 3250841 h 6858000"/>
              <a:gd name="connsiteX1330" fmla="*/ 2207223 w 12192001"/>
              <a:gd name="connsiteY1330" fmla="*/ 3256194 h 6858000"/>
              <a:gd name="connsiteX1331" fmla="*/ 2221696 w 12192001"/>
              <a:gd name="connsiteY1331" fmla="*/ 3287053 h 6858000"/>
              <a:gd name="connsiteX1332" fmla="*/ 2222521 w 12192001"/>
              <a:gd name="connsiteY1332" fmla="*/ 3291363 h 6858000"/>
              <a:gd name="connsiteX1333" fmla="*/ 2222521 w 12192001"/>
              <a:gd name="connsiteY1333" fmla="*/ 3293734 h 6858000"/>
              <a:gd name="connsiteX1334" fmla="*/ 2221572 w 12192001"/>
              <a:gd name="connsiteY1334" fmla="*/ 3304059 h 6858000"/>
              <a:gd name="connsiteX1335" fmla="*/ 2225738 w 12192001"/>
              <a:gd name="connsiteY1335" fmla="*/ 3308180 h 6858000"/>
              <a:gd name="connsiteX1336" fmla="*/ 2234984 w 12192001"/>
              <a:gd name="connsiteY1336" fmla="*/ 3356516 h 6858000"/>
              <a:gd name="connsiteX1337" fmla="*/ 2238781 w 12192001"/>
              <a:gd name="connsiteY1337" fmla="*/ 3431610 h 6858000"/>
              <a:gd name="connsiteX1338" fmla="*/ 2238781 w 12192001"/>
              <a:gd name="connsiteY1338" fmla="*/ 3480422 h 6858000"/>
              <a:gd name="connsiteX1339" fmla="*/ 2246374 w 12192001"/>
              <a:gd name="connsiteY1339" fmla="*/ 3525478 h 6858000"/>
              <a:gd name="connsiteX1340" fmla="*/ 2253966 w 12192001"/>
              <a:gd name="connsiteY1340" fmla="*/ 3544252 h 6858000"/>
              <a:gd name="connsiteX1341" fmla="*/ 2261560 w 12192001"/>
              <a:gd name="connsiteY1341" fmla="*/ 3525478 h 6858000"/>
              <a:gd name="connsiteX1342" fmla="*/ 2253966 w 12192001"/>
              <a:gd name="connsiteY1342" fmla="*/ 3394063 h 6858000"/>
              <a:gd name="connsiteX1343" fmla="*/ 2276746 w 12192001"/>
              <a:gd name="connsiteY1343" fmla="*/ 3337742 h 6858000"/>
              <a:gd name="connsiteX1344" fmla="*/ 2284338 w 12192001"/>
              <a:gd name="connsiteY1344" fmla="*/ 3337742 h 6858000"/>
              <a:gd name="connsiteX1345" fmla="*/ 2299524 w 12192001"/>
              <a:gd name="connsiteY1345" fmla="*/ 3341497 h 6858000"/>
              <a:gd name="connsiteX1346" fmla="*/ 2299524 w 12192001"/>
              <a:gd name="connsiteY1346" fmla="*/ 3375290 h 6858000"/>
              <a:gd name="connsiteX1347" fmla="*/ 2307117 w 12192001"/>
              <a:gd name="connsiteY1347" fmla="*/ 3397818 h 6858000"/>
              <a:gd name="connsiteX1348" fmla="*/ 2314710 w 12192001"/>
              <a:gd name="connsiteY1348" fmla="*/ 3401573 h 6858000"/>
              <a:gd name="connsiteX1349" fmla="*/ 2318506 w 12192001"/>
              <a:gd name="connsiteY1349" fmla="*/ 3394063 h 6858000"/>
              <a:gd name="connsiteX1350" fmla="*/ 2318506 w 12192001"/>
              <a:gd name="connsiteY1350" fmla="*/ 3360271 h 6858000"/>
              <a:gd name="connsiteX1351" fmla="*/ 2326100 w 12192001"/>
              <a:gd name="connsiteY1351" fmla="*/ 3349006 h 6858000"/>
              <a:gd name="connsiteX1352" fmla="*/ 2333692 w 12192001"/>
              <a:gd name="connsiteY1352" fmla="*/ 3356516 h 6858000"/>
              <a:gd name="connsiteX1353" fmla="*/ 2352675 w 12192001"/>
              <a:gd name="connsiteY1353" fmla="*/ 3401573 h 6858000"/>
              <a:gd name="connsiteX1354" fmla="*/ 2367861 w 12192001"/>
              <a:gd name="connsiteY1354" fmla="*/ 3472912 h 6858000"/>
              <a:gd name="connsiteX1355" fmla="*/ 2371658 w 12192001"/>
              <a:gd name="connsiteY1355" fmla="*/ 3472912 h 6858000"/>
              <a:gd name="connsiteX1356" fmla="*/ 2379250 w 12192001"/>
              <a:gd name="connsiteY1356" fmla="*/ 3472912 h 6858000"/>
              <a:gd name="connsiteX1357" fmla="*/ 2379250 w 12192001"/>
              <a:gd name="connsiteY1357" fmla="*/ 3457893 h 6858000"/>
              <a:gd name="connsiteX1358" fmla="*/ 2402029 w 12192001"/>
              <a:gd name="connsiteY1358" fmla="*/ 3446629 h 6858000"/>
              <a:gd name="connsiteX1359" fmla="*/ 2413419 w 12192001"/>
              <a:gd name="connsiteY1359" fmla="*/ 3442875 h 6858000"/>
              <a:gd name="connsiteX1360" fmla="*/ 2424808 w 12192001"/>
              <a:gd name="connsiteY1360" fmla="*/ 3409082 h 6858000"/>
              <a:gd name="connsiteX1361" fmla="*/ 2424808 w 12192001"/>
              <a:gd name="connsiteY1361" fmla="*/ 3435365 h 6858000"/>
              <a:gd name="connsiteX1362" fmla="*/ 2436197 w 12192001"/>
              <a:gd name="connsiteY1362" fmla="*/ 3439120 h 6858000"/>
              <a:gd name="connsiteX1363" fmla="*/ 2443791 w 12192001"/>
              <a:gd name="connsiteY1363" fmla="*/ 3439120 h 6858000"/>
              <a:gd name="connsiteX1364" fmla="*/ 2443791 w 12192001"/>
              <a:gd name="connsiteY1364" fmla="*/ 3442875 h 6858000"/>
              <a:gd name="connsiteX1365" fmla="*/ 2439994 w 12192001"/>
              <a:gd name="connsiteY1365" fmla="*/ 3480422 h 6858000"/>
              <a:gd name="connsiteX1366" fmla="*/ 2443791 w 12192001"/>
              <a:gd name="connsiteY1366" fmla="*/ 3487931 h 6858000"/>
              <a:gd name="connsiteX1367" fmla="*/ 2451383 w 12192001"/>
              <a:gd name="connsiteY1367" fmla="*/ 3484177 h 6858000"/>
              <a:gd name="connsiteX1368" fmla="*/ 2466569 w 12192001"/>
              <a:gd name="connsiteY1368" fmla="*/ 3461648 h 6858000"/>
              <a:gd name="connsiteX1369" fmla="*/ 2485551 w 12192001"/>
              <a:gd name="connsiteY1369" fmla="*/ 3457893 h 6858000"/>
              <a:gd name="connsiteX1370" fmla="*/ 2496941 w 12192001"/>
              <a:gd name="connsiteY1370" fmla="*/ 3465403 h 6858000"/>
              <a:gd name="connsiteX1371" fmla="*/ 2496941 w 12192001"/>
              <a:gd name="connsiteY1371" fmla="*/ 3484177 h 6858000"/>
              <a:gd name="connsiteX1372" fmla="*/ 2481755 w 12192001"/>
              <a:gd name="connsiteY1372" fmla="*/ 3529233 h 6858000"/>
              <a:gd name="connsiteX1373" fmla="*/ 2489348 w 12192001"/>
              <a:gd name="connsiteY1373" fmla="*/ 3548007 h 6858000"/>
              <a:gd name="connsiteX1374" fmla="*/ 2512126 w 12192001"/>
              <a:gd name="connsiteY1374" fmla="*/ 3559271 h 6858000"/>
              <a:gd name="connsiteX1375" fmla="*/ 2519720 w 12192001"/>
              <a:gd name="connsiteY1375" fmla="*/ 3593064 h 6858000"/>
              <a:gd name="connsiteX1376" fmla="*/ 2515923 w 12192001"/>
              <a:gd name="connsiteY1376" fmla="*/ 3623101 h 6858000"/>
              <a:gd name="connsiteX1377" fmla="*/ 2527312 w 12192001"/>
              <a:gd name="connsiteY1377" fmla="*/ 3630611 h 6858000"/>
              <a:gd name="connsiteX1378" fmla="*/ 2538702 w 12192001"/>
              <a:gd name="connsiteY1378" fmla="*/ 3623101 h 6858000"/>
              <a:gd name="connsiteX1379" fmla="*/ 2534906 w 12192001"/>
              <a:gd name="connsiteY1379" fmla="*/ 3611837 h 6858000"/>
              <a:gd name="connsiteX1380" fmla="*/ 2546295 w 12192001"/>
              <a:gd name="connsiteY1380" fmla="*/ 3566780 h 6858000"/>
              <a:gd name="connsiteX1381" fmla="*/ 2569074 w 12192001"/>
              <a:gd name="connsiteY1381" fmla="*/ 3563026 h 6858000"/>
              <a:gd name="connsiteX1382" fmla="*/ 2569074 w 12192001"/>
              <a:gd name="connsiteY1382" fmla="*/ 3529233 h 6858000"/>
              <a:gd name="connsiteX1383" fmla="*/ 2572870 w 12192001"/>
              <a:gd name="connsiteY1383" fmla="*/ 3499195 h 6858000"/>
              <a:gd name="connsiteX1384" fmla="*/ 2569074 w 12192001"/>
              <a:gd name="connsiteY1384" fmla="*/ 3472912 h 6858000"/>
              <a:gd name="connsiteX1385" fmla="*/ 2565277 w 12192001"/>
              <a:gd name="connsiteY1385" fmla="*/ 3379044 h 6858000"/>
              <a:gd name="connsiteX1386" fmla="*/ 2565277 w 12192001"/>
              <a:gd name="connsiteY1386" fmla="*/ 3337742 h 6858000"/>
              <a:gd name="connsiteX1387" fmla="*/ 2546295 w 12192001"/>
              <a:gd name="connsiteY1387" fmla="*/ 3273912 h 6858000"/>
              <a:gd name="connsiteX1388" fmla="*/ 2557684 w 12192001"/>
              <a:gd name="connsiteY1388" fmla="*/ 3266403 h 6858000"/>
              <a:gd name="connsiteX1389" fmla="*/ 2561481 w 12192001"/>
              <a:gd name="connsiteY1389" fmla="*/ 3225101 h 6858000"/>
              <a:gd name="connsiteX1390" fmla="*/ 2554490 w 12192001"/>
              <a:gd name="connsiteY1390" fmla="*/ 3215987 h 6858000"/>
              <a:gd name="connsiteX1391" fmla="*/ 2571797 w 12192001"/>
              <a:gd name="connsiteY1391" fmla="*/ 3188602 h 6858000"/>
              <a:gd name="connsiteX1392" fmla="*/ 2571797 w 12192001"/>
              <a:gd name="connsiteY1392" fmla="*/ 3169828 h 6858000"/>
              <a:gd name="connsiteX1393" fmla="*/ 2571797 w 12192001"/>
              <a:gd name="connsiteY1393" fmla="*/ 3132281 h 6858000"/>
              <a:gd name="connsiteX1394" fmla="*/ 2571797 w 12192001"/>
              <a:gd name="connsiteY1394" fmla="*/ 3113424 h 6858000"/>
              <a:gd name="connsiteX1395" fmla="*/ 2582361 w 12192001"/>
              <a:gd name="connsiteY1395" fmla="*/ 3102602 h 6858000"/>
              <a:gd name="connsiteX1396" fmla="*/ 2583219 w 12192001"/>
              <a:gd name="connsiteY1396" fmla="*/ 3095181 h 6858000"/>
              <a:gd name="connsiteX1397" fmla="*/ 2584609 w 12192001"/>
              <a:gd name="connsiteY1397" fmla="*/ 3113507 h 6858000"/>
              <a:gd name="connsiteX1398" fmla="*/ 2583185 w 12192001"/>
              <a:gd name="connsiteY1398" fmla="*/ 3132281 h 6858000"/>
              <a:gd name="connsiteX1399" fmla="*/ 2586982 w 12192001"/>
              <a:gd name="connsiteY1399" fmla="*/ 3143545 h 6858000"/>
              <a:gd name="connsiteX1400" fmla="*/ 2594575 w 12192001"/>
              <a:gd name="connsiteY1400" fmla="*/ 3143545 h 6858000"/>
              <a:gd name="connsiteX1401" fmla="*/ 2624946 w 12192001"/>
              <a:gd name="connsiteY1401" fmla="*/ 3132281 h 6858000"/>
              <a:gd name="connsiteX1402" fmla="*/ 2624946 w 12192001"/>
              <a:gd name="connsiteY1402" fmla="*/ 3127972 h 6858000"/>
              <a:gd name="connsiteX1403" fmla="*/ 2628291 w 12192001"/>
              <a:gd name="connsiteY1403" fmla="*/ 3135251 h 6858000"/>
              <a:gd name="connsiteX1404" fmla="*/ 2643952 w 12192001"/>
              <a:gd name="connsiteY1404" fmla="*/ 3142291 h 6858000"/>
              <a:gd name="connsiteX1405" fmla="*/ 2645877 w 12192001"/>
              <a:gd name="connsiteY1405" fmla="*/ 3143243 h 6858000"/>
              <a:gd name="connsiteX1406" fmla="*/ 2643929 w 12192001"/>
              <a:gd name="connsiteY1406" fmla="*/ 3154809 h 6858000"/>
              <a:gd name="connsiteX1407" fmla="*/ 2651521 w 12192001"/>
              <a:gd name="connsiteY1407" fmla="*/ 3166073 h 6858000"/>
              <a:gd name="connsiteX1408" fmla="*/ 2659115 w 12192001"/>
              <a:gd name="connsiteY1408" fmla="*/ 3158564 h 6858000"/>
              <a:gd name="connsiteX1409" fmla="*/ 2662156 w 12192001"/>
              <a:gd name="connsiteY1409" fmla="*/ 3151293 h 6858000"/>
              <a:gd name="connsiteX1410" fmla="*/ 2670503 w 12192001"/>
              <a:gd name="connsiteY1410" fmla="*/ 3155421 h 6858000"/>
              <a:gd name="connsiteX1411" fmla="*/ 2670503 w 12192001"/>
              <a:gd name="connsiteY1411" fmla="*/ 3159311 h 6858000"/>
              <a:gd name="connsiteX1412" fmla="*/ 2667600 w 12192001"/>
              <a:gd name="connsiteY1412" fmla="*/ 3177075 h 6858000"/>
              <a:gd name="connsiteX1413" fmla="*/ 2659051 w 12192001"/>
              <a:gd name="connsiteY1413" fmla="*/ 3188383 h 6858000"/>
              <a:gd name="connsiteX1414" fmla="*/ 2660032 w 12192001"/>
              <a:gd name="connsiteY1414" fmla="*/ 3196255 h 6858000"/>
              <a:gd name="connsiteX1415" fmla="*/ 2670463 w 12192001"/>
              <a:gd name="connsiteY1415" fmla="*/ 3208946 h 6858000"/>
              <a:gd name="connsiteX1416" fmla="*/ 2672879 w 12192001"/>
              <a:gd name="connsiteY1416" fmla="*/ 3209026 h 6858000"/>
              <a:gd name="connsiteX1417" fmla="*/ 2678097 w 12192001"/>
              <a:gd name="connsiteY1417" fmla="*/ 3237413 h 6858000"/>
              <a:gd name="connsiteX1418" fmla="*/ 2693282 w 12192001"/>
              <a:gd name="connsiteY1418" fmla="*/ 3248677 h 6858000"/>
              <a:gd name="connsiteX1419" fmla="*/ 2704672 w 12192001"/>
              <a:gd name="connsiteY1419" fmla="*/ 3229904 h 6858000"/>
              <a:gd name="connsiteX1420" fmla="*/ 2703772 w 12192001"/>
              <a:gd name="connsiteY1420" fmla="*/ 3216999 h 6858000"/>
              <a:gd name="connsiteX1421" fmla="*/ 2704863 w 12192001"/>
              <a:gd name="connsiteY1421" fmla="*/ 3217403 h 6858000"/>
              <a:gd name="connsiteX1422" fmla="*/ 2720186 w 12192001"/>
              <a:gd name="connsiteY1422" fmla="*/ 3242726 h 6858000"/>
              <a:gd name="connsiteX1423" fmla="*/ 2719432 w 12192001"/>
              <a:gd name="connsiteY1423" fmla="*/ 3246817 h 6858000"/>
              <a:gd name="connsiteX1424" fmla="*/ 2717581 w 12192001"/>
              <a:gd name="connsiteY1424" fmla="*/ 3303010 h 6858000"/>
              <a:gd name="connsiteX1425" fmla="*/ 2699073 w 12192001"/>
              <a:gd name="connsiteY1425" fmla="*/ 3347287 h 6858000"/>
              <a:gd name="connsiteX1426" fmla="*/ 2726180 w 12192001"/>
              <a:gd name="connsiteY1426" fmla="*/ 3361898 h 6858000"/>
              <a:gd name="connsiteX1427" fmla="*/ 2747287 w 12192001"/>
              <a:gd name="connsiteY1427" fmla="*/ 3389249 h 6858000"/>
              <a:gd name="connsiteX1428" fmla="*/ 2712479 w 12192001"/>
              <a:gd name="connsiteY1428" fmla="*/ 3495515 h 6858000"/>
              <a:gd name="connsiteX1429" fmla="*/ 2701215 w 12192001"/>
              <a:gd name="connsiteY1429" fmla="*/ 3526897 h 6858000"/>
              <a:gd name="connsiteX1430" fmla="*/ 2716588 w 12192001"/>
              <a:gd name="connsiteY1430" fmla="*/ 3558960 h 6858000"/>
              <a:gd name="connsiteX1431" fmla="*/ 2745352 w 12192001"/>
              <a:gd name="connsiteY1431" fmla="*/ 3617335 h 6858000"/>
              <a:gd name="connsiteX1432" fmla="*/ 2746804 w 12192001"/>
              <a:gd name="connsiteY1432" fmla="*/ 3639139 h 6858000"/>
              <a:gd name="connsiteX1433" fmla="*/ 2748540 w 12192001"/>
              <a:gd name="connsiteY1433" fmla="*/ 3642920 h 6858000"/>
              <a:gd name="connsiteX1434" fmla="*/ 2745804 w 12192001"/>
              <a:gd name="connsiteY1434" fmla="*/ 3641262 h 6858000"/>
              <a:gd name="connsiteX1435" fmla="*/ 2732864 w 12192001"/>
              <a:gd name="connsiteY1435" fmla="*/ 3638877 h 6858000"/>
              <a:gd name="connsiteX1436" fmla="*/ 2705151 w 12192001"/>
              <a:gd name="connsiteY1436" fmla="*/ 3680303 h 6858000"/>
              <a:gd name="connsiteX1437" fmla="*/ 2719749 w 12192001"/>
              <a:gd name="connsiteY1437" fmla="*/ 3726452 h 6858000"/>
              <a:gd name="connsiteX1438" fmla="*/ 2724162 w 12192001"/>
              <a:gd name="connsiteY1438" fmla="*/ 3761878 h 6858000"/>
              <a:gd name="connsiteX1439" fmla="*/ 2725614 w 12192001"/>
              <a:gd name="connsiteY1439" fmla="*/ 3783682 h 6858000"/>
              <a:gd name="connsiteX1440" fmla="*/ 2742554 w 12192001"/>
              <a:gd name="connsiteY1440" fmla="*/ 3777575 h 6858000"/>
              <a:gd name="connsiteX1441" fmla="*/ 2788793 w 12192001"/>
              <a:gd name="connsiteY1441" fmla="*/ 3681877 h 6858000"/>
              <a:gd name="connsiteX1442" fmla="*/ 2803017 w 12192001"/>
              <a:gd name="connsiteY1442" fmla="*/ 3664116 h 6858000"/>
              <a:gd name="connsiteX1443" fmla="*/ 2839690 w 12192001"/>
              <a:gd name="connsiteY1443" fmla="*/ 3623572 h 6858000"/>
              <a:gd name="connsiteX1444" fmla="*/ 2866912 w 12192001"/>
              <a:gd name="connsiteY1444" fmla="*/ 3578210 h 6858000"/>
              <a:gd name="connsiteX1445" fmla="*/ 2864970 w 12192001"/>
              <a:gd name="connsiteY1445" fmla="*/ 3552470 h 6858000"/>
              <a:gd name="connsiteX1446" fmla="*/ 2858765 w 12192001"/>
              <a:gd name="connsiteY1446" fmla="*/ 3543249 h 6858000"/>
              <a:gd name="connsiteX1447" fmla="*/ 2868725 w 12192001"/>
              <a:gd name="connsiteY1447" fmla="*/ 3542009 h 6858000"/>
              <a:gd name="connsiteX1448" fmla="*/ 2888703 w 12192001"/>
              <a:gd name="connsiteY1448" fmla="*/ 3509541 h 6858000"/>
              <a:gd name="connsiteX1449" fmla="*/ 2875782 w 12192001"/>
              <a:gd name="connsiteY1449" fmla="*/ 3497160 h 6858000"/>
              <a:gd name="connsiteX1450" fmla="*/ 2864841 w 12192001"/>
              <a:gd name="connsiteY1450" fmla="*/ 3490528 h 6858000"/>
              <a:gd name="connsiteX1451" fmla="*/ 2874085 w 12192001"/>
              <a:gd name="connsiteY1451" fmla="*/ 3473387 h 6858000"/>
              <a:gd name="connsiteX1452" fmla="*/ 2880556 w 12192001"/>
              <a:gd name="connsiteY1452" fmla="*/ 3474580 h 6858000"/>
              <a:gd name="connsiteX1453" fmla="*/ 2898024 w 12192001"/>
              <a:gd name="connsiteY1453" fmla="*/ 3452418 h 6858000"/>
              <a:gd name="connsiteX1454" fmla="*/ 2902856 w 12192001"/>
              <a:gd name="connsiteY1454" fmla="*/ 3399851 h 6858000"/>
              <a:gd name="connsiteX1455" fmla="*/ 2918099 w 12192001"/>
              <a:gd name="connsiteY1455" fmla="*/ 3369972 h 6858000"/>
              <a:gd name="connsiteX1456" fmla="*/ 2921118 w 12192001"/>
              <a:gd name="connsiteY1456" fmla="*/ 3353607 h 6858000"/>
              <a:gd name="connsiteX1457" fmla="*/ 2914970 w 12192001"/>
              <a:gd name="connsiteY1457" fmla="*/ 3314399 h 6858000"/>
              <a:gd name="connsiteX1458" fmla="*/ 2910713 w 12192001"/>
              <a:gd name="connsiteY1458" fmla="*/ 3199009 h 6858000"/>
              <a:gd name="connsiteX1459" fmla="*/ 2913600 w 12192001"/>
              <a:gd name="connsiteY1459" fmla="*/ 3170168 h 6858000"/>
              <a:gd name="connsiteX1460" fmla="*/ 2920246 w 12192001"/>
              <a:gd name="connsiteY1460" fmla="*/ 3164024 h 6858000"/>
              <a:gd name="connsiteX1461" fmla="*/ 2924120 w 12192001"/>
              <a:gd name="connsiteY1461" fmla="*/ 3176318 h 6858000"/>
              <a:gd name="connsiteX1462" fmla="*/ 2924890 w 12192001"/>
              <a:gd name="connsiteY1462" fmla="*/ 3194857 h 6858000"/>
              <a:gd name="connsiteX1463" fmla="*/ 2928687 w 12192001"/>
              <a:gd name="connsiteY1463" fmla="*/ 3194857 h 6858000"/>
              <a:gd name="connsiteX1464" fmla="*/ 2936280 w 12192001"/>
              <a:gd name="connsiteY1464" fmla="*/ 3194857 h 6858000"/>
              <a:gd name="connsiteX1465" fmla="*/ 2936280 w 12192001"/>
              <a:gd name="connsiteY1465" fmla="*/ 3179838 h 6858000"/>
              <a:gd name="connsiteX1466" fmla="*/ 2942695 w 12192001"/>
              <a:gd name="connsiteY1466" fmla="*/ 3168417 h 6858000"/>
              <a:gd name="connsiteX1467" fmla="*/ 2957622 w 12192001"/>
              <a:gd name="connsiteY1467" fmla="*/ 3191167 h 6858000"/>
              <a:gd name="connsiteX1468" fmla="*/ 2959455 w 12192001"/>
              <a:gd name="connsiteY1468" fmla="*/ 3224916 h 6858000"/>
              <a:gd name="connsiteX1469" fmla="*/ 2962416 w 12192001"/>
              <a:gd name="connsiteY1469" fmla="*/ 3238537 h 6858000"/>
              <a:gd name="connsiteX1470" fmla="*/ 2970886 w 12192001"/>
              <a:gd name="connsiteY1470" fmla="*/ 3235484 h 6858000"/>
              <a:gd name="connsiteX1471" fmla="*/ 2973131 w 12192001"/>
              <a:gd name="connsiteY1471" fmla="*/ 3233206 h 6858000"/>
              <a:gd name="connsiteX1472" fmla="*/ 2983356 w 12192001"/>
              <a:gd name="connsiteY1472" fmla="*/ 3223937 h 6858000"/>
              <a:gd name="connsiteX1473" fmla="*/ 2981317 w 12192001"/>
              <a:gd name="connsiteY1473" fmla="*/ 3248175 h 6858000"/>
              <a:gd name="connsiteX1474" fmla="*/ 2975828 w 12192001"/>
              <a:gd name="connsiteY1474" fmla="*/ 3254855 h 6858000"/>
              <a:gd name="connsiteX1475" fmla="*/ 2972318 w 12192001"/>
              <a:gd name="connsiteY1475" fmla="*/ 3267284 h 6858000"/>
              <a:gd name="connsiteX1476" fmla="*/ 2980279 w 12192001"/>
              <a:gd name="connsiteY1476" fmla="*/ 3270289 h 6858000"/>
              <a:gd name="connsiteX1477" fmla="*/ 2992897 w 12192001"/>
              <a:gd name="connsiteY1477" fmla="*/ 3310689 h 6858000"/>
              <a:gd name="connsiteX1478" fmla="*/ 2979099 w 12192001"/>
              <a:gd name="connsiteY1478" fmla="*/ 3494284 h 6858000"/>
              <a:gd name="connsiteX1479" fmla="*/ 2984737 w 12192001"/>
              <a:gd name="connsiteY1479" fmla="*/ 3539551 h 6858000"/>
              <a:gd name="connsiteX1480" fmla="*/ 2980376 w 12192001"/>
              <a:gd name="connsiteY1480" fmla="*/ 3606049 h 6858000"/>
              <a:gd name="connsiteX1481" fmla="*/ 2984015 w 12192001"/>
              <a:gd name="connsiteY1481" fmla="*/ 3655562 h 6858000"/>
              <a:gd name="connsiteX1482" fmla="*/ 3025571 w 12192001"/>
              <a:gd name="connsiteY1482" fmla="*/ 3664377 h 6858000"/>
              <a:gd name="connsiteX1483" fmla="*/ 3050530 w 12192001"/>
              <a:gd name="connsiteY1483" fmla="*/ 3631288 h 6858000"/>
              <a:gd name="connsiteX1484" fmla="*/ 3015727 w 12192001"/>
              <a:gd name="connsiteY1484" fmla="*/ 3605643 h 6858000"/>
              <a:gd name="connsiteX1485" fmla="*/ 3022236 w 12192001"/>
              <a:gd name="connsiteY1485" fmla="*/ 3586845 h 6858000"/>
              <a:gd name="connsiteX1486" fmla="*/ 3041401 w 12192001"/>
              <a:gd name="connsiteY1486" fmla="*/ 3588455 h 6858000"/>
              <a:gd name="connsiteX1487" fmla="*/ 3064644 w 12192001"/>
              <a:gd name="connsiteY1487" fmla="*/ 3541590 h 6858000"/>
              <a:gd name="connsiteX1488" fmla="*/ 3062438 w 12192001"/>
              <a:gd name="connsiteY1488" fmla="*/ 3523877 h 6858000"/>
              <a:gd name="connsiteX1489" fmla="*/ 3070191 w 12192001"/>
              <a:gd name="connsiteY1489" fmla="*/ 3504923 h 6858000"/>
              <a:gd name="connsiteX1490" fmla="*/ 3081378 w 12192001"/>
              <a:gd name="connsiteY1490" fmla="*/ 3513523 h 6858000"/>
              <a:gd name="connsiteX1491" fmla="*/ 3095543 w 12192001"/>
              <a:gd name="connsiteY1491" fmla="*/ 3525749 h 6858000"/>
              <a:gd name="connsiteX1492" fmla="*/ 3100562 w 12192001"/>
              <a:gd name="connsiteY1492" fmla="*/ 3505138 h 6858000"/>
              <a:gd name="connsiteX1493" fmla="*/ 3105396 w 12192001"/>
              <a:gd name="connsiteY1493" fmla="*/ 3443032 h 6858000"/>
              <a:gd name="connsiteX1494" fmla="*/ 3112025 w 12192001"/>
              <a:gd name="connsiteY1494" fmla="*/ 3446374 h 6858000"/>
              <a:gd name="connsiteX1495" fmla="*/ 3125066 w 12192001"/>
              <a:gd name="connsiteY1495" fmla="*/ 3447313 h 6858000"/>
              <a:gd name="connsiteX1496" fmla="*/ 3130861 w 12192001"/>
              <a:gd name="connsiteY1496" fmla="*/ 3451069 h 6858000"/>
              <a:gd name="connsiteX1497" fmla="*/ 3122168 w 12192001"/>
              <a:gd name="connsiteY1497" fmla="*/ 3503651 h 6858000"/>
              <a:gd name="connsiteX1498" fmla="*/ 3122168 w 12192001"/>
              <a:gd name="connsiteY1498" fmla="*/ 3529941 h 6858000"/>
              <a:gd name="connsiteX1499" fmla="*/ 3125066 w 12192001"/>
              <a:gd name="connsiteY1499" fmla="*/ 3533697 h 6858000"/>
              <a:gd name="connsiteX1500" fmla="*/ 3116371 w 12192001"/>
              <a:gd name="connsiteY1500" fmla="*/ 3559989 h 6858000"/>
              <a:gd name="connsiteX1501" fmla="*/ 3130861 w 12192001"/>
              <a:gd name="connsiteY1501" fmla="*/ 3593791 h 6858000"/>
              <a:gd name="connsiteX1502" fmla="*/ 3136657 w 12192001"/>
              <a:gd name="connsiteY1502" fmla="*/ 3601303 h 6858000"/>
              <a:gd name="connsiteX1503" fmla="*/ 3133759 w 12192001"/>
              <a:gd name="connsiteY1503" fmla="*/ 3608815 h 6858000"/>
              <a:gd name="connsiteX1504" fmla="*/ 3145351 w 12192001"/>
              <a:gd name="connsiteY1504" fmla="*/ 3642617 h 6858000"/>
              <a:gd name="connsiteX1505" fmla="*/ 3151146 w 12192001"/>
              <a:gd name="connsiteY1505" fmla="*/ 3653885 h 6858000"/>
              <a:gd name="connsiteX1506" fmla="*/ 3156942 w 12192001"/>
              <a:gd name="connsiteY1506" fmla="*/ 3698955 h 6858000"/>
              <a:gd name="connsiteX1507" fmla="*/ 3162738 w 12192001"/>
              <a:gd name="connsiteY1507" fmla="*/ 3702711 h 6858000"/>
              <a:gd name="connsiteX1508" fmla="*/ 3165634 w 12192001"/>
              <a:gd name="connsiteY1508" fmla="*/ 3698955 h 6858000"/>
              <a:gd name="connsiteX1509" fmla="*/ 3165634 w 12192001"/>
              <a:gd name="connsiteY1509" fmla="*/ 3683931 h 6858000"/>
              <a:gd name="connsiteX1510" fmla="*/ 3168533 w 12192001"/>
              <a:gd name="connsiteY1510" fmla="*/ 3672664 h 6858000"/>
              <a:gd name="connsiteX1511" fmla="*/ 3180125 w 12192001"/>
              <a:gd name="connsiteY1511" fmla="*/ 3646373 h 6858000"/>
              <a:gd name="connsiteX1512" fmla="*/ 3180125 w 12192001"/>
              <a:gd name="connsiteY1512" fmla="*/ 3620082 h 6858000"/>
              <a:gd name="connsiteX1513" fmla="*/ 3174329 w 12192001"/>
              <a:gd name="connsiteY1513" fmla="*/ 3605059 h 6858000"/>
              <a:gd name="connsiteX1514" fmla="*/ 3174329 w 12192001"/>
              <a:gd name="connsiteY1514" fmla="*/ 3533697 h 6858000"/>
              <a:gd name="connsiteX1515" fmla="*/ 3171432 w 12192001"/>
              <a:gd name="connsiteY1515" fmla="*/ 3526185 h 6858000"/>
              <a:gd name="connsiteX1516" fmla="*/ 3174329 w 12192001"/>
              <a:gd name="connsiteY1516" fmla="*/ 3522430 h 6858000"/>
              <a:gd name="connsiteX1517" fmla="*/ 3183023 w 12192001"/>
              <a:gd name="connsiteY1517" fmla="*/ 3522430 h 6858000"/>
              <a:gd name="connsiteX1518" fmla="*/ 3188818 w 12192001"/>
              <a:gd name="connsiteY1518" fmla="*/ 3436045 h 6858000"/>
              <a:gd name="connsiteX1519" fmla="*/ 3188818 w 12192001"/>
              <a:gd name="connsiteY1519" fmla="*/ 3413510 h 6858000"/>
              <a:gd name="connsiteX1520" fmla="*/ 3188818 w 12192001"/>
              <a:gd name="connsiteY1520" fmla="*/ 3319613 h 6858000"/>
              <a:gd name="connsiteX1521" fmla="*/ 3183023 w 12192001"/>
              <a:gd name="connsiteY1521" fmla="*/ 3319613 h 6858000"/>
              <a:gd name="connsiteX1522" fmla="*/ 3183023 w 12192001"/>
              <a:gd name="connsiteY1522" fmla="*/ 3270787 h 6858000"/>
              <a:gd name="connsiteX1523" fmla="*/ 3188818 w 12192001"/>
              <a:gd name="connsiteY1523" fmla="*/ 3267031 h 6858000"/>
              <a:gd name="connsiteX1524" fmla="*/ 3188818 w 12192001"/>
              <a:gd name="connsiteY1524" fmla="*/ 3252008 h 6858000"/>
              <a:gd name="connsiteX1525" fmla="*/ 3197512 w 12192001"/>
              <a:gd name="connsiteY1525" fmla="*/ 3236985 h 6858000"/>
              <a:gd name="connsiteX1526" fmla="*/ 3194614 w 12192001"/>
              <a:gd name="connsiteY1526" fmla="*/ 3195670 h 6858000"/>
              <a:gd name="connsiteX1527" fmla="*/ 3194614 w 12192001"/>
              <a:gd name="connsiteY1527" fmla="*/ 3180647 h 6858000"/>
              <a:gd name="connsiteX1528" fmla="*/ 3194614 w 12192001"/>
              <a:gd name="connsiteY1528" fmla="*/ 3146844 h 6858000"/>
              <a:gd name="connsiteX1529" fmla="*/ 3200411 w 12192001"/>
              <a:gd name="connsiteY1529" fmla="*/ 3124309 h 6858000"/>
              <a:gd name="connsiteX1530" fmla="*/ 3200411 w 12192001"/>
              <a:gd name="connsiteY1530" fmla="*/ 3075483 h 6858000"/>
              <a:gd name="connsiteX1531" fmla="*/ 3200411 w 12192001"/>
              <a:gd name="connsiteY1531" fmla="*/ 3052831 h 6858000"/>
              <a:gd name="connsiteX1532" fmla="*/ 3207678 w 12192001"/>
              <a:gd name="connsiteY1532" fmla="*/ 3053355 h 6858000"/>
              <a:gd name="connsiteX1533" fmla="*/ 3213473 w 12192001"/>
              <a:gd name="connsiteY1533" fmla="*/ 3057111 h 6858000"/>
              <a:gd name="connsiteX1534" fmla="*/ 3204780 w 12192001"/>
              <a:gd name="connsiteY1534" fmla="*/ 3109693 h 6858000"/>
              <a:gd name="connsiteX1535" fmla="*/ 3204780 w 12192001"/>
              <a:gd name="connsiteY1535" fmla="*/ 3135983 h 6858000"/>
              <a:gd name="connsiteX1536" fmla="*/ 3207678 w 12192001"/>
              <a:gd name="connsiteY1536" fmla="*/ 3139739 h 6858000"/>
              <a:gd name="connsiteX1537" fmla="*/ 3198984 w 12192001"/>
              <a:gd name="connsiteY1537" fmla="*/ 3166031 h 6858000"/>
              <a:gd name="connsiteX1538" fmla="*/ 3213473 w 12192001"/>
              <a:gd name="connsiteY1538" fmla="*/ 3199833 h 6858000"/>
              <a:gd name="connsiteX1539" fmla="*/ 3219269 w 12192001"/>
              <a:gd name="connsiteY1539" fmla="*/ 3207345 h 6858000"/>
              <a:gd name="connsiteX1540" fmla="*/ 3216371 w 12192001"/>
              <a:gd name="connsiteY1540" fmla="*/ 3214857 h 6858000"/>
              <a:gd name="connsiteX1541" fmla="*/ 3227962 w 12192001"/>
              <a:gd name="connsiteY1541" fmla="*/ 3248659 h 6858000"/>
              <a:gd name="connsiteX1542" fmla="*/ 3233758 w 12192001"/>
              <a:gd name="connsiteY1542" fmla="*/ 3259927 h 6858000"/>
              <a:gd name="connsiteX1543" fmla="*/ 3239553 w 12192001"/>
              <a:gd name="connsiteY1543" fmla="*/ 3304997 h 6858000"/>
              <a:gd name="connsiteX1544" fmla="*/ 3245350 w 12192001"/>
              <a:gd name="connsiteY1544" fmla="*/ 3308753 h 6858000"/>
              <a:gd name="connsiteX1545" fmla="*/ 3248247 w 12192001"/>
              <a:gd name="connsiteY1545" fmla="*/ 3304997 h 6858000"/>
              <a:gd name="connsiteX1546" fmla="*/ 3248247 w 12192001"/>
              <a:gd name="connsiteY1546" fmla="*/ 3289973 h 6858000"/>
              <a:gd name="connsiteX1547" fmla="*/ 3251145 w 12192001"/>
              <a:gd name="connsiteY1547" fmla="*/ 3278706 h 6858000"/>
              <a:gd name="connsiteX1548" fmla="*/ 3262736 w 12192001"/>
              <a:gd name="connsiteY1548" fmla="*/ 3252415 h 6858000"/>
              <a:gd name="connsiteX1549" fmla="*/ 3262736 w 12192001"/>
              <a:gd name="connsiteY1549" fmla="*/ 3226124 h 6858000"/>
              <a:gd name="connsiteX1550" fmla="*/ 3256941 w 12192001"/>
              <a:gd name="connsiteY1550" fmla="*/ 3211101 h 6858000"/>
              <a:gd name="connsiteX1551" fmla="*/ 3256941 w 12192001"/>
              <a:gd name="connsiteY1551" fmla="*/ 3139739 h 6858000"/>
              <a:gd name="connsiteX1552" fmla="*/ 3254043 w 12192001"/>
              <a:gd name="connsiteY1552" fmla="*/ 3132227 h 6858000"/>
              <a:gd name="connsiteX1553" fmla="*/ 3256941 w 12192001"/>
              <a:gd name="connsiteY1553" fmla="*/ 3128472 h 6858000"/>
              <a:gd name="connsiteX1554" fmla="*/ 3265635 w 12192001"/>
              <a:gd name="connsiteY1554" fmla="*/ 3128472 h 6858000"/>
              <a:gd name="connsiteX1555" fmla="*/ 3271430 w 12192001"/>
              <a:gd name="connsiteY1555" fmla="*/ 3042087 h 6858000"/>
              <a:gd name="connsiteX1556" fmla="*/ 3271430 w 12192001"/>
              <a:gd name="connsiteY1556" fmla="*/ 3019552 h 6858000"/>
              <a:gd name="connsiteX1557" fmla="*/ 3271430 w 12192001"/>
              <a:gd name="connsiteY1557" fmla="*/ 2925655 h 6858000"/>
              <a:gd name="connsiteX1558" fmla="*/ 3265635 w 12192001"/>
              <a:gd name="connsiteY1558" fmla="*/ 2925655 h 6858000"/>
              <a:gd name="connsiteX1559" fmla="*/ 3265635 w 12192001"/>
              <a:gd name="connsiteY1559" fmla="*/ 2876829 h 6858000"/>
              <a:gd name="connsiteX1560" fmla="*/ 3271430 w 12192001"/>
              <a:gd name="connsiteY1560" fmla="*/ 2873073 h 6858000"/>
              <a:gd name="connsiteX1561" fmla="*/ 3270344 w 12192001"/>
              <a:gd name="connsiteY1561" fmla="*/ 2864153 h 6858000"/>
              <a:gd name="connsiteX1562" fmla="*/ 3270952 w 12192001"/>
              <a:gd name="connsiteY1562" fmla="*/ 2860738 h 6858000"/>
              <a:gd name="connsiteX1563" fmla="*/ 3272386 w 12192001"/>
              <a:gd name="connsiteY1563" fmla="*/ 2877383 h 6858000"/>
              <a:gd name="connsiteX1564" fmla="*/ 3272386 w 12192001"/>
              <a:gd name="connsiteY1564" fmla="*/ 2952501 h 6858000"/>
              <a:gd name="connsiteX1565" fmla="*/ 3276239 w 12192001"/>
              <a:gd name="connsiteY1565" fmla="*/ 3027617 h 6858000"/>
              <a:gd name="connsiteX1566" fmla="*/ 3280092 w 12192001"/>
              <a:gd name="connsiteY1566" fmla="*/ 3106491 h 6858000"/>
              <a:gd name="connsiteX1567" fmla="*/ 3280092 w 12192001"/>
              <a:gd name="connsiteY1567" fmla="*/ 3114003 h 6858000"/>
              <a:gd name="connsiteX1568" fmla="*/ 3283946 w 12192001"/>
              <a:gd name="connsiteY1568" fmla="*/ 3136538 h 6858000"/>
              <a:gd name="connsiteX1569" fmla="*/ 3291653 w 12192001"/>
              <a:gd name="connsiteY1569" fmla="*/ 3181608 h 6858000"/>
              <a:gd name="connsiteX1570" fmla="*/ 3295506 w 12192001"/>
              <a:gd name="connsiteY1570" fmla="*/ 3200387 h 6858000"/>
              <a:gd name="connsiteX1571" fmla="*/ 3295506 w 12192001"/>
              <a:gd name="connsiteY1571" fmla="*/ 3226678 h 6858000"/>
              <a:gd name="connsiteX1572" fmla="*/ 3303213 w 12192001"/>
              <a:gd name="connsiteY1572" fmla="*/ 3252969 h 6858000"/>
              <a:gd name="connsiteX1573" fmla="*/ 3295506 w 12192001"/>
              <a:gd name="connsiteY1573" fmla="*/ 3267993 h 6858000"/>
              <a:gd name="connsiteX1574" fmla="*/ 3307067 w 12192001"/>
              <a:gd name="connsiteY1574" fmla="*/ 3275504 h 6858000"/>
              <a:gd name="connsiteX1575" fmla="*/ 3307067 w 12192001"/>
              <a:gd name="connsiteY1575" fmla="*/ 3283016 h 6858000"/>
              <a:gd name="connsiteX1576" fmla="*/ 3314772 w 12192001"/>
              <a:gd name="connsiteY1576" fmla="*/ 3343110 h 6858000"/>
              <a:gd name="connsiteX1577" fmla="*/ 3322480 w 12192001"/>
              <a:gd name="connsiteY1577" fmla="*/ 3388180 h 6858000"/>
              <a:gd name="connsiteX1578" fmla="*/ 3322480 w 12192001"/>
              <a:gd name="connsiteY1578" fmla="*/ 3433250 h 6858000"/>
              <a:gd name="connsiteX1579" fmla="*/ 3330187 w 12192001"/>
              <a:gd name="connsiteY1579" fmla="*/ 3448274 h 6858000"/>
              <a:gd name="connsiteX1580" fmla="*/ 3337894 w 12192001"/>
              <a:gd name="connsiteY1580" fmla="*/ 3467053 h 6858000"/>
              <a:gd name="connsiteX1581" fmla="*/ 3334039 w 12192001"/>
              <a:gd name="connsiteY1581" fmla="*/ 3508368 h 6858000"/>
              <a:gd name="connsiteX1582" fmla="*/ 3353307 w 12192001"/>
              <a:gd name="connsiteY1582" fmla="*/ 3527147 h 6858000"/>
              <a:gd name="connsiteX1583" fmla="*/ 3384134 w 12192001"/>
              <a:gd name="connsiteY1583" fmla="*/ 3542170 h 6858000"/>
              <a:gd name="connsiteX1584" fmla="*/ 3391842 w 12192001"/>
              <a:gd name="connsiteY1584" fmla="*/ 3583485 h 6858000"/>
              <a:gd name="connsiteX1585" fmla="*/ 3391842 w 12192001"/>
              <a:gd name="connsiteY1585" fmla="*/ 3632311 h 6858000"/>
              <a:gd name="connsiteX1586" fmla="*/ 3391842 w 12192001"/>
              <a:gd name="connsiteY1586" fmla="*/ 3677381 h 6858000"/>
              <a:gd name="connsiteX1587" fmla="*/ 3407254 w 12192001"/>
              <a:gd name="connsiteY1587" fmla="*/ 3696160 h 6858000"/>
              <a:gd name="connsiteX1588" fmla="*/ 3426521 w 12192001"/>
              <a:gd name="connsiteY1588" fmla="*/ 3688649 h 6858000"/>
              <a:gd name="connsiteX1589" fmla="*/ 3426521 w 12192001"/>
              <a:gd name="connsiteY1589" fmla="*/ 3669870 h 6858000"/>
              <a:gd name="connsiteX1590" fmla="*/ 3438082 w 12192001"/>
              <a:gd name="connsiteY1590" fmla="*/ 3651090 h 6858000"/>
              <a:gd name="connsiteX1591" fmla="*/ 3457349 w 12192001"/>
              <a:gd name="connsiteY1591" fmla="*/ 3628555 h 6858000"/>
              <a:gd name="connsiteX1592" fmla="*/ 3468909 w 12192001"/>
              <a:gd name="connsiteY1592" fmla="*/ 3594752 h 6858000"/>
              <a:gd name="connsiteX1593" fmla="*/ 3468909 w 12192001"/>
              <a:gd name="connsiteY1593" fmla="*/ 3560949 h 6858000"/>
              <a:gd name="connsiteX1594" fmla="*/ 3465056 w 12192001"/>
              <a:gd name="connsiteY1594" fmla="*/ 3508368 h 6858000"/>
              <a:gd name="connsiteX1595" fmla="*/ 3468909 w 12192001"/>
              <a:gd name="connsiteY1595" fmla="*/ 3500856 h 6858000"/>
              <a:gd name="connsiteX1596" fmla="*/ 3480470 w 12192001"/>
              <a:gd name="connsiteY1596" fmla="*/ 3504612 h 6858000"/>
              <a:gd name="connsiteX1597" fmla="*/ 3488176 w 12192001"/>
              <a:gd name="connsiteY1597" fmla="*/ 3527147 h 6858000"/>
              <a:gd name="connsiteX1598" fmla="*/ 3515150 w 12192001"/>
              <a:gd name="connsiteY1598" fmla="*/ 3534658 h 6858000"/>
              <a:gd name="connsiteX1599" fmla="*/ 3519004 w 12192001"/>
              <a:gd name="connsiteY1599" fmla="*/ 3497100 h 6858000"/>
              <a:gd name="connsiteX1600" fmla="*/ 3522857 w 12192001"/>
              <a:gd name="connsiteY1600" fmla="*/ 3512124 h 6858000"/>
              <a:gd name="connsiteX1601" fmla="*/ 3522857 w 12192001"/>
              <a:gd name="connsiteY1601" fmla="*/ 3545926 h 6858000"/>
              <a:gd name="connsiteX1602" fmla="*/ 3534417 w 12192001"/>
              <a:gd name="connsiteY1602" fmla="*/ 3579729 h 6858000"/>
              <a:gd name="connsiteX1603" fmla="*/ 3557538 w 12192001"/>
              <a:gd name="connsiteY1603" fmla="*/ 3587241 h 6858000"/>
              <a:gd name="connsiteX1604" fmla="*/ 3569098 w 12192001"/>
              <a:gd name="connsiteY1604" fmla="*/ 3568461 h 6858000"/>
              <a:gd name="connsiteX1605" fmla="*/ 3565245 w 12192001"/>
              <a:gd name="connsiteY1605" fmla="*/ 3538414 h 6858000"/>
              <a:gd name="connsiteX1606" fmla="*/ 3557538 w 12192001"/>
              <a:gd name="connsiteY1606" fmla="*/ 3474565 h 6858000"/>
              <a:gd name="connsiteX1607" fmla="*/ 3561391 w 12192001"/>
              <a:gd name="connsiteY1607" fmla="*/ 3467053 h 6858000"/>
              <a:gd name="connsiteX1608" fmla="*/ 3569098 w 12192001"/>
              <a:gd name="connsiteY1608" fmla="*/ 3414471 h 6858000"/>
              <a:gd name="connsiteX1609" fmla="*/ 3576805 w 12192001"/>
              <a:gd name="connsiteY1609" fmla="*/ 3335598 h 6858000"/>
              <a:gd name="connsiteX1610" fmla="*/ 3576805 w 12192001"/>
              <a:gd name="connsiteY1610" fmla="*/ 3331842 h 6858000"/>
              <a:gd name="connsiteX1611" fmla="*/ 3580658 w 12192001"/>
              <a:gd name="connsiteY1611" fmla="*/ 3331842 h 6858000"/>
              <a:gd name="connsiteX1612" fmla="*/ 3588365 w 12192001"/>
              <a:gd name="connsiteY1612" fmla="*/ 3335598 h 6858000"/>
              <a:gd name="connsiteX1613" fmla="*/ 3588365 w 12192001"/>
              <a:gd name="connsiteY1613" fmla="*/ 3346866 h 6858000"/>
              <a:gd name="connsiteX1614" fmla="*/ 3588365 w 12192001"/>
              <a:gd name="connsiteY1614" fmla="*/ 3414471 h 6858000"/>
              <a:gd name="connsiteX1615" fmla="*/ 3596072 w 12192001"/>
              <a:gd name="connsiteY1615" fmla="*/ 3425739 h 6858000"/>
              <a:gd name="connsiteX1616" fmla="*/ 3611486 w 12192001"/>
              <a:gd name="connsiteY1616" fmla="*/ 3444518 h 6858000"/>
              <a:gd name="connsiteX1617" fmla="*/ 3611486 w 12192001"/>
              <a:gd name="connsiteY1617" fmla="*/ 3489588 h 6858000"/>
              <a:gd name="connsiteX1618" fmla="*/ 3619193 w 12192001"/>
              <a:gd name="connsiteY1618" fmla="*/ 3523391 h 6858000"/>
              <a:gd name="connsiteX1619" fmla="*/ 3630753 w 12192001"/>
              <a:gd name="connsiteY1619" fmla="*/ 3504612 h 6858000"/>
              <a:gd name="connsiteX1620" fmla="*/ 3634606 w 12192001"/>
              <a:gd name="connsiteY1620" fmla="*/ 3414471 h 6858000"/>
              <a:gd name="connsiteX1621" fmla="*/ 3634606 w 12192001"/>
              <a:gd name="connsiteY1621" fmla="*/ 3271749 h 6858000"/>
              <a:gd name="connsiteX1622" fmla="*/ 3630753 w 12192001"/>
              <a:gd name="connsiteY1622" fmla="*/ 3252969 h 6858000"/>
              <a:gd name="connsiteX1623" fmla="*/ 3634606 w 12192001"/>
              <a:gd name="connsiteY1623" fmla="*/ 3215411 h 6858000"/>
              <a:gd name="connsiteX1624" fmla="*/ 3634916 w 12192001"/>
              <a:gd name="connsiteY1624" fmla="*/ 3209370 h 6858000"/>
              <a:gd name="connsiteX1625" fmla="*/ 3635847 w 12192001"/>
              <a:gd name="connsiteY1625" fmla="*/ 3215583 h 6858000"/>
              <a:gd name="connsiteX1626" fmla="*/ 3645100 w 12192001"/>
              <a:gd name="connsiteY1626" fmla="*/ 3228079 h 6858000"/>
              <a:gd name="connsiteX1627" fmla="*/ 3648932 w 12192001"/>
              <a:gd name="connsiteY1627" fmla="*/ 3219551 h 6858000"/>
              <a:gd name="connsiteX1628" fmla="*/ 3650508 w 12192001"/>
              <a:gd name="connsiteY1628" fmla="*/ 3230779 h 6858000"/>
              <a:gd name="connsiteX1629" fmla="*/ 3655392 w 12192001"/>
              <a:gd name="connsiteY1629" fmla="*/ 3280137 h 6858000"/>
              <a:gd name="connsiteX1630" fmla="*/ 3644767 w 12192001"/>
              <a:gd name="connsiteY1630" fmla="*/ 3367401 h 6858000"/>
              <a:gd name="connsiteX1631" fmla="*/ 3650689 w 12192001"/>
              <a:gd name="connsiteY1631" fmla="*/ 3394645 h 6858000"/>
              <a:gd name="connsiteX1632" fmla="*/ 3668681 w 12192001"/>
              <a:gd name="connsiteY1632" fmla="*/ 3488339 h 6858000"/>
              <a:gd name="connsiteX1633" fmla="*/ 3664133 w 12192001"/>
              <a:gd name="connsiteY1633" fmla="*/ 3522882 h 6858000"/>
              <a:gd name="connsiteX1634" fmla="*/ 3657547 w 12192001"/>
              <a:gd name="connsiteY1634" fmla="*/ 3581663 h 6858000"/>
              <a:gd name="connsiteX1635" fmla="*/ 3664979 w 12192001"/>
              <a:gd name="connsiteY1635" fmla="*/ 3600724 h 6858000"/>
              <a:gd name="connsiteX1636" fmla="*/ 3676674 w 12192001"/>
              <a:gd name="connsiteY1636" fmla="*/ 3603264 h 6858000"/>
              <a:gd name="connsiteX1637" fmla="*/ 3684634 w 12192001"/>
              <a:gd name="connsiteY1637" fmla="*/ 3606270 h 6858000"/>
              <a:gd name="connsiteX1638" fmla="*/ 3686292 w 12192001"/>
              <a:gd name="connsiteY1638" fmla="*/ 3650034 h 6858000"/>
              <a:gd name="connsiteX1639" fmla="*/ 3673823 w 12192001"/>
              <a:gd name="connsiteY1639" fmla="*/ 3661580 h 6858000"/>
              <a:gd name="connsiteX1640" fmla="*/ 3655316 w 12192001"/>
              <a:gd name="connsiteY1640" fmla="*/ 3705857 h 6858000"/>
              <a:gd name="connsiteX1641" fmla="*/ 3663766 w 12192001"/>
              <a:gd name="connsiteY1641" fmla="*/ 3712799 h 6858000"/>
              <a:gd name="connsiteX1642" fmla="*/ 3683157 w 12192001"/>
              <a:gd name="connsiteY1642" fmla="*/ 3726373 h 6858000"/>
              <a:gd name="connsiteX1643" fmla="*/ 3686815 w 12192001"/>
              <a:gd name="connsiteY1643" fmla="*/ 3765890 h 6858000"/>
              <a:gd name="connsiteX1644" fmla="*/ 3686983 w 12192001"/>
              <a:gd name="connsiteY1644" fmla="*/ 3807841 h 6858000"/>
              <a:gd name="connsiteX1645" fmla="*/ 3697904 w 12192001"/>
              <a:gd name="connsiteY1645" fmla="*/ 3824468 h 6858000"/>
              <a:gd name="connsiteX1646" fmla="*/ 3707826 w 12192001"/>
              <a:gd name="connsiteY1646" fmla="*/ 3843219 h 6858000"/>
              <a:gd name="connsiteX1647" fmla="*/ 3707052 w 12192001"/>
              <a:gd name="connsiteY1647" fmla="*/ 3857306 h 6858000"/>
              <a:gd name="connsiteX1648" fmla="*/ 3710748 w 12192001"/>
              <a:gd name="connsiteY1648" fmla="*/ 3876832 h 6858000"/>
              <a:gd name="connsiteX1649" fmla="*/ 3719973 w 12192001"/>
              <a:gd name="connsiteY1649" fmla="*/ 3869687 h 6858000"/>
              <a:gd name="connsiteX1650" fmla="*/ 3741835 w 12192001"/>
              <a:gd name="connsiteY1650" fmla="*/ 3892946 h 6858000"/>
              <a:gd name="connsiteX1651" fmla="*/ 3811556 w 12192001"/>
              <a:gd name="connsiteY1651" fmla="*/ 3884262 h 6858000"/>
              <a:gd name="connsiteX1652" fmla="*/ 3793938 w 12192001"/>
              <a:gd name="connsiteY1652" fmla="*/ 3854478 h 6858000"/>
              <a:gd name="connsiteX1653" fmla="*/ 3765703 w 12192001"/>
              <a:gd name="connsiteY1653" fmla="*/ 3780048 h 6858000"/>
              <a:gd name="connsiteX1654" fmla="*/ 3767044 w 12192001"/>
              <a:gd name="connsiteY1654" fmla="*/ 3729915 h 6858000"/>
              <a:gd name="connsiteX1655" fmla="*/ 3768328 w 12192001"/>
              <a:gd name="connsiteY1655" fmla="*/ 3709769 h 6858000"/>
              <a:gd name="connsiteX1656" fmla="*/ 3779514 w 12192001"/>
              <a:gd name="connsiteY1656" fmla="*/ 3718368 h 6858000"/>
              <a:gd name="connsiteX1657" fmla="*/ 3787210 w 12192001"/>
              <a:gd name="connsiteY1657" fmla="*/ 3729402 h 6858000"/>
              <a:gd name="connsiteX1658" fmla="*/ 3801376 w 12192001"/>
              <a:gd name="connsiteY1658" fmla="*/ 3741628 h 6858000"/>
              <a:gd name="connsiteX1659" fmla="*/ 3804659 w 12192001"/>
              <a:gd name="connsiteY1659" fmla="*/ 3717235 h 6858000"/>
              <a:gd name="connsiteX1660" fmla="*/ 3799511 w 12192001"/>
              <a:gd name="connsiteY1660" fmla="*/ 3675905 h 6858000"/>
              <a:gd name="connsiteX1661" fmla="*/ 3808626 w 12192001"/>
              <a:gd name="connsiteY1661" fmla="*/ 3596822 h 6858000"/>
              <a:gd name="connsiteX1662" fmla="*/ 3807155 w 12192001"/>
              <a:gd name="connsiteY1662" fmla="*/ 3585013 h 6858000"/>
              <a:gd name="connsiteX1663" fmla="*/ 3802949 w 12192001"/>
              <a:gd name="connsiteY1663" fmla="*/ 3571547 h 6858000"/>
              <a:gd name="connsiteX1664" fmla="*/ 3802723 w 12192001"/>
              <a:gd name="connsiteY1664" fmla="*/ 3559583 h 6858000"/>
              <a:gd name="connsiteX1665" fmla="*/ 3809684 w 12192001"/>
              <a:gd name="connsiteY1665" fmla="*/ 3564712 h 6858000"/>
              <a:gd name="connsiteX1666" fmla="*/ 3825340 w 12192001"/>
              <a:gd name="connsiteY1666" fmla="*/ 3578751 h 6858000"/>
              <a:gd name="connsiteX1667" fmla="*/ 3837790 w 12192001"/>
              <a:gd name="connsiteY1667" fmla="*/ 3577200 h 6858000"/>
              <a:gd name="connsiteX1668" fmla="*/ 3835339 w 12192001"/>
              <a:gd name="connsiteY1668" fmla="*/ 3557519 h 6858000"/>
              <a:gd name="connsiteX1669" fmla="*/ 3827398 w 12192001"/>
              <a:gd name="connsiteY1669" fmla="*/ 3544518 h 6858000"/>
              <a:gd name="connsiteX1670" fmla="*/ 3817025 w 12192001"/>
              <a:gd name="connsiteY1670" fmla="*/ 3501840 h 6858000"/>
              <a:gd name="connsiteX1671" fmla="*/ 3809916 w 12192001"/>
              <a:gd name="connsiteY1671" fmla="*/ 3444765 h 6858000"/>
              <a:gd name="connsiteX1672" fmla="*/ 3807974 w 12192001"/>
              <a:gd name="connsiteY1672" fmla="*/ 3419024 h 6858000"/>
              <a:gd name="connsiteX1673" fmla="*/ 3825140 w 12192001"/>
              <a:gd name="connsiteY1673" fmla="*/ 3424881 h 6858000"/>
              <a:gd name="connsiteX1674" fmla="*/ 3833835 w 12192001"/>
              <a:gd name="connsiteY1674" fmla="*/ 3433791 h 6858000"/>
              <a:gd name="connsiteX1675" fmla="*/ 3843060 w 12192001"/>
              <a:gd name="connsiteY1675" fmla="*/ 3426646 h 6858000"/>
              <a:gd name="connsiteX1676" fmla="*/ 3887338 w 12192001"/>
              <a:gd name="connsiteY1676" fmla="*/ 3315203 h 6858000"/>
              <a:gd name="connsiteX1677" fmla="*/ 3897054 w 12192001"/>
              <a:gd name="connsiteY1677" fmla="*/ 3311994 h 6858000"/>
              <a:gd name="connsiteX1678" fmla="*/ 3905317 w 12192001"/>
              <a:gd name="connsiteY1678" fmla="*/ 3286981 h 6858000"/>
              <a:gd name="connsiteX1679" fmla="*/ 3898381 w 12192001"/>
              <a:gd name="connsiteY1679" fmla="*/ 3238599 h 6858000"/>
              <a:gd name="connsiteX1680" fmla="*/ 3899464 w 12192001"/>
              <a:gd name="connsiteY1680" fmla="*/ 3224325 h 6858000"/>
              <a:gd name="connsiteX1681" fmla="*/ 3907057 w 12192001"/>
              <a:gd name="connsiteY1681" fmla="*/ 3220570 h 6858000"/>
              <a:gd name="connsiteX1682" fmla="*/ 3910853 w 12192001"/>
              <a:gd name="connsiteY1682" fmla="*/ 3224325 h 6858000"/>
              <a:gd name="connsiteX1683" fmla="*/ 3910853 w 12192001"/>
              <a:gd name="connsiteY1683" fmla="*/ 3261872 h 6858000"/>
              <a:gd name="connsiteX1684" fmla="*/ 3910853 w 12192001"/>
              <a:gd name="connsiteY1684" fmla="*/ 3299419 h 6858000"/>
              <a:gd name="connsiteX1685" fmla="*/ 3910853 w 12192001"/>
              <a:gd name="connsiteY1685" fmla="*/ 3318193 h 6858000"/>
              <a:gd name="connsiteX1686" fmla="*/ 3929835 w 12192001"/>
              <a:gd name="connsiteY1686" fmla="*/ 3348231 h 6858000"/>
              <a:gd name="connsiteX1687" fmla="*/ 3945021 w 12192001"/>
              <a:gd name="connsiteY1687" fmla="*/ 3393287 h 6858000"/>
              <a:gd name="connsiteX1688" fmla="*/ 3956411 w 12192001"/>
              <a:gd name="connsiteY1688" fmla="*/ 3404551 h 6858000"/>
              <a:gd name="connsiteX1689" fmla="*/ 3964004 w 12192001"/>
              <a:gd name="connsiteY1689" fmla="*/ 3393287 h 6858000"/>
              <a:gd name="connsiteX1690" fmla="*/ 3975393 w 12192001"/>
              <a:gd name="connsiteY1690" fmla="*/ 3389533 h 6858000"/>
              <a:gd name="connsiteX1691" fmla="*/ 3990579 w 12192001"/>
              <a:gd name="connsiteY1691" fmla="*/ 3385778 h 6858000"/>
              <a:gd name="connsiteX1692" fmla="*/ 4001968 w 12192001"/>
              <a:gd name="connsiteY1692" fmla="*/ 3385778 h 6858000"/>
              <a:gd name="connsiteX1693" fmla="*/ 4001968 w 12192001"/>
              <a:gd name="connsiteY1693" fmla="*/ 3389533 h 6858000"/>
              <a:gd name="connsiteX1694" fmla="*/ 4028543 w 12192001"/>
              <a:gd name="connsiteY1694" fmla="*/ 3389533 h 6858000"/>
              <a:gd name="connsiteX1695" fmla="*/ 4055119 w 12192001"/>
              <a:gd name="connsiteY1695" fmla="*/ 3359495 h 6858000"/>
              <a:gd name="connsiteX1696" fmla="*/ 4066508 w 12192001"/>
              <a:gd name="connsiteY1696" fmla="*/ 3397042 h 6858000"/>
              <a:gd name="connsiteX1697" fmla="*/ 4070305 w 12192001"/>
              <a:gd name="connsiteY1697" fmla="*/ 3393287 h 6858000"/>
              <a:gd name="connsiteX1698" fmla="*/ 4070305 w 12192001"/>
              <a:gd name="connsiteY1698" fmla="*/ 3243098 h 6858000"/>
              <a:gd name="connsiteX1699" fmla="*/ 4074101 w 12192001"/>
              <a:gd name="connsiteY1699" fmla="*/ 3239344 h 6858000"/>
              <a:gd name="connsiteX1700" fmla="*/ 4077897 w 12192001"/>
              <a:gd name="connsiteY1700" fmla="*/ 3258117 h 6858000"/>
              <a:gd name="connsiteX1701" fmla="*/ 4081694 w 12192001"/>
              <a:gd name="connsiteY1701" fmla="*/ 3275951 h 6858000"/>
              <a:gd name="connsiteX1702" fmla="*/ 4092632 w 12192001"/>
              <a:gd name="connsiteY1702" fmla="*/ 3284741 h 6858000"/>
              <a:gd name="connsiteX1703" fmla="*/ 4086483 w 12192001"/>
              <a:gd name="connsiteY1703" fmla="*/ 3320378 h 6858000"/>
              <a:gd name="connsiteX1704" fmla="*/ 4104061 w 12192001"/>
              <a:gd name="connsiteY1704" fmla="*/ 3370153 h 6858000"/>
              <a:gd name="connsiteX1705" fmla="*/ 4122737 w 12192001"/>
              <a:gd name="connsiteY1705" fmla="*/ 3367827 h 6858000"/>
              <a:gd name="connsiteX1706" fmla="*/ 4128775 w 12192001"/>
              <a:gd name="connsiteY1706" fmla="*/ 3335097 h 6858000"/>
              <a:gd name="connsiteX1707" fmla="*/ 4127252 w 12192001"/>
              <a:gd name="connsiteY1707" fmla="*/ 3328324 h 6858000"/>
              <a:gd name="connsiteX1708" fmla="*/ 4127252 w 12192001"/>
              <a:gd name="connsiteY1708" fmla="*/ 3275816 h 6858000"/>
              <a:gd name="connsiteX1709" fmla="*/ 4134645 w 12192001"/>
              <a:gd name="connsiteY1709" fmla="*/ 3260416 h 6858000"/>
              <a:gd name="connsiteX1710" fmla="*/ 4140134 w 12192001"/>
              <a:gd name="connsiteY1710" fmla="*/ 3253736 h 6858000"/>
              <a:gd name="connsiteX1711" fmla="*/ 4150087 w 12192001"/>
              <a:gd name="connsiteY1711" fmla="*/ 3245116 h 6858000"/>
              <a:gd name="connsiteX1712" fmla="*/ 4153827 w 12192001"/>
              <a:gd name="connsiteY1712" fmla="*/ 3254363 h 6858000"/>
              <a:gd name="connsiteX1713" fmla="*/ 4161420 w 12192001"/>
              <a:gd name="connsiteY1713" fmla="*/ 3295664 h 6858000"/>
              <a:gd name="connsiteX1714" fmla="*/ 4176606 w 12192001"/>
              <a:gd name="connsiteY1714" fmla="*/ 3336966 h 6858000"/>
              <a:gd name="connsiteX1715" fmla="*/ 4176606 w 12192001"/>
              <a:gd name="connsiteY1715" fmla="*/ 3382023 h 6858000"/>
              <a:gd name="connsiteX1716" fmla="*/ 4172809 w 12192001"/>
              <a:gd name="connsiteY1716" fmla="*/ 3415816 h 6858000"/>
              <a:gd name="connsiteX1717" fmla="*/ 4184198 w 12192001"/>
              <a:gd name="connsiteY1717" fmla="*/ 3430835 h 6858000"/>
              <a:gd name="connsiteX1718" fmla="*/ 4195588 w 12192001"/>
              <a:gd name="connsiteY1718" fmla="*/ 3427080 h 6858000"/>
              <a:gd name="connsiteX1719" fmla="*/ 4195588 w 12192001"/>
              <a:gd name="connsiteY1719" fmla="*/ 3408306 h 6858000"/>
              <a:gd name="connsiteX1720" fmla="*/ 4191791 w 12192001"/>
              <a:gd name="connsiteY1720" fmla="*/ 3359495 h 6858000"/>
              <a:gd name="connsiteX1721" fmla="*/ 4195588 w 12192001"/>
              <a:gd name="connsiteY1721" fmla="*/ 3310683 h 6858000"/>
              <a:gd name="connsiteX1722" fmla="*/ 4199384 w 12192001"/>
              <a:gd name="connsiteY1722" fmla="*/ 3295664 h 6858000"/>
              <a:gd name="connsiteX1723" fmla="*/ 4206977 w 12192001"/>
              <a:gd name="connsiteY1723" fmla="*/ 3393287 h 6858000"/>
              <a:gd name="connsiteX1724" fmla="*/ 4206977 w 12192001"/>
              <a:gd name="connsiteY1724" fmla="*/ 3408306 h 6858000"/>
              <a:gd name="connsiteX1725" fmla="*/ 4214570 w 12192001"/>
              <a:gd name="connsiteY1725" fmla="*/ 3427080 h 6858000"/>
              <a:gd name="connsiteX1726" fmla="*/ 4225960 w 12192001"/>
              <a:gd name="connsiteY1726" fmla="*/ 3430835 h 6858000"/>
              <a:gd name="connsiteX1727" fmla="*/ 4233552 w 12192001"/>
              <a:gd name="connsiteY1727" fmla="*/ 3423325 h 6858000"/>
              <a:gd name="connsiteX1728" fmla="*/ 4233552 w 12192001"/>
              <a:gd name="connsiteY1728" fmla="*/ 3367004 h 6858000"/>
              <a:gd name="connsiteX1729" fmla="*/ 4248738 w 12192001"/>
              <a:gd name="connsiteY1729" fmla="*/ 3427080 h 6858000"/>
              <a:gd name="connsiteX1730" fmla="*/ 4256331 w 12192001"/>
              <a:gd name="connsiteY1730" fmla="*/ 3438344 h 6858000"/>
              <a:gd name="connsiteX1731" fmla="*/ 4260129 w 12192001"/>
              <a:gd name="connsiteY1731" fmla="*/ 3423325 h 6858000"/>
              <a:gd name="connsiteX1732" fmla="*/ 4260129 w 12192001"/>
              <a:gd name="connsiteY1732" fmla="*/ 3329457 h 6858000"/>
              <a:gd name="connsiteX1733" fmla="*/ 4267721 w 12192001"/>
              <a:gd name="connsiteY1733" fmla="*/ 3314438 h 6858000"/>
              <a:gd name="connsiteX1734" fmla="*/ 4267721 w 12192001"/>
              <a:gd name="connsiteY1734" fmla="*/ 3340721 h 6858000"/>
              <a:gd name="connsiteX1735" fmla="*/ 4279110 w 12192001"/>
              <a:gd name="connsiteY1735" fmla="*/ 3374514 h 6858000"/>
              <a:gd name="connsiteX1736" fmla="*/ 4279110 w 12192001"/>
              <a:gd name="connsiteY1736" fmla="*/ 3408306 h 6858000"/>
              <a:gd name="connsiteX1737" fmla="*/ 4290499 w 12192001"/>
              <a:gd name="connsiteY1737" fmla="*/ 3419570 h 6858000"/>
              <a:gd name="connsiteX1738" fmla="*/ 4301889 w 12192001"/>
              <a:gd name="connsiteY1738" fmla="*/ 3408306 h 6858000"/>
              <a:gd name="connsiteX1739" fmla="*/ 4301889 w 12192001"/>
              <a:gd name="connsiteY1739" fmla="*/ 3329457 h 6858000"/>
              <a:gd name="connsiteX1740" fmla="*/ 4305685 w 12192001"/>
              <a:gd name="connsiteY1740" fmla="*/ 3295664 h 6858000"/>
              <a:gd name="connsiteX1741" fmla="*/ 4305685 w 12192001"/>
              <a:gd name="connsiteY1741" fmla="*/ 3336966 h 6858000"/>
              <a:gd name="connsiteX1742" fmla="*/ 4320871 w 12192001"/>
              <a:gd name="connsiteY1742" fmla="*/ 3363250 h 6858000"/>
              <a:gd name="connsiteX1743" fmla="*/ 4332261 w 12192001"/>
              <a:gd name="connsiteY1743" fmla="*/ 3363250 h 6858000"/>
              <a:gd name="connsiteX1744" fmla="*/ 4339853 w 12192001"/>
              <a:gd name="connsiteY1744" fmla="*/ 3348231 h 6858000"/>
              <a:gd name="connsiteX1745" fmla="*/ 4347446 w 12192001"/>
              <a:gd name="connsiteY1745" fmla="*/ 3299419 h 6858000"/>
              <a:gd name="connsiteX1746" fmla="*/ 4351243 w 12192001"/>
              <a:gd name="connsiteY1746" fmla="*/ 3235589 h 6858000"/>
              <a:gd name="connsiteX1747" fmla="*/ 4351243 w 12192001"/>
              <a:gd name="connsiteY1747" fmla="*/ 3130457 h 6858000"/>
              <a:gd name="connsiteX1748" fmla="*/ 4355039 w 12192001"/>
              <a:gd name="connsiteY1748" fmla="*/ 3111683 h 6858000"/>
              <a:gd name="connsiteX1749" fmla="*/ 4370225 w 12192001"/>
              <a:gd name="connsiteY1749" fmla="*/ 3122947 h 6858000"/>
              <a:gd name="connsiteX1750" fmla="*/ 4385411 w 12192001"/>
              <a:gd name="connsiteY1750" fmla="*/ 3152985 h 6858000"/>
              <a:gd name="connsiteX1751" fmla="*/ 4393004 w 12192001"/>
              <a:gd name="connsiteY1751" fmla="*/ 3183023 h 6858000"/>
              <a:gd name="connsiteX1752" fmla="*/ 4389207 w 12192001"/>
              <a:gd name="connsiteY1752" fmla="*/ 3243098 h 6858000"/>
              <a:gd name="connsiteX1753" fmla="*/ 4385411 w 12192001"/>
              <a:gd name="connsiteY1753" fmla="*/ 3276891 h 6858000"/>
              <a:gd name="connsiteX1754" fmla="*/ 4400597 w 12192001"/>
              <a:gd name="connsiteY1754" fmla="*/ 3288155 h 6858000"/>
              <a:gd name="connsiteX1755" fmla="*/ 4404393 w 12192001"/>
              <a:gd name="connsiteY1755" fmla="*/ 3273136 h 6858000"/>
              <a:gd name="connsiteX1756" fmla="*/ 4411986 w 12192001"/>
              <a:gd name="connsiteY1756" fmla="*/ 3137966 h 6858000"/>
              <a:gd name="connsiteX1757" fmla="*/ 4412999 w 12192001"/>
              <a:gd name="connsiteY1757" fmla="*/ 3092566 h 6858000"/>
              <a:gd name="connsiteX1758" fmla="*/ 4414040 w 12192001"/>
              <a:gd name="connsiteY1758" fmla="*/ 3085189 h 6858000"/>
              <a:gd name="connsiteX1759" fmla="*/ 4440616 w 12192001"/>
              <a:gd name="connsiteY1759" fmla="*/ 3115227 h 6858000"/>
              <a:gd name="connsiteX1760" fmla="*/ 4443383 w 12192001"/>
              <a:gd name="connsiteY1760" fmla="*/ 3117197 h 6858000"/>
              <a:gd name="connsiteX1761" fmla="*/ 4443410 w 12192001"/>
              <a:gd name="connsiteY1761" fmla="*/ 3117687 h 6858000"/>
              <a:gd name="connsiteX1762" fmla="*/ 4444644 w 12192001"/>
              <a:gd name="connsiteY1762" fmla="*/ 3136466 h 6858000"/>
              <a:gd name="connsiteX1763" fmla="*/ 4444644 w 12192001"/>
              <a:gd name="connsiteY1763" fmla="*/ 3162757 h 6858000"/>
              <a:gd name="connsiteX1764" fmla="*/ 4447112 w 12192001"/>
              <a:gd name="connsiteY1764" fmla="*/ 3189048 h 6858000"/>
              <a:gd name="connsiteX1765" fmla="*/ 4444644 w 12192001"/>
              <a:gd name="connsiteY1765" fmla="*/ 3204071 h 6858000"/>
              <a:gd name="connsiteX1766" fmla="*/ 4448346 w 12192001"/>
              <a:gd name="connsiteY1766" fmla="*/ 3211583 h 6858000"/>
              <a:gd name="connsiteX1767" fmla="*/ 4448346 w 12192001"/>
              <a:gd name="connsiteY1767" fmla="*/ 3219095 h 6858000"/>
              <a:gd name="connsiteX1768" fmla="*/ 4450814 w 12192001"/>
              <a:gd name="connsiteY1768" fmla="*/ 3279189 h 6858000"/>
              <a:gd name="connsiteX1769" fmla="*/ 4453282 w 12192001"/>
              <a:gd name="connsiteY1769" fmla="*/ 3324259 h 6858000"/>
              <a:gd name="connsiteX1770" fmla="*/ 4453282 w 12192001"/>
              <a:gd name="connsiteY1770" fmla="*/ 3369329 h 6858000"/>
              <a:gd name="connsiteX1771" fmla="*/ 4455750 w 12192001"/>
              <a:gd name="connsiteY1771" fmla="*/ 3384353 h 6858000"/>
              <a:gd name="connsiteX1772" fmla="*/ 4458218 w 12192001"/>
              <a:gd name="connsiteY1772" fmla="*/ 3403132 h 6858000"/>
              <a:gd name="connsiteX1773" fmla="*/ 4456984 w 12192001"/>
              <a:gd name="connsiteY1773" fmla="*/ 3444446 h 6858000"/>
              <a:gd name="connsiteX1774" fmla="*/ 4463155 w 12192001"/>
              <a:gd name="connsiteY1774" fmla="*/ 3463226 h 6858000"/>
              <a:gd name="connsiteX1775" fmla="*/ 4473027 w 12192001"/>
              <a:gd name="connsiteY1775" fmla="*/ 3478249 h 6858000"/>
              <a:gd name="connsiteX1776" fmla="*/ 4475495 w 12192001"/>
              <a:gd name="connsiteY1776" fmla="*/ 3519563 h 6858000"/>
              <a:gd name="connsiteX1777" fmla="*/ 4475495 w 12192001"/>
              <a:gd name="connsiteY1777" fmla="*/ 3568390 h 6858000"/>
              <a:gd name="connsiteX1778" fmla="*/ 4475495 w 12192001"/>
              <a:gd name="connsiteY1778" fmla="*/ 3613460 h 6858000"/>
              <a:gd name="connsiteX1779" fmla="*/ 4480431 w 12192001"/>
              <a:gd name="connsiteY1779" fmla="*/ 3632239 h 6858000"/>
              <a:gd name="connsiteX1780" fmla="*/ 4486601 w 12192001"/>
              <a:gd name="connsiteY1780" fmla="*/ 3624727 h 6858000"/>
              <a:gd name="connsiteX1781" fmla="*/ 4486601 w 12192001"/>
              <a:gd name="connsiteY1781" fmla="*/ 3605948 h 6858000"/>
              <a:gd name="connsiteX1782" fmla="*/ 4490303 w 12192001"/>
              <a:gd name="connsiteY1782" fmla="*/ 3587169 h 6858000"/>
              <a:gd name="connsiteX1783" fmla="*/ 4496473 w 12192001"/>
              <a:gd name="connsiteY1783" fmla="*/ 3564634 h 6858000"/>
              <a:gd name="connsiteX1784" fmla="*/ 4500175 w 12192001"/>
              <a:gd name="connsiteY1784" fmla="*/ 3530831 h 6858000"/>
              <a:gd name="connsiteX1785" fmla="*/ 4500175 w 12192001"/>
              <a:gd name="connsiteY1785" fmla="*/ 3497028 h 6858000"/>
              <a:gd name="connsiteX1786" fmla="*/ 4498941 w 12192001"/>
              <a:gd name="connsiteY1786" fmla="*/ 3444446 h 6858000"/>
              <a:gd name="connsiteX1787" fmla="*/ 4500175 w 12192001"/>
              <a:gd name="connsiteY1787" fmla="*/ 3436935 h 6858000"/>
              <a:gd name="connsiteX1788" fmla="*/ 4503877 w 12192001"/>
              <a:gd name="connsiteY1788" fmla="*/ 3440690 h 6858000"/>
              <a:gd name="connsiteX1789" fmla="*/ 4506345 w 12192001"/>
              <a:gd name="connsiteY1789" fmla="*/ 3463226 h 6858000"/>
              <a:gd name="connsiteX1790" fmla="*/ 4514983 w 12192001"/>
              <a:gd name="connsiteY1790" fmla="*/ 3470737 h 6858000"/>
              <a:gd name="connsiteX1791" fmla="*/ 4516217 w 12192001"/>
              <a:gd name="connsiteY1791" fmla="*/ 3433179 h 6858000"/>
              <a:gd name="connsiteX1792" fmla="*/ 4517451 w 12192001"/>
              <a:gd name="connsiteY1792" fmla="*/ 3448202 h 6858000"/>
              <a:gd name="connsiteX1793" fmla="*/ 4517451 w 12192001"/>
              <a:gd name="connsiteY1793" fmla="*/ 3482005 h 6858000"/>
              <a:gd name="connsiteX1794" fmla="*/ 4521153 w 12192001"/>
              <a:gd name="connsiteY1794" fmla="*/ 3515808 h 6858000"/>
              <a:gd name="connsiteX1795" fmla="*/ 4528557 w 12192001"/>
              <a:gd name="connsiteY1795" fmla="*/ 3523319 h 6858000"/>
              <a:gd name="connsiteX1796" fmla="*/ 4532259 w 12192001"/>
              <a:gd name="connsiteY1796" fmla="*/ 3504540 h 6858000"/>
              <a:gd name="connsiteX1797" fmla="*/ 4531026 w 12192001"/>
              <a:gd name="connsiteY1797" fmla="*/ 3474493 h 6858000"/>
              <a:gd name="connsiteX1798" fmla="*/ 4528557 w 12192001"/>
              <a:gd name="connsiteY1798" fmla="*/ 3410644 h 6858000"/>
              <a:gd name="connsiteX1799" fmla="*/ 4529791 w 12192001"/>
              <a:gd name="connsiteY1799" fmla="*/ 3403132 h 6858000"/>
              <a:gd name="connsiteX1800" fmla="*/ 4532259 w 12192001"/>
              <a:gd name="connsiteY1800" fmla="*/ 3350550 h 6858000"/>
              <a:gd name="connsiteX1801" fmla="*/ 4534727 w 12192001"/>
              <a:gd name="connsiteY1801" fmla="*/ 3271677 h 6858000"/>
              <a:gd name="connsiteX1802" fmla="*/ 4534727 w 12192001"/>
              <a:gd name="connsiteY1802" fmla="*/ 3267921 h 6858000"/>
              <a:gd name="connsiteX1803" fmla="*/ 4535961 w 12192001"/>
              <a:gd name="connsiteY1803" fmla="*/ 3267921 h 6858000"/>
              <a:gd name="connsiteX1804" fmla="*/ 4538429 w 12192001"/>
              <a:gd name="connsiteY1804" fmla="*/ 3271677 h 6858000"/>
              <a:gd name="connsiteX1805" fmla="*/ 4538429 w 12192001"/>
              <a:gd name="connsiteY1805" fmla="*/ 3282944 h 6858000"/>
              <a:gd name="connsiteX1806" fmla="*/ 4538429 w 12192001"/>
              <a:gd name="connsiteY1806" fmla="*/ 3350550 h 6858000"/>
              <a:gd name="connsiteX1807" fmla="*/ 4540897 w 12192001"/>
              <a:gd name="connsiteY1807" fmla="*/ 3361817 h 6858000"/>
              <a:gd name="connsiteX1808" fmla="*/ 4545833 w 12192001"/>
              <a:gd name="connsiteY1808" fmla="*/ 3380597 h 6858000"/>
              <a:gd name="connsiteX1809" fmla="*/ 4545833 w 12192001"/>
              <a:gd name="connsiteY1809" fmla="*/ 3425667 h 6858000"/>
              <a:gd name="connsiteX1810" fmla="*/ 4548301 w 12192001"/>
              <a:gd name="connsiteY1810" fmla="*/ 3459470 h 6858000"/>
              <a:gd name="connsiteX1811" fmla="*/ 4552003 w 12192001"/>
              <a:gd name="connsiteY1811" fmla="*/ 3440690 h 6858000"/>
              <a:gd name="connsiteX1812" fmla="*/ 4553237 w 12192001"/>
              <a:gd name="connsiteY1812" fmla="*/ 3350550 h 6858000"/>
              <a:gd name="connsiteX1813" fmla="*/ 4553237 w 12192001"/>
              <a:gd name="connsiteY1813" fmla="*/ 3207827 h 6858000"/>
              <a:gd name="connsiteX1814" fmla="*/ 4552003 w 12192001"/>
              <a:gd name="connsiteY1814" fmla="*/ 3189048 h 6858000"/>
              <a:gd name="connsiteX1815" fmla="*/ 4553237 w 12192001"/>
              <a:gd name="connsiteY1815" fmla="*/ 3151489 h 6858000"/>
              <a:gd name="connsiteX1816" fmla="*/ 4552003 w 12192001"/>
              <a:gd name="connsiteY1816" fmla="*/ 3113931 h 6858000"/>
              <a:gd name="connsiteX1817" fmla="*/ 4552003 w 12192001"/>
              <a:gd name="connsiteY1817" fmla="*/ 3087640 h 6858000"/>
              <a:gd name="connsiteX1818" fmla="*/ 4554160 w 12192001"/>
              <a:gd name="connsiteY1818" fmla="*/ 3050448 h 6858000"/>
              <a:gd name="connsiteX1819" fmla="*/ 4558306 w 12192001"/>
              <a:gd name="connsiteY1819" fmla="*/ 3043887 h 6858000"/>
              <a:gd name="connsiteX1820" fmla="*/ 4558306 w 12192001"/>
              <a:gd name="connsiteY1820" fmla="*/ 3025113 h 6858000"/>
              <a:gd name="connsiteX1821" fmla="*/ 4558306 w 12192001"/>
              <a:gd name="connsiteY1821" fmla="*/ 2987566 h 6858000"/>
              <a:gd name="connsiteX1822" fmla="*/ 4558306 w 12192001"/>
              <a:gd name="connsiteY1822" fmla="*/ 2950019 h 6858000"/>
              <a:gd name="connsiteX1823" fmla="*/ 4562103 w 12192001"/>
              <a:gd name="connsiteY1823" fmla="*/ 2946264 h 6858000"/>
              <a:gd name="connsiteX1824" fmla="*/ 4569696 w 12192001"/>
              <a:gd name="connsiteY1824" fmla="*/ 2950019 h 6858000"/>
              <a:gd name="connsiteX1825" fmla="*/ 4569696 w 12192001"/>
              <a:gd name="connsiteY1825" fmla="*/ 2987566 h 6858000"/>
              <a:gd name="connsiteX1826" fmla="*/ 4573492 w 12192001"/>
              <a:gd name="connsiteY1826" fmla="*/ 2998830 h 6858000"/>
              <a:gd name="connsiteX1827" fmla="*/ 4581085 w 12192001"/>
              <a:gd name="connsiteY1827" fmla="*/ 2998830 h 6858000"/>
              <a:gd name="connsiteX1828" fmla="*/ 4593423 w 12192001"/>
              <a:gd name="connsiteY1828" fmla="*/ 2986158 h 6858000"/>
              <a:gd name="connsiteX1829" fmla="*/ 4599989 w 12192001"/>
              <a:gd name="connsiteY1829" fmla="*/ 2986670 h 6858000"/>
              <a:gd name="connsiteX1830" fmla="*/ 4599989 w 12192001"/>
              <a:gd name="connsiteY1830" fmla="*/ 3000336 h 6858000"/>
              <a:gd name="connsiteX1831" fmla="*/ 4607581 w 12192001"/>
              <a:gd name="connsiteY1831" fmla="*/ 3045392 h 6858000"/>
              <a:gd name="connsiteX1832" fmla="*/ 4607581 w 12192001"/>
              <a:gd name="connsiteY1832" fmla="*/ 3086694 h 6858000"/>
              <a:gd name="connsiteX1833" fmla="*/ 4607581 w 12192001"/>
              <a:gd name="connsiteY1833" fmla="*/ 3094204 h 6858000"/>
              <a:gd name="connsiteX1834" fmla="*/ 4615174 w 12192001"/>
              <a:gd name="connsiteY1834" fmla="*/ 3146770 h 6858000"/>
              <a:gd name="connsiteX1835" fmla="*/ 4599989 w 12192001"/>
              <a:gd name="connsiteY1835" fmla="*/ 3191827 h 6858000"/>
              <a:gd name="connsiteX1836" fmla="*/ 4603785 w 12192001"/>
              <a:gd name="connsiteY1836" fmla="*/ 3199336 h 6858000"/>
              <a:gd name="connsiteX1837" fmla="*/ 4607581 w 12192001"/>
              <a:gd name="connsiteY1837" fmla="*/ 3210600 h 6858000"/>
              <a:gd name="connsiteX1838" fmla="*/ 4611378 w 12192001"/>
              <a:gd name="connsiteY1838" fmla="*/ 3323242 h 6858000"/>
              <a:gd name="connsiteX1839" fmla="*/ 4618971 w 12192001"/>
              <a:gd name="connsiteY1839" fmla="*/ 3357035 h 6858000"/>
              <a:gd name="connsiteX1840" fmla="*/ 4618971 w 12192001"/>
              <a:gd name="connsiteY1840" fmla="*/ 3394582 h 6858000"/>
              <a:gd name="connsiteX1841" fmla="*/ 4615174 w 12192001"/>
              <a:gd name="connsiteY1841" fmla="*/ 3454657 h 6858000"/>
              <a:gd name="connsiteX1842" fmla="*/ 4615174 w 12192001"/>
              <a:gd name="connsiteY1842" fmla="*/ 3469676 h 6858000"/>
              <a:gd name="connsiteX1843" fmla="*/ 4618971 w 12192001"/>
              <a:gd name="connsiteY1843" fmla="*/ 3480940 h 6858000"/>
              <a:gd name="connsiteX1844" fmla="*/ 4630360 w 12192001"/>
              <a:gd name="connsiteY1844" fmla="*/ 3473431 h 6858000"/>
              <a:gd name="connsiteX1845" fmla="*/ 4645546 w 12192001"/>
              <a:gd name="connsiteY1845" fmla="*/ 3435884 h 6858000"/>
              <a:gd name="connsiteX1846" fmla="*/ 4656936 w 12192001"/>
              <a:gd name="connsiteY1846" fmla="*/ 3420865 h 6858000"/>
              <a:gd name="connsiteX1847" fmla="*/ 4672121 w 12192001"/>
              <a:gd name="connsiteY1847" fmla="*/ 3477186 h 6858000"/>
              <a:gd name="connsiteX1848" fmla="*/ 4687307 w 12192001"/>
              <a:gd name="connsiteY1848" fmla="*/ 3518488 h 6858000"/>
              <a:gd name="connsiteX1849" fmla="*/ 4702493 w 12192001"/>
              <a:gd name="connsiteY1849" fmla="*/ 3525997 h 6858000"/>
              <a:gd name="connsiteX1850" fmla="*/ 4706290 w 12192001"/>
              <a:gd name="connsiteY1850" fmla="*/ 3510978 h 6858000"/>
              <a:gd name="connsiteX1851" fmla="*/ 4706290 w 12192001"/>
              <a:gd name="connsiteY1851" fmla="*/ 3435884 h 6858000"/>
              <a:gd name="connsiteX1852" fmla="*/ 4740458 w 12192001"/>
              <a:gd name="connsiteY1852" fmla="*/ 3304468 h 6858000"/>
              <a:gd name="connsiteX1853" fmla="*/ 4751847 w 12192001"/>
              <a:gd name="connsiteY1853" fmla="*/ 3255657 h 6858000"/>
              <a:gd name="connsiteX1854" fmla="*/ 4748051 w 12192001"/>
              <a:gd name="connsiteY1854" fmla="*/ 3203091 h 6858000"/>
              <a:gd name="connsiteX1855" fmla="*/ 4736661 w 12192001"/>
              <a:gd name="connsiteY1855" fmla="*/ 3146770 h 6858000"/>
              <a:gd name="connsiteX1856" fmla="*/ 4744254 w 12192001"/>
              <a:gd name="connsiteY1856" fmla="*/ 3056657 h 6858000"/>
              <a:gd name="connsiteX1857" fmla="*/ 4744254 w 12192001"/>
              <a:gd name="connsiteY1857" fmla="*/ 3045392 h 6858000"/>
              <a:gd name="connsiteX1858" fmla="*/ 4738923 w 12192001"/>
              <a:gd name="connsiteY1858" fmla="*/ 3006453 h 6858000"/>
              <a:gd name="connsiteX1859" fmla="*/ 4745757 w 12192001"/>
              <a:gd name="connsiteY1859" fmla="*/ 3006809 h 6858000"/>
              <a:gd name="connsiteX1860" fmla="*/ 4751926 w 12192001"/>
              <a:gd name="connsiteY1860" fmla="*/ 2998830 h 6858000"/>
              <a:gd name="connsiteX1861" fmla="*/ 4763315 w 12192001"/>
              <a:gd name="connsiteY1861" fmla="*/ 2998830 h 6858000"/>
              <a:gd name="connsiteX1862" fmla="*/ 4770434 w 12192001"/>
              <a:gd name="connsiteY1862" fmla="*/ 3007278 h 6858000"/>
              <a:gd name="connsiteX1863" fmla="*/ 4770759 w 12192001"/>
              <a:gd name="connsiteY1863" fmla="*/ 3006634 h 6858000"/>
              <a:gd name="connsiteX1864" fmla="*/ 4770759 w 12192001"/>
              <a:gd name="connsiteY1864" fmla="*/ 3013932 h 6858000"/>
              <a:gd name="connsiteX1865" fmla="*/ 4773228 w 12192001"/>
              <a:gd name="connsiteY1865" fmla="*/ 3074026 h 6858000"/>
              <a:gd name="connsiteX1866" fmla="*/ 4775695 w 12192001"/>
              <a:gd name="connsiteY1866" fmla="*/ 3119096 h 6858000"/>
              <a:gd name="connsiteX1867" fmla="*/ 4775695 w 12192001"/>
              <a:gd name="connsiteY1867" fmla="*/ 3164166 h 6858000"/>
              <a:gd name="connsiteX1868" fmla="*/ 4778163 w 12192001"/>
              <a:gd name="connsiteY1868" fmla="*/ 3179190 h 6858000"/>
              <a:gd name="connsiteX1869" fmla="*/ 4780631 w 12192001"/>
              <a:gd name="connsiteY1869" fmla="*/ 3197969 h 6858000"/>
              <a:gd name="connsiteX1870" fmla="*/ 4779397 w 12192001"/>
              <a:gd name="connsiteY1870" fmla="*/ 3239283 h 6858000"/>
              <a:gd name="connsiteX1871" fmla="*/ 4785568 w 12192001"/>
              <a:gd name="connsiteY1871" fmla="*/ 3258063 h 6858000"/>
              <a:gd name="connsiteX1872" fmla="*/ 4795440 w 12192001"/>
              <a:gd name="connsiteY1872" fmla="*/ 3273086 h 6858000"/>
              <a:gd name="connsiteX1873" fmla="*/ 4797908 w 12192001"/>
              <a:gd name="connsiteY1873" fmla="*/ 3314400 h 6858000"/>
              <a:gd name="connsiteX1874" fmla="*/ 4797908 w 12192001"/>
              <a:gd name="connsiteY1874" fmla="*/ 3363227 h 6858000"/>
              <a:gd name="connsiteX1875" fmla="*/ 4797908 w 12192001"/>
              <a:gd name="connsiteY1875" fmla="*/ 3408297 h 6858000"/>
              <a:gd name="connsiteX1876" fmla="*/ 4802844 w 12192001"/>
              <a:gd name="connsiteY1876" fmla="*/ 3427076 h 6858000"/>
              <a:gd name="connsiteX1877" fmla="*/ 4809014 w 12192001"/>
              <a:gd name="connsiteY1877" fmla="*/ 3419564 h 6858000"/>
              <a:gd name="connsiteX1878" fmla="*/ 4809014 w 12192001"/>
              <a:gd name="connsiteY1878" fmla="*/ 3400785 h 6858000"/>
              <a:gd name="connsiteX1879" fmla="*/ 4812716 w 12192001"/>
              <a:gd name="connsiteY1879" fmla="*/ 3382006 h 6858000"/>
              <a:gd name="connsiteX1880" fmla="*/ 4818886 w 12192001"/>
              <a:gd name="connsiteY1880" fmla="*/ 3359471 h 6858000"/>
              <a:gd name="connsiteX1881" fmla="*/ 4822588 w 12192001"/>
              <a:gd name="connsiteY1881" fmla="*/ 3325668 h 6858000"/>
              <a:gd name="connsiteX1882" fmla="*/ 4822588 w 12192001"/>
              <a:gd name="connsiteY1882" fmla="*/ 3291865 h 6858000"/>
              <a:gd name="connsiteX1883" fmla="*/ 4821354 w 12192001"/>
              <a:gd name="connsiteY1883" fmla="*/ 3239283 h 6858000"/>
              <a:gd name="connsiteX1884" fmla="*/ 4822588 w 12192001"/>
              <a:gd name="connsiteY1884" fmla="*/ 3231772 h 6858000"/>
              <a:gd name="connsiteX1885" fmla="*/ 4826290 w 12192001"/>
              <a:gd name="connsiteY1885" fmla="*/ 3235527 h 6858000"/>
              <a:gd name="connsiteX1886" fmla="*/ 4828758 w 12192001"/>
              <a:gd name="connsiteY1886" fmla="*/ 3258063 h 6858000"/>
              <a:gd name="connsiteX1887" fmla="*/ 4837396 w 12192001"/>
              <a:gd name="connsiteY1887" fmla="*/ 3265574 h 6858000"/>
              <a:gd name="connsiteX1888" fmla="*/ 4838630 w 12192001"/>
              <a:gd name="connsiteY1888" fmla="*/ 3228016 h 6858000"/>
              <a:gd name="connsiteX1889" fmla="*/ 4839864 w 12192001"/>
              <a:gd name="connsiteY1889" fmla="*/ 3243039 h 6858000"/>
              <a:gd name="connsiteX1890" fmla="*/ 4839864 w 12192001"/>
              <a:gd name="connsiteY1890" fmla="*/ 3276842 h 6858000"/>
              <a:gd name="connsiteX1891" fmla="*/ 4843566 w 12192001"/>
              <a:gd name="connsiteY1891" fmla="*/ 3310645 h 6858000"/>
              <a:gd name="connsiteX1892" fmla="*/ 4850970 w 12192001"/>
              <a:gd name="connsiteY1892" fmla="*/ 3318156 h 6858000"/>
              <a:gd name="connsiteX1893" fmla="*/ 4854672 w 12192001"/>
              <a:gd name="connsiteY1893" fmla="*/ 3299377 h 6858000"/>
              <a:gd name="connsiteX1894" fmla="*/ 4853438 w 12192001"/>
              <a:gd name="connsiteY1894" fmla="*/ 3269330 h 6858000"/>
              <a:gd name="connsiteX1895" fmla="*/ 4850970 w 12192001"/>
              <a:gd name="connsiteY1895" fmla="*/ 3205481 h 6858000"/>
              <a:gd name="connsiteX1896" fmla="*/ 4852204 w 12192001"/>
              <a:gd name="connsiteY1896" fmla="*/ 3197969 h 6858000"/>
              <a:gd name="connsiteX1897" fmla="*/ 4853738 w 12192001"/>
              <a:gd name="connsiteY1897" fmla="*/ 3165283 h 6858000"/>
              <a:gd name="connsiteX1898" fmla="*/ 4854352 w 12192001"/>
              <a:gd name="connsiteY1898" fmla="*/ 3165544 h 6858000"/>
              <a:gd name="connsiteX1899" fmla="*/ 4868151 w 12192001"/>
              <a:gd name="connsiteY1899" fmla="*/ 3173342 h 6858000"/>
              <a:gd name="connsiteX1900" fmla="*/ 4868246 w 12192001"/>
              <a:gd name="connsiteY1900" fmla="*/ 3175434 h 6858000"/>
              <a:gd name="connsiteX1901" fmla="*/ 4868246 w 12192001"/>
              <a:gd name="connsiteY1901" fmla="*/ 3220504 h 6858000"/>
              <a:gd name="connsiteX1902" fmla="*/ 4870567 w 12192001"/>
              <a:gd name="connsiteY1902" fmla="*/ 3252287 h 6858000"/>
              <a:gd name="connsiteX1903" fmla="*/ 4869538 w 12192001"/>
              <a:gd name="connsiteY1903" fmla="*/ 3259412 h 6858000"/>
              <a:gd name="connsiteX1904" fmla="*/ 4888520 w 12192001"/>
              <a:gd name="connsiteY1904" fmla="*/ 3274431 h 6858000"/>
              <a:gd name="connsiteX1905" fmla="*/ 4888520 w 12192001"/>
              <a:gd name="connsiteY1905" fmla="*/ 3304468 h 6858000"/>
              <a:gd name="connsiteX1906" fmla="*/ 4869538 w 12192001"/>
              <a:gd name="connsiteY1906" fmla="*/ 3311978 h 6858000"/>
              <a:gd name="connsiteX1907" fmla="*/ 4858148 w 12192001"/>
              <a:gd name="connsiteY1907" fmla="*/ 3330751 h 6858000"/>
              <a:gd name="connsiteX1908" fmla="*/ 4850555 w 12192001"/>
              <a:gd name="connsiteY1908" fmla="*/ 3353280 h 6858000"/>
              <a:gd name="connsiteX1909" fmla="*/ 4865741 w 12192001"/>
              <a:gd name="connsiteY1909" fmla="*/ 3383318 h 6858000"/>
              <a:gd name="connsiteX1910" fmla="*/ 4896113 w 12192001"/>
              <a:gd name="connsiteY1910" fmla="*/ 3435884 h 6858000"/>
              <a:gd name="connsiteX1911" fmla="*/ 4888520 w 12192001"/>
              <a:gd name="connsiteY1911" fmla="*/ 3462167 h 6858000"/>
              <a:gd name="connsiteX1912" fmla="*/ 4873334 w 12192001"/>
              <a:gd name="connsiteY1912" fmla="*/ 3492205 h 6858000"/>
              <a:gd name="connsiteX1913" fmla="*/ 4877130 w 12192001"/>
              <a:gd name="connsiteY1913" fmla="*/ 3533507 h 6858000"/>
              <a:gd name="connsiteX1914" fmla="*/ 4888520 w 12192001"/>
              <a:gd name="connsiteY1914" fmla="*/ 3541016 h 6858000"/>
              <a:gd name="connsiteX1915" fmla="*/ 4869538 w 12192001"/>
              <a:gd name="connsiteY1915" fmla="*/ 3604846 h 6858000"/>
              <a:gd name="connsiteX1916" fmla="*/ 4869538 w 12192001"/>
              <a:gd name="connsiteY1916" fmla="*/ 3646149 h 6858000"/>
              <a:gd name="connsiteX1917" fmla="*/ 4865741 w 12192001"/>
              <a:gd name="connsiteY1917" fmla="*/ 3740017 h 6858000"/>
              <a:gd name="connsiteX1918" fmla="*/ 4861945 w 12192001"/>
              <a:gd name="connsiteY1918" fmla="*/ 3766300 h 6858000"/>
              <a:gd name="connsiteX1919" fmla="*/ 4865741 w 12192001"/>
              <a:gd name="connsiteY1919" fmla="*/ 3796338 h 6858000"/>
              <a:gd name="connsiteX1920" fmla="*/ 4865741 w 12192001"/>
              <a:gd name="connsiteY1920" fmla="*/ 3830130 h 6858000"/>
              <a:gd name="connsiteX1921" fmla="*/ 4888520 w 12192001"/>
              <a:gd name="connsiteY1921" fmla="*/ 3833885 h 6858000"/>
              <a:gd name="connsiteX1922" fmla="*/ 4899909 w 12192001"/>
              <a:gd name="connsiteY1922" fmla="*/ 3878942 h 6858000"/>
              <a:gd name="connsiteX1923" fmla="*/ 4896113 w 12192001"/>
              <a:gd name="connsiteY1923" fmla="*/ 3890206 h 6858000"/>
              <a:gd name="connsiteX1924" fmla="*/ 4907502 w 12192001"/>
              <a:gd name="connsiteY1924" fmla="*/ 3897715 h 6858000"/>
              <a:gd name="connsiteX1925" fmla="*/ 4918892 w 12192001"/>
              <a:gd name="connsiteY1925" fmla="*/ 3890206 h 6858000"/>
              <a:gd name="connsiteX1926" fmla="*/ 4915095 w 12192001"/>
              <a:gd name="connsiteY1926" fmla="*/ 3860168 h 6858000"/>
              <a:gd name="connsiteX1927" fmla="*/ 4922688 w 12192001"/>
              <a:gd name="connsiteY1927" fmla="*/ 3826375 h 6858000"/>
              <a:gd name="connsiteX1928" fmla="*/ 4945467 w 12192001"/>
              <a:gd name="connsiteY1928" fmla="*/ 3815111 h 6858000"/>
              <a:gd name="connsiteX1929" fmla="*/ 4953060 w 12192001"/>
              <a:gd name="connsiteY1929" fmla="*/ 3796338 h 6858000"/>
              <a:gd name="connsiteX1930" fmla="*/ 4937874 w 12192001"/>
              <a:gd name="connsiteY1930" fmla="*/ 3751281 h 6858000"/>
              <a:gd name="connsiteX1931" fmla="*/ 4937874 w 12192001"/>
              <a:gd name="connsiteY1931" fmla="*/ 3732507 h 6858000"/>
              <a:gd name="connsiteX1932" fmla="*/ 4949263 w 12192001"/>
              <a:gd name="connsiteY1932" fmla="*/ 3724998 h 6858000"/>
              <a:gd name="connsiteX1933" fmla="*/ 4968246 w 12192001"/>
              <a:gd name="connsiteY1933" fmla="*/ 3728753 h 6858000"/>
              <a:gd name="connsiteX1934" fmla="*/ 4983432 w 12192001"/>
              <a:gd name="connsiteY1934" fmla="*/ 3751281 h 6858000"/>
              <a:gd name="connsiteX1935" fmla="*/ 4991024 w 12192001"/>
              <a:gd name="connsiteY1935" fmla="*/ 3755036 h 6858000"/>
              <a:gd name="connsiteX1936" fmla="*/ 4994821 w 12192001"/>
              <a:gd name="connsiteY1936" fmla="*/ 3747526 h 6858000"/>
              <a:gd name="connsiteX1937" fmla="*/ 4991024 w 12192001"/>
              <a:gd name="connsiteY1937" fmla="*/ 3709979 h 6858000"/>
              <a:gd name="connsiteX1938" fmla="*/ 4991024 w 12192001"/>
              <a:gd name="connsiteY1938" fmla="*/ 3706224 h 6858000"/>
              <a:gd name="connsiteX1939" fmla="*/ 4998617 w 12192001"/>
              <a:gd name="connsiteY1939" fmla="*/ 3706224 h 6858000"/>
              <a:gd name="connsiteX1940" fmla="*/ 5010007 w 12192001"/>
              <a:gd name="connsiteY1940" fmla="*/ 3702470 h 6858000"/>
              <a:gd name="connsiteX1941" fmla="*/ 5010007 w 12192001"/>
              <a:gd name="connsiteY1941" fmla="*/ 3676187 h 6858000"/>
              <a:gd name="connsiteX1942" fmla="*/ 5021396 w 12192001"/>
              <a:gd name="connsiteY1942" fmla="*/ 3709979 h 6858000"/>
              <a:gd name="connsiteX1943" fmla="*/ 5032786 w 12192001"/>
              <a:gd name="connsiteY1943" fmla="*/ 3713734 h 6858000"/>
              <a:gd name="connsiteX1944" fmla="*/ 5055564 w 12192001"/>
              <a:gd name="connsiteY1944" fmla="*/ 3724998 h 6858000"/>
              <a:gd name="connsiteX1945" fmla="*/ 5055564 w 12192001"/>
              <a:gd name="connsiteY1945" fmla="*/ 3740017 h 6858000"/>
              <a:gd name="connsiteX1946" fmla="*/ 5063158 w 12192001"/>
              <a:gd name="connsiteY1946" fmla="*/ 3740017 h 6858000"/>
              <a:gd name="connsiteX1947" fmla="*/ 5066954 w 12192001"/>
              <a:gd name="connsiteY1947" fmla="*/ 3740017 h 6858000"/>
              <a:gd name="connsiteX1948" fmla="*/ 5082140 w 12192001"/>
              <a:gd name="connsiteY1948" fmla="*/ 3668677 h 6858000"/>
              <a:gd name="connsiteX1949" fmla="*/ 5101122 w 12192001"/>
              <a:gd name="connsiteY1949" fmla="*/ 3623620 h 6858000"/>
              <a:gd name="connsiteX1950" fmla="*/ 5108715 w 12192001"/>
              <a:gd name="connsiteY1950" fmla="*/ 3616110 h 6858000"/>
              <a:gd name="connsiteX1951" fmla="*/ 5116308 w 12192001"/>
              <a:gd name="connsiteY1951" fmla="*/ 3627375 h 6858000"/>
              <a:gd name="connsiteX1952" fmla="*/ 5116308 w 12192001"/>
              <a:gd name="connsiteY1952" fmla="*/ 3661168 h 6858000"/>
              <a:gd name="connsiteX1953" fmla="*/ 5120104 w 12192001"/>
              <a:gd name="connsiteY1953" fmla="*/ 3668677 h 6858000"/>
              <a:gd name="connsiteX1954" fmla="*/ 5127697 w 12192001"/>
              <a:gd name="connsiteY1954" fmla="*/ 3664922 h 6858000"/>
              <a:gd name="connsiteX1955" fmla="*/ 5135290 w 12192001"/>
              <a:gd name="connsiteY1955" fmla="*/ 3642394 h 6858000"/>
              <a:gd name="connsiteX1956" fmla="*/ 5135290 w 12192001"/>
              <a:gd name="connsiteY1956" fmla="*/ 3608601 h 6858000"/>
              <a:gd name="connsiteX1957" fmla="*/ 5150476 w 12192001"/>
              <a:gd name="connsiteY1957" fmla="*/ 3604846 h 6858000"/>
              <a:gd name="connsiteX1958" fmla="*/ 5158069 w 12192001"/>
              <a:gd name="connsiteY1958" fmla="*/ 3604846 h 6858000"/>
              <a:gd name="connsiteX1959" fmla="*/ 5180848 w 12192001"/>
              <a:gd name="connsiteY1959" fmla="*/ 3661168 h 6858000"/>
              <a:gd name="connsiteX1960" fmla="*/ 5173255 w 12192001"/>
              <a:gd name="connsiteY1960" fmla="*/ 3792583 h 6858000"/>
              <a:gd name="connsiteX1961" fmla="*/ 5180848 w 12192001"/>
              <a:gd name="connsiteY1961" fmla="*/ 3811357 h 6858000"/>
              <a:gd name="connsiteX1962" fmla="*/ 5188441 w 12192001"/>
              <a:gd name="connsiteY1962" fmla="*/ 3792583 h 6858000"/>
              <a:gd name="connsiteX1963" fmla="*/ 5196034 w 12192001"/>
              <a:gd name="connsiteY1963" fmla="*/ 3747526 h 6858000"/>
              <a:gd name="connsiteX1964" fmla="*/ 5196034 w 12192001"/>
              <a:gd name="connsiteY1964" fmla="*/ 3698715 h 6858000"/>
              <a:gd name="connsiteX1965" fmla="*/ 5199830 w 12192001"/>
              <a:gd name="connsiteY1965" fmla="*/ 3623620 h 6858000"/>
              <a:gd name="connsiteX1966" fmla="*/ 5249185 w 12192001"/>
              <a:gd name="connsiteY1966" fmla="*/ 3495959 h 6858000"/>
              <a:gd name="connsiteX1967" fmla="*/ 5260573 w 12192001"/>
              <a:gd name="connsiteY1967" fmla="*/ 3450903 h 6858000"/>
              <a:gd name="connsiteX1968" fmla="*/ 5264370 w 12192001"/>
              <a:gd name="connsiteY1968" fmla="*/ 3435884 h 6858000"/>
              <a:gd name="connsiteX1969" fmla="*/ 5271963 w 12192001"/>
              <a:gd name="connsiteY1969" fmla="*/ 3450903 h 6858000"/>
              <a:gd name="connsiteX1970" fmla="*/ 5271963 w 12192001"/>
              <a:gd name="connsiteY1970" fmla="*/ 3646149 h 6858000"/>
              <a:gd name="connsiteX1971" fmla="*/ 5309928 w 12192001"/>
              <a:gd name="connsiteY1971" fmla="*/ 3702470 h 6858000"/>
              <a:gd name="connsiteX1972" fmla="*/ 5317520 w 12192001"/>
              <a:gd name="connsiteY1972" fmla="*/ 3702470 h 6858000"/>
              <a:gd name="connsiteX1973" fmla="*/ 5347892 w 12192001"/>
              <a:gd name="connsiteY1973" fmla="*/ 3687451 h 6858000"/>
              <a:gd name="connsiteX1974" fmla="*/ 5370671 w 12192001"/>
              <a:gd name="connsiteY1974" fmla="*/ 3664922 h 6858000"/>
              <a:gd name="connsiteX1975" fmla="*/ 5416229 w 12192001"/>
              <a:gd name="connsiteY1975" fmla="*/ 3631129 h 6858000"/>
              <a:gd name="connsiteX1976" fmla="*/ 5480768 w 12192001"/>
              <a:gd name="connsiteY1976" fmla="*/ 3589827 h 6858000"/>
              <a:gd name="connsiteX1977" fmla="*/ 5484565 w 12192001"/>
              <a:gd name="connsiteY1977" fmla="*/ 3574809 h 6858000"/>
              <a:gd name="connsiteX1978" fmla="*/ 5492158 w 12192001"/>
              <a:gd name="connsiteY1978" fmla="*/ 3533507 h 6858000"/>
              <a:gd name="connsiteX1979" fmla="*/ 5495954 w 12192001"/>
              <a:gd name="connsiteY1979" fmla="*/ 3518488 h 6858000"/>
              <a:gd name="connsiteX1980" fmla="*/ 5495954 w 12192001"/>
              <a:gd name="connsiteY1980" fmla="*/ 3488450 h 6858000"/>
              <a:gd name="connsiteX1981" fmla="*/ 5484565 w 12192001"/>
              <a:gd name="connsiteY1981" fmla="*/ 3435884 h 6858000"/>
              <a:gd name="connsiteX1982" fmla="*/ 5488361 w 12192001"/>
              <a:gd name="connsiteY1982" fmla="*/ 3398336 h 6858000"/>
              <a:gd name="connsiteX1983" fmla="*/ 5498621 w 12192001"/>
              <a:gd name="connsiteY1983" fmla="*/ 3376078 h 6858000"/>
              <a:gd name="connsiteX1984" fmla="*/ 5499891 w 12192001"/>
              <a:gd name="connsiteY1984" fmla="*/ 3377898 h 6858000"/>
              <a:gd name="connsiteX1985" fmla="*/ 5507598 w 12192001"/>
              <a:gd name="connsiteY1985" fmla="*/ 3419213 h 6858000"/>
              <a:gd name="connsiteX1986" fmla="*/ 5507598 w 12192001"/>
              <a:gd name="connsiteY1986" fmla="*/ 3468039 h 6858000"/>
              <a:gd name="connsiteX1987" fmla="*/ 5507598 w 12192001"/>
              <a:gd name="connsiteY1987" fmla="*/ 3513109 h 6858000"/>
              <a:gd name="connsiteX1988" fmla="*/ 5523011 w 12192001"/>
              <a:gd name="connsiteY1988" fmla="*/ 3531888 h 6858000"/>
              <a:gd name="connsiteX1989" fmla="*/ 5542278 w 12192001"/>
              <a:gd name="connsiteY1989" fmla="*/ 3524377 h 6858000"/>
              <a:gd name="connsiteX1990" fmla="*/ 5542278 w 12192001"/>
              <a:gd name="connsiteY1990" fmla="*/ 3505598 h 6858000"/>
              <a:gd name="connsiteX1991" fmla="*/ 5553839 w 12192001"/>
              <a:gd name="connsiteY1991" fmla="*/ 3486818 h 6858000"/>
              <a:gd name="connsiteX1992" fmla="*/ 5573106 w 12192001"/>
              <a:gd name="connsiteY1992" fmla="*/ 3464283 h 6858000"/>
              <a:gd name="connsiteX1993" fmla="*/ 5584666 w 12192001"/>
              <a:gd name="connsiteY1993" fmla="*/ 3430480 h 6858000"/>
              <a:gd name="connsiteX1994" fmla="*/ 5584666 w 12192001"/>
              <a:gd name="connsiteY1994" fmla="*/ 3396677 h 6858000"/>
              <a:gd name="connsiteX1995" fmla="*/ 5580813 w 12192001"/>
              <a:gd name="connsiteY1995" fmla="*/ 3344096 h 6858000"/>
              <a:gd name="connsiteX1996" fmla="*/ 5584666 w 12192001"/>
              <a:gd name="connsiteY1996" fmla="*/ 3336584 h 6858000"/>
              <a:gd name="connsiteX1997" fmla="*/ 5596227 w 12192001"/>
              <a:gd name="connsiteY1997" fmla="*/ 3340340 h 6858000"/>
              <a:gd name="connsiteX1998" fmla="*/ 5603933 w 12192001"/>
              <a:gd name="connsiteY1998" fmla="*/ 3362875 h 6858000"/>
              <a:gd name="connsiteX1999" fmla="*/ 5630907 w 12192001"/>
              <a:gd name="connsiteY1999" fmla="*/ 3370386 h 6858000"/>
              <a:gd name="connsiteX2000" fmla="*/ 5634761 w 12192001"/>
              <a:gd name="connsiteY2000" fmla="*/ 3332828 h 6858000"/>
              <a:gd name="connsiteX2001" fmla="*/ 5638614 w 12192001"/>
              <a:gd name="connsiteY2001" fmla="*/ 3347852 h 6858000"/>
              <a:gd name="connsiteX2002" fmla="*/ 5638614 w 12192001"/>
              <a:gd name="connsiteY2002" fmla="*/ 3381654 h 6858000"/>
              <a:gd name="connsiteX2003" fmla="*/ 5650174 w 12192001"/>
              <a:gd name="connsiteY2003" fmla="*/ 3415457 h 6858000"/>
              <a:gd name="connsiteX2004" fmla="*/ 5673295 w 12192001"/>
              <a:gd name="connsiteY2004" fmla="*/ 3422969 h 6858000"/>
              <a:gd name="connsiteX2005" fmla="*/ 5684855 w 12192001"/>
              <a:gd name="connsiteY2005" fmla="*/ 3404189 h 6858000"/>
              <a:gd name="connsiteX2006" fmla="*/ 5681002 w 12192001"/>
              <a:gd name="connsiteY2006" fmla="*/ 3374142 h 6858000"/>
              <a:gd name="connsiteX2007" fmla="*/ 5673295 w 12192001"/>
              <a:gd name="connsiteY2007" fmla="*/ 3310293 h 6858000"/>
              <a:gd name="connsiteX2008" fmla="*/ 5677148 w 12192001"/>
              <a:gd name="connsiteY2008" fmla="*/ 3302781 h 6858000"/>
              <a:gd name="connsiteX2009" fmla="*/ 5684855 w 12192001"/>
              <a:gd name="connsiteY2009" fmla="*/ 3250199 h 6858000"/>
              <a:gd name="connsiteX2010" fmla="*/ 5692562 w 12192001"/>
              <a:gd name="connsiteY2010" fmla="*/ 3171326 h 6858000"/>
              <a:gd name="connsiteX2011" fmla="*/ 5692562 w 12192001"/>
              <a:gd name="connsiteY2011" fmla="*/ 3167570 h 6858000"/>
              <a:gd name="connsiteX2012" fmla="*/ 5696415 w 12192001"/>
              <a:gd name="connsiteY2012" fmla="*/ 3167570 h 6858000"/>
              <a:gd name="connsiteX2013" fmla="*/ 5704122 w 12192001"/>
              <a:gd name="connsiteY2013" fmla="*/ 3171326 h 6858000"/>
              <a:gd name="connsiteX2014" fmla="*/ 5704122 w 12192001"/>
              <a:gd name="connsiteY2014" fmla="*/ 3182594 h 6858000"/>
              <a:gd name="connsiteX2015" fmla="*/ 5704122 w 12192001"/>
              <a:gd name="connsiteY2015" fmla="*/ 3250199 h 6858000"/>
              <a:gd name="connsiteX2016" fmla="*/ 5711829 w 12192001"/>
              <a:gd name="connsiteY2016" fmla="*/ 3261467 h 6858000"/>
              <a:gd name="connsiteX2017" fmla="*/ 5727243 w 12192001"/>
              <a:gd name="connsiteY2017" fmla="*/ 3280246 h 6858000"/>
              <a:gd name="connsiteX2018" fmla="*/ 5727243 w 12192001"/>
              <a:gd name="connsiteY2018" fmla="*/ 3325316 h 6858000"/>
              <a:gd name="connsiteX2019" fmla="*/ 5734950 w 12192001"/>
              <a:gd name="connsiteY2019" fmla="*/ 3359119 h 6858000"/>
              <a:gd name="connsiteX2020" fmla="*/ 5739909 w 12192001"/>
              <a:gd name="connsiteY2020" fmla="*/ 3351064 h 6858000"/>
              <a:gd name="connsiteX2021" fmla="*/ 5745618 w 12192001"/>
              <a:gd name="connsiteY2021" fmla="*/ 3366421 h 6858000"/>
              <a:gd name="connsiteX2022" fmla="*/ 5760329 w 12192001"/>
              <a:gd name="connsiteY2022" fmla="*/ 3398336 h 6858000"/>
              <a:gd name="connsiteX2023" fmla="*/ 5764126 w 12192001"/>
              <a:gd name="connsiteY2023" fmla="*/ 3435884 h 6858000"/>
              <a:gd name="connsiteX2024" fmla="*/ 5752736 w 12192001"/>
              <a:gd name="connsiteY2024" fmla="*/ 3488450 h 6858000"/>
              <a:gd name="connsiteX2025" fmla="*/ 5752736 w 12192001"/>
              <a:gd name="connsiteY2025" fmla="*/ 3518488 h 6858000"/>
              <a:gd name="connsiteX2026" fmla="*/ 5756533 w 12192001"/>
              <a:gd name="connsiteY2026" fmla="*/ 3533507 h 6858000"/>
              <a:gd name="connsiteX2027" fmla="*/ 5764126 w 12192001"/>
              <a:gd name="connsiteY2027" fmla="*/ 3574809 h 6858000"/>
              <a:gd name="connsiteX2028" fmla="*/ 5767922 w 12192001"/>
              <a:gd name="connsiteY2028" fmla="*/ 3589827 h 6858000"/>
              <a:gd name="connsiteX2029" fmla="*/ 5832462 w 12192001"/>
              <a:gd name="connsiteY2029" fmla="*/ 3631129 h 6858000"/>
              <a:gd name="connsiteX2030" fmla="*/ 5878019 w 12192001"/>
              <a:gd name="connsiteY2030" fmla="*/ 3664922 h 6858000"/>
              <a:gd name="connsiteX2031" fmla="*/ 5900798 w 12192001"/>
              <a:gd name="connsiteY2031" fmla="*/ 3687451 h 6858000"/>
              <a:gd name="connsiteX2032" fmla="*/ 5931170 w 12192001"/>
              <a:gd name="connsiteY2032" fmla="*/ 3702470 h 6858000"/>
              <a:gd name="connsiteX2033" fmla="*/ 5938763 w 12192001"/>
              <a:gd name="connsiteY2033" fmla="*/ 3702470 h 6858000"/>
              <a:gd name="connsiteX2034" fmla="*/ 5976728 w 12192001"/>
              <a:gd name="connsiteY2034" fmla="*/ 3646149 h 6858000"/>
              <a:gd name="connsiteX2035" fmla="*/ 5976728 w 12192001"/>
              <a:gd name="connsiteY2035" fmla="*/ 3450903 h 6858000"/>
              <a:gd name="connsiteX2036" fmla="*/ 5984321 w 12192001"/>
              <a:gd name="connsiteY2036" fmla="*/ 3435884 h 6858000"/>
              <a:gd name="connsiteX2037" fmla="*/ 5988117 w 12192001"/>
              <a:gd name="connsiteY2037" fmla="*/ 3450903 h 6858000"/>
              <a:gd name="connsiteX2038" fmla="*/ 5999506 w 12192001"/>
              <a:gd name="connsiteY2038" fmla="*/ 3495959 h 6858000"/>
              <a:gd name="connsiteX2039" fmla="*/ 6048861 w 12192001"/>
              <a:gd name="connsiteY2039" fmla="*/ 3623620 h 6858000"/>
              <a:gd name="connsiteX2040" fmla="*/ 6052657 w 12192001"/>
              <a:gd name="connsiteY2040" fmla="*/ 3698715 h 6858000"/>
              <a:gd name="connsiteX2041" fmla="*/ 6052657 w 12192001"/>
              <a:gd name="connsiteY2041" fmla="*/ 3747526 h 6858000"/>
              <a:gd name="connsiteX2042" fmla="*/ 6060250 w 12192001"/>
              <a:gd name="connsiteY2042" fmla="*/ 3792583 h 6858000"/>
              <a:gd name="connsiteX2043" fmla="*/ 6067843 w 12192001"/>
              <a:gd name="connsiteY2043" fmla="*/ 3811357 h 6858000"/>
              <a:gd name="connsiteX2044" fmla="*/ 6075436 w 12192001"/>
              <a:gd name="connsiteY2044" fmla="*/ 3792583 h 6858000"/>
              <a:gd name="connsiteX2045" fmla="*/ 6067843 w 12192001"/>
              <a:gd name="connsiteY2045" fmla="*/ 3661168 h 6858000"/>
              <a:gd name="connsiteX2046" fmla="*/ 6090622 w 12192001"/>
              <a:gd name="connsiteY2046" fmla="*/ 3604846 h 6858000"/>
              <a:gd name="connsiteX2047" fmla="*/ 6098214 w 12192001"/>
              <a:gd name="connsiteY2047" fmla="*/ 3604846 h 6858000"/>
              <a:gd name="connsiteX2048" fmla="*/ 6113400 w 12192001"/>
              <a:gd name="connsiteY2048" fmla="*/ 3608601 h 6858000"/>
              <a:gd name="connsiteX2049" fmla="*/ 6113400 w 12192001"/>
              <a:gd name="connsiteY2049" fmla="*/ 3642394 h 6858000"/>
              <a:gd name="connsiteX2050" fmla="*/ 6120993 w 12192001"/>
              <a:gd name="connsiteY2050" fmla="*/ 3664922 h 6858000"/>
              <a:gd name="connsiteX2051" fmla="*/ 6128586 w 12192001"/>
              <a:gd name="connsiteY2051" fmla="*/ 3668677 h 6858000"/>
              <a:gd name="connsiteX2052" fmla="*/ 6132383 w 12192001"/>
              <a:gd name="connsiteY2052" fmla="*/ 3661168 h 6858000"/>
              <a:gd name="connsiteX2053" fmla="*/ 6132383 w 12192001"/>
              <a:gd name="connsiteY2053" fmla="*/ 3627375 h 6858000"/>
              <a:gd name="connsiteX2054" fmla="*/ 6139976 w 12192001"/>
              <a:gd name="connsiteY2054" fmla="*/ 3616110 h 6858000"/>
              <a:gd name="connsiteX2055" fmla="*/ 6147569 w 12192001"/>
              <a:gd name="connsiteY2055" fmla="*/ 3623620 h 6858000"/>
              <a:gd name="connsiteX2056" fmla="*/ 6166551 w 12192001"/>
              <a:gd name="connsiteY2056" fmla="*/ 3668677 h 6858000"/>
              <a:gd name="connsiteX2057" fmla="*/ 6181737 w 12192001"/>
              <a:gd name="connsiteY2057" fmla="*/ 3740017 h 6858000"/>
              <a:gd name="connsiteX2058" fmla="*/ 6185533 w 12192001"/>
              <a:gd name="connsiteY2058" fmla="*/ 3740017 h 6858000"/>
              <a:gd name="connsiteX2059" fmla="*/ 6193126 w 12192001"/>
              <a:gd name="connsiteY2059" fmla="*/ 3740017 h 6858000"/>
              <a:gd name="connsiteX2060" fmla="*/ 6193126 w 12192001"/>
              <a:gd name="connsiteY2060" fmla="*/ 3724998 h 6858000"/>
              <a:gd name="connsiteX2061" fmla="*/ 6215905 w 12192001"/>
              <a:gd name="connsiteY2061" fmla="*/ 3713734 h 6858000"/>
              <a:gd name="connsiteX2062" fmla="*/ 6227294 w 12192001"/>
              <a:gd name="connsiteY2062" fmla="*/ 3709979 h 6858000"/>
              <a:gd name="connsiteX2063" fmla="*/ 6238684 w 12192001"/>
              <a:gd name="connsiteY2063" fmla="*/ 3676187 h 6858000"/>
              <a:gd name="connsiteX2064" fmla="*/ 6238684 w 12192001"/>
              <a:gd name="connsiteY2064" fmla="*/ 3702470 h 6858000"/>
              <a:gd name="connsiteX2065" fmla="*/ 6250073 w 12192001"/>
              <a:gd name="connsiteY2065" fmla="*/ 3706224 h 6858000"/>
              <a:gd name="connsiteX2066" fmla="*/ 6257666 w 12192001"/>
              <a:gd name="connsiteY2066" fmla="*/ 3706224 h 6858000"/>
              <a:gd name="connsiteX2067" fmla="*/ 6257666 w 12192001"/>
              <a:gd name="connsiteY2067" fmla="*/ 3709979 h 6858000"/>
              <a:gd name="connsiteX2068" fmla="*/ 6253870 w 12192001"/>
              <a:gd name="connsiteY2068" fmla="*/ 3747526 h 6858000"/>
              <a:gd name="connsiteX2069" fmla="*/ 6257666 w 12192001"/>
              <a:gd name="connsiteY2069" fmla="*/ 3755036 h 6858000"/>
              <a:gd name="connsiteX2070" fmla="*/ 6265259 w 12192001"/>
              <a:gd name="connsiteY2070" fmla="*/ 3751281 h 6858000"/>
              <a:gd name="connsiteX2071" fmla="*/ 6280445 w 12192001"/>
              <a:gd name="connsiteY2071" fmla="*/ 3728753 h 6858000"/>
              <a:gd name="connsiteX2072" fmla="*/ 6299427 w 12192001"/>
              <a:gd name="connsiteY2072" fmla="*/ 3724998 h 6858000"/>
              <a:gd name="connsiteX2073" fmla="*/ 6310816 w 12192001"/>
              <a:gd name="connsiteY2073" fmla="*/ 3732507 h 6858000"/>
              <a:gd name="connsiteX2074" fmla="*/ 6310816 w 12192001"/>
              <a:gd name="connsiteY2074" fmla="*/ 3751281 h 6858000"/>
              <a:gd name="connsiteX2075" fmla="*/ 6295631 w 12192001"/>
              <a:gd name="connsiteY2075" fmla="*/ 3796338 h 6858000"/>
              <a:gd name="connsiteX2076" fmla="*/ 6303224 w 12192001"/>
              <a:gd name="connsiteY2076" fmla="*/ 3815111 h 6858000"/>
              <a:gd name="connsiteX2077" fmla="*/ 6326002 w 12192001"/>
              <a:gd name="connsiteY2077" fmla="*/ 3826375 h 6858000"/>
              <a:gd name="connsiteX2078" fmla="*/ 6333595 w 12192001"/>
              <a:gd name="connsiteY2078" fmla="*/ 3860168 h 6858000"/>
              <a:gd name="connsiteX2079" fmla="*/ 6329799 w 12192001"/>
              <a:gd name="connsiteY2079" fmla="*/ 3890206 h 6858000"/>
              <a:gd name="connsiteX2080" fmla="*/ 6341188 w 12192001"/>
              <a:gd name="connsiteY2080" fmla="*/ 3897715 h 6858000"/>
              <a:gd name="connsiteX2081" fmla="*/ 6352578 w 12192001"/>
              <a:gd name="connsiteY2081" fmla="*/ 3890206 h 6858000"/>
              <a:gd name="connsiteX2082" fmla="*/ 6348781 w 12192001"/>
              <a:gd name="connsiteY2082" fmla="*/ 3878942 h 6858000"/>
              <a:gd name="connsiteX2083" fmla="*/ 6360171 w 12192001"/>
              <a:gd name="connsiteY2083" fmla="*/ 3833885 h 6858000"/>
              <a:gd name="connsiteX2084" fmla="*/ 6382949 w 12192001"/>
              <a:gd name="connsiteY2084" fmla="*/ 3830130 h 6858000"/>
              <a:gd name="connsiteX2085" fmla="*/ 6382949 w 12192001"/>
              <a:gd name="connsiteY2085" fmla="*/ 3796338 h 6858000"/>
              <a:gd name="connsiteX2086" fmla="*/ 6386746 w 12192001"/>
              <a:gd name="connsiteY2086" fmla="*/ 3766300 h 6858000"/>
              <a:gd name="connsiteX2087" fmla="*/ 6382949 w 12192001"/>
              <a:gd name="connsiteY2087" fmla="*/ 3740017 h 6858000"/>
              <a:gd name="connsiteX2088" fmla="*/ 6379153 w 12192001"/>
              <a:gd name="connsiteY2088" fmla="*/ 3646149 h 6858000"/>
              <a:gd name="connsiteX2089" fmla="*/ 6379153 w 12192001"/>
              <a:gd name="connsiteY2089" fmla="*/ 3604846 h 6858000"/>
              <a:gd name="connsiteX2090" fmla="*/ 6360171 w 12192001"/>
              <a:gd name="connsiteY2090" fmla="*/ 3541016 h 6858000"/>
              <a:gd name="connsiteX2091" fmla="*/ 6371560 w 12192001"/>
              <a:gd name="connsiteY2091" fmla="*/ 3533507 h 6858000"/>
              <a:gd name="connsiteX2092" fmla="*/ 6375356 w 12192001"/>
              <a:gd name="connsiteY2092" fmla="*/ 3492205 h 6858000"/>
              <a:gd name="connsiteX2093" fmla="*/ 6360171 w 12192001"/>
              <a:gd name="connsiteY2093" fmla="*/ 3462167 h 6858000"/>
              <a:gd name="connsiteX2094" fmla="*/ 6352578 w 12192001"/>
              <a:gd name="connsiteY2094" fmla="*/ 3435884 h 6858000"/>
              <a:gd name="connsiteX2095" fmla="*/ 6382949 w 12192001"/>
              <a:gd name="connsiteY2095" fmla="*/ 3383318 h 6858000"/>
              <a:gd name="connsiteX2096" fmla="*/ 6398135 w 12192001"/>
              <a:gd name="connsiteY2096" fmla="*/ 3353280 h 6858000"/>
              <a:gd name="connsiteX2097" fmla="*/ 6390542 w 12192001"/>
              <a:gd name="connsiteY2097" fmla="*/ 3330751 h 6858000"/>
              <a:gd name="connsiteX2098" fmla="*/ 6379153 w 12192001"/>
              <a:gd name="connsiteY2098" fmla="*/ 3311978 h 6858000"/>
              <a:gd name="connsiteX2099" fmla="*/ 6360171 w 12192001"/>
              <a:gd name="connsiteY2099" fmla="*/ 3304468 h 6858000"/>
              <a:gd name="connsiteX2100" fmla="*/ 6360171 w 12192001"/>
              <a:gd name="connsiteY2100" fmla="*/ 3274431 h 6858000"/>
              <a:gd name="connsiteX2101" fmla="*/ 6379153 w 12192001"/>
              <a:gd name="connsiteY2101" fmla="*/ 3259412 h 6858000"/>
              <a:gd name="connsiteX2102" fmla="*/ 6375356 w 12192001"/>
              <a:gd name="connsiteY2102" fmla="*/ 3233129 h 6858000"/>
              <a:gd name="connsiteX2103" fmla="*/ 6363967 w 12192001"/>
              <a:gd name="connsiteY2103" fmla="*/ 3191827 h 6858000"/>
              <a:gd name="connsiteX2104" fmla="*/ 6367763 w 12192001"/>
              <a:gd name="connsiteY2104" fmla="*/ 3180562 h 6858000"/>
              <a:gd name="connsiteX2105" fmla="*/ 6394339 w 12192001"/>
              <a:gd name="connsiteY2105" fmla="*/ 3165544 h 6858000"/>
              <a:gd name="connsiteX2106" fmla="*/ 6401932 w 12192001"/>
              <a:gd name="connsiteY2106" fmla="*/ 3154279 h 6858000"/>
              <a:gd name="connsiteX2107" fmla="*/ 6371560 w 12192001"/>
              <a:gd name="connsiteY2107" fmla="*/ 3101713 h 6858000"/>
              <a:gd name="connsiteX2108" fmla="*/ 6363967 w 12192001"/>
              <a:gd name="connsiteY2108" fmla="*/ 3094204 h 6858000"/>
              <a:gd name="connsiteX2109" fmla="*/ 6356374 w 12192001"/>
              <a:gd name="connsiteY2109" fmla="*/ 3101713 h 6858000"/>
              <a:gd name="connsiteX2110" fmla="*/ 6352578 w 12192001"/>
              <a:gd name="connsiteY2110" fmla="*/ 3154279 h 6858000"/>
              <a:gd name="connsiteX2111" fmla="*/ 6348781 w 12192001"/>
              <a:gd name="connsiteY2111" fmla="*/ 3165544 h 6858000"/>
              <a:gd name="connsiteX2112" fmla="*/ 6337392 w 12192001"/>
              <a:gd name="connsiteY2112" fmla="*/ 3184317 h 6858000"/>
              <a:gd name="connsiteX2113" fmla="*/ 6322206 w 12192001"/>
              <a:gd name="connsiteY2113" fmla="*/ 3191827 h 6858000"/>
              <a:gd name="connsiteX2114" fmla="*/ 6307020 w 12192001"/>
              <a:gd name="connsiteY2114" fmla="*/ 3180562 h 6858000"/>
              <a:gd name="connsiteX2115" fmla="*/ 6307020 w 12192001"/>
              <a:gd name="connsiteY2115" fmla="*/ 3195581 h 6858000"/>
              <a:gd name="connsiteX2116" fmla="*/ 6310816 w 12192001"/>
              <a:gd name="connsiteY2116" fmla="*/ 3221864 h 6858000"/>
              <a:gd name="connsiteX2117" fmla="*/ 6307020 w 12192001"/>
              <a:gd name="connsiteY2117" fmla="*/ 3251902 h 6858000"/>
              <a:gd name="connsiteX2118" fmla="*/ 6288038 w 12192001"/>
              <a:gd name="connsiteY2118" fmla="*/ 3270676 h 6858000"/>
              <a:gd name="connsiteX2119" fmla="*/ 6284241 w 12192001"/>
              <a:gd name="connsiteY2119" fmla="*/ 3285695 h 6858000"/>
              <a:gd name="connsiteX2120" fmla="*/ 6284241 w 12192001"/>
              <a:gd name="connsiteY2120" fmla="*/ 3345770 h 6858000"/>
              <a:gd name="connsiteX2121" fmla="*/ 6284241 w 12192001"/>
              <a:gd name="connsiteY2121" fmla="*/ 3409601 h 6858000"/>
              <a:gd name="connsiteX2122" fmla="*/ 6280445 w 12192001"/>
              <a:gd name="connsiteY2122" fmla="*/ 3409601 h 6858000"/>
              <a:gd name="connsiteX2123" fmla="*/ 6276648 w 12192001"/>
              <a:gd name="connsiteY2123" fmla="*/ 3345770 h 6858000"/>
              <a:gd name="connsiteX2124" fmla="*/ 6265259 w 12192001"/>
              <a:gd name="connsiteY2124" fmla="*/ 3360789 h 6858000"/>
              <a:gd name="connsiteX2125" fmla="*/ 6253870 w 12192001"/>
              <a:gd name="connsiteY2125" fmla="*/ 3473431 h 6858000"/>
              <a:gd name="connsiteX2126" fmla="*/ 6253870 w 12192001"/>
              <a:gd name="connsiteY2126" fmla="*/ 3495959 h 6858000"/>
              <a:gd name="connsiteX2127" fmla="*/ 6231091 w 12192001"/>
              <a:gd name="connsiteY2127" fmla="*/ 3544771 h 6858000"/>
              <a:gd name="connsiteX2128" fmla="*/ 6231091 w 12192001"/>
              <a:gd name="connsiteY2128" fmla="*/ 3578563 h 6858000"/>
              <a:gd name="connsiteX2129" fmla="*/ 6223498 w 12192001"/>
              <a:gd name="connsiteY2129" fmla="*/ 3589827 h 6858000"/>
              <a:gd name="connsiteX2130" fmla="*/ 6212108 w 12192001"/>
              <a:gd name="connsiteY2130" fmla="*/ 3586073 h 6858000"/>
              <a:gd name="connsiteX2131" fmla="*/ 6208312 w 12192001"/>
              <a:gd name="connsiteY2131" fmla="*/ 3559790 h 6858000"/>
              <a:gd name="connsiteX2132" fmla="*/ 6227294 w 12192001"/>
              <a:gd name="connsiteY2132" fmla="*/ 3544771 h 6858000"/>
              <a:gd name="connsiteX2133" fmla="*/ 6231091 w 12192001"/>
              <a:gd name="connsiteY2133" fmla="*/ 3507223 h 6858000"/>
              <a:gd name="connsiteX2134" fmla="*/ 6231091 w 12192001"/>
              <a:gd name="connsiteY2134" fmla="*/ 3462167 h 6858000"/>
              <a:gd name="connsiteX2135" fmla="*/ 6231091 w 12192001"/>
              <a:gd name="connsiteY2135" fmla="*/ 3443393 h 6858000"/>
              <a:gd name="connsiteX2136" fmla="*/ 6227294 w 12192001"/>
              <a:gd name="connsiteY2136" fmla="*/ 3417110 h 6858000"/>
              <a:gd name="connsiteX2137" fmla="*/ 6231091 w 12192001"/>
              <a:gd name="connsiteY2137" fmla="*/ 3390827 h 6858000"/>
              <a:gd name="connsiteX2138" fmla="*/ 6227294 w 12192001"/>
              <a:gd name="connsiteY2138" fmla="*/ 3375808 h 6858000"/>
              <a:gd name="connsiteX2139" fmla="*/ 6238684 w 12192001"/>
              <a:gd name="connsiteY2139" fmla="*/ 3368299 h 6858000"/>
              <a:gd name="connsiteX2140" fmla="*/ 6238684 w 12192001"/>
              <a:gd name="connsiteY2140" fmla="*/ 3349525 h 6858000"/>
              <a:gd name="connsiteX2141" fmla="*/ 6231091 w 12192001"/>
              <a:gd name="connsiteY2141" fmla="*/ 3342016 h 6858000"/>
              <a:gd name="connsiteX2142" fmla="*/ 6246277 w 12192001"/>
              <a:gd name="connsiteY2142" fmla="*/ 3338261 h 6858000"/>
              <a:gd name="connsiteX2143" fmla="*/ 6246277 w 12192001"/>
              <a:gd name="connsiteY2143" fmla="*/ 3315733 h 6858000"/>
              <a:gd name="connsiteX2144" fmla="*/ 6238684 w 12192001"/>
              <a:gd name="connsiteY2144" fmla="*/ 3308223 h 6858000"/>
              <a:gd name="connsiteX2145" fmla="*/ 6253870 w 12192001"/>
              <a:gd name="connsiteY2145" fmla="*/ 3304468 h 6858000"/>
              <a:gd name="connsiteX2146" fmla="*/ 6257666 w 12192001"/>
              <a:gd name="connsiteY2146" fmla="*/ 3244393 h 6858000"/>
              <a:gd name="connsiteX2147" fmla="*/ 6257666 w 12192001"/>
              <a:gd name="connsiteY2147" fmla="*/ 3233129 h 6858000"/>
              <a:gd name="connsiteX2148" fmla="*/ 6253870 w 12192001"/>
              <a:gd name="connsiteY2148" fmla="*/ 3218110 h 6858000"/>
              <a:gd name="connsiteX2149" fmla="*/ 6246277 w 12192001"/>
              <a:gd name="connsiteY2149" fmla="*/ 3184317 h 6858000"/>
              <a:gd name="connsiteX2150" fmla="*/ 6246277 w 12192001"/>
              <a:gd name="connsiteY2150" fmla="*/ 3150525 h 6858000"/>
              <a:gd name="connsiteX2151" fmla="*/ 6253870 w 12192001"/>
              <a:gd name="connsiteY2151" fmla="*/ 3116732 h 6858000"/>
              <a:gd name="connsiteX2152" fmla="*/ 6253870 w 12192001"/>
              <a:gd name="connsiteY2152" fmla="*/ 3090449 h 6858000"/>
              <a:gd name="connsiteX2153" fmla="*/ 6246277 w 12192001"/>
              <a:gd name="connsiteY2153" fmla="*/ 3075430 h 6858000"/>
              <a:gd name="connsiteX2154" fmla="*/ 6246277 w 12192001"/>
              <a:gd name="connsiteY2154" fmla="*/ 3056657 h 6858000"/>
              <a:gd name="connsiteX2155" fmla="*/ 6246277 w 12192001"/>
              <a:gd name="connsiteY2155" fmla="*/ 3022864 h 6858000"/>
              <a:gd name="connsiteX2156" fmla="*/ 6246277 w 12192001"/>
              <a:gd name="connsiteY2156" fmla="*/ 3019109 h 6858000"/>
              <a:gd name="connsiteX2157" fmla="*/ 6269055 w 12192001"/>
              <a:gd name="connsiteY2157" fmla="*/ 2977807 h 6858000"/>
              <a:gd name="connsiteX2158" fmla="*/ 6276648 w 12192001"/>
              <a:gd name="connsiteY2158" fmla="*/ 2977807 h 6858000"/>
              <a:gd name="connsiteX2159" fmla="*/ 6299427 w 12192001"/>
              <a:gd name="connsiteY2159" fmla="*/ 2989072 h 6858000"/>
              <a:gd name="connsiteX2160" fmla="*/ 6299427 w 12192001"/>
              <a:gd name="connsiteY2160" fmla="*/ 3019109 h 6858000"/>
              <a:gd name="connsiteX2161" fmla="*/ 6307020 w 12192001"/>
              <a:gd name="connsiteY2161" fmla="*/ 3030374 h 6858000"/>
              <a:gd name="connsiteX2162" fmla="*/ 6310816 w 12192001"/>
              <a:gd name="connsiteY2162" fmla="*/ 3019109 h 6858000"/>
              <a:gd name="connsiteX2163" fmla="*/ 6307020 w 12192001"/>
              <a:gd name="connsiteY2163" fmla="*/ 3004090 h 6858000"/>
              <a:gd name="connsiteX2164" fmla="*/ 6307020 w 12192001"/>
              <a:gd name="connsiteY2164" fmla="*/ 2985317 h 6858000"/>
              <a:gd name="connsiteX2165" fmla="*/ 6310816 w 12192001"/>
              <a:gd name="connsiteY2165" fmla="*/ 2955279 h 6858000"/>
              <a:gd name="connsiteX2166" fmla="*/ 6318409 w 12192001"/>
              <a:gd name="connsiteY2166" fmla="*/ 2936505 h 6858000"/>
              <a:gd name="connsiteX2167" fmla="*/ 6375356 w 12192001"/>
              <a:gd name="connsiteY2167" fmla="*/ 2891449 h 6858000"/>
              <a:gd name="connsiteX2168" fmla="*/ 6379153 w 12192001"/>
              <a:gd name="connsiteY2168" fmla="*/ 2906468 h 6858000"/>
              <a:gd name="connsiteX2169" fmla="*/ 6379153 w 12192001"/>
              <a:gd name="connsiteY2169" fmla="*/ 2966543 h 6858000"/>
              <a:gd name="connsiteX2170" fmla="*/ 6390542 w 12192001"/>
              <a:gd name="connsiteY2170" fmla="*/ 2985317 h 6858000"/>
              <a:gd name="connsiteX2171" fmla="*/ 6390542 w 12192001"/>
              <a:gd name="connsiteY2171" fmla="*/ 2917732 h 6858000"/>
              <a:gd name="connsiteX2172" fmla="*/ 6390542 w 12192001"/>
              <a:gd name="connsiteY2172" fmla="*/ 2850147 h 6858000"/>
              <a:gd name="connsiteX2173" fmla="*/ 6398135 w 12192001"/>
              <a:gd name="connsiteY2173" fmla="*/ 2786317 h 6858000"/>
              <a:gd name="connsiteX2174" fmla="*/ 6398135 w 12192001"/>
              <a:gd name="connsiteY2174" fmla="*/ 2696203 h 6858000"/>
              <a:gd name="connsiteX2175" fmla="*/ 6401932 w 12192001"/>
              <a:gd name="connsiteY2175" fmla="*/ 2669920 h 6858000"/>
              <a:gd name="connsiteX2176" fmla="*/ 6379153 w 12192001"/>
              <a:gd name="connsiteY2176" fmla="*/ 2594826 h 6858000"/>
              <a:gd name="connsiteX2177" fmla="*/ 6386746 w 12192001"/>
              <a:gd name="connsiteY2177" fmla="*/ 2587316 h 6858000"/>
              <a:gd name="connsiteX2178" fmla="*/ 6405728 w 12192001"/>
              <a:gd name="connsiteY2178" fmla="*/ 2583561 h 6858000"/>
              <a:gd name="connsiteX2179" fmla="*/ 6417118 w 12192001"/>
              <a:gd name="connsiteY2179" fmla="*/ 2527241 h 6858000"/>
              <a:gd name="connsiteX2180" fmla="*/ 6424710 w 12192001"/>
              <a:gd name="connsiteY2180" fmla="*/ 2699958 h 6858000"/>
              <a:gd name="connsiteX2181" fmla="*/ 6426146 w 12192001"/>
              <a:gd name="connsiteY2181" fmla="*/ 2709637 h 6858000"/>
              <a:gd name="connsiteX2182" fmla="*/ 6423687 w 12192001"/>
              <a:gd name="connsiteY2182" fmla="*/ 2724602 h 6858000"/>
              <a:gd name="connsiteX2183" fmla="*/ 6427389 w 12192001"/>
              <a:gd name="connsiteY2183" fmla="*/ 2732114 h 6858000"/>
              <a:gd name="connsiteX2184" fmla="*/ 6427389 w 12192001"/>
              <a:gd name="connsiteY2184" fmla="*/ 2739626 h 6858000"/>
              <a:gd name="connsiteX2185" fmla="*/ 6429857 w 12192001"/>
              <a:gd name="connsiteY2185" fmla="*/ 2799720 h 6858000"/>
              <a:gd name="connsiteX2186" fmla="*/ 6432325 w 12192001"/>
              <a:gd name="connsiteY2186" fmla="*/ 2844790 h 6858000"/>
              <a:gd name="connsiteX2187" fmla="*/ 6432325 w 12192001"/>
              <a:gd name="connsiteY2187" fmla="*/ 2889860 h 6858000"/>
              <a:gd name="connsiteX2188" fmla="*/ 6434793 w 12192001"/>
              <a:gd name="connsiteY2188" fmla="*/ 2904884 h 6858000"/>
              <a:gd name="connsiteX2189" fmla="*/ 6437261 w 12192001"/>
              <a:gd name="connsiteY2189" fmla="*/ 2923663 h 6858000"/>
              <a:gd name="connsiteX2190" fmla="*/ 6436027 w 12192001"/>
              <a:gd name="connsiteY2190" fmla="*/ 2964977 h 6858000"/>
              <a:gd name="connsiteX2191" fmla="*/ 6442198 w 12192001"/>
              <a:gd name="connsiteY2191" fmla="*/ 2983757 h 6858000"/>
              <a:gd name="connsiteX2192" fmla="*/ 6452070 w 12192001"/>
              <a:gd name="connsiteY2192" fmla="*/ 2998780 h 6858000"/>
              <a:gd name="connsiteX2193" fmla="*/ 6454538 w 12192001"/>
              <a:gd name="connsiteY2193" fmla="*/ 3040094 h 6858000"/>
              <a:gd name="connsiteX2194" fmla="*/ 6454538 w 12192001"/>
              <a:gd name="connsiteY2194" fmla="*/ 3088921 h 6858000"/>
              <a:gd name="connsiteX2195" fmla="*/ 6454538 w 12192001"/>
              <a:gd name="connsiteY2195" fmla="*/ 3133991 h 6858000"/>
              <a:gd name="connsiteX2196" fmla="*/ 6459474 w 12192001"/>
              <a:gd name="connsiteY2196" fmla="*/ 3152770 h 6858000"/>
              <a:gd name="connsiteX2197" fmla="*/ 6465644 w 12192001"/>
              <a:gd name="connsiteY2197" fmla="*/ 3145258 h 6858000"/>
              <a:gd name="connsiteX2198" fmla="*/ 6465644 w 12192001"/>
              <a:gd name="connsiteY2198" fmla="*/ 3126479 h 6858000"/>
              <a:gd name="connsiteX2199" fmla="*/ 6469346 w 12192001"/>
              <a:gd name="connsiteY2199" fmla="*/ 3107700 h 6858000"/>
              <a:gd name="connsiteX2200" fmla="*/ 6475516 w 12192001"/>
              <a:gd name="connsiteY2200" fmla="*/ 3085165 h 6858000"/>
              <a:gd name="connsiteX2201" fmla="*/ 6479218 w 12192001"/>
              <a:gd name="connsiteY2201" fmla="*/ 3051362 h 6858000"/>
              <a:gd name="connsiteX2202" fmla="*/ 6479218 w 12192001"/>
              <a:gd name="connsiteY2202" fmla="*/ 3017559 h 6858000"/>
              <a:gd name="connsiteX2203" fmla="*/ 6477984 w 12192001"/>
              <a:gd name="connsiteY2203" fmla="*/ 2964977 h 6858000"/>
              <a:gd name="connsiteX2204" fmla="*/ 6479218 w 12192001"/>
              <a:gd name="connsiteY2204" fmla="*/ 2957466 h 6858000"/>
              <a:gd name="connsiteX2205" fmla="*/ 6482920 w 12192001"/>
              <a:gd name="connsiteY2205" fmla="*/ 2961221 h 6858000"/>
              <a:gd name="connsiteX2206" fmla="*/ 6485388 w 12192001"/>
              <a:gd name="connsiteY2206" fmla="*/ 2983757 h 6858000"/>
              <a:gd name="connsiteX2207" fmla="*/ 6494026 w 12192001"/>
              <a:gd name="connsiteY2207" fmla="*/ 2991268 h 6858000"/>
              <a:gd name="connsiteX2208" fmla="*/ 6495260 w 12192001"/>
              <a:gd name="connsiteY2208" fmla="*/ 2953710 h 6858000"/>
              <a:gd name="connsiteX2209" fmla="*/ 6496494 w 12192001"/>
              <a:gd name="connsiteY2209" fmla="*/ 2968733 h 6858000"/>
              <a:gd name="connsiteX2210" fmla="*/ 6496494 w 12192001"/>
              <a:gd name="connsiteY2210" fmla="*/ 3002536 h 6858000"/>
              <a:gd name="connsiteX2211" fmla="*/ 6500196 w 12192001"/>
              <a:gd name="connsiteY2211" fmla="*/ 3036339 h 6858000"/>
              <a:gd name="connsiteX2212" fmla="*/ 6502509 w 12192001"/>
              <a:gd name="connsiteY2212" fmla="*/ 3048545 h 6858000"/>
              <a:gd name="connsiteX2213" fmla="*/ 6504436 w 12192001"/>
              <a:gd name="connsiteY2213" fmla="*/ 3046768 h 6858000"/>
              <a:gd name="connsiteX2214" fmla="*/ 6504436 w 12192001"/>
              <a:gd name="connsiteY2214" fmla="*/ 3056657 h 6858000"/>
              <a:gd name="connsiteX2215" fmla="*/ 6512029 w 12192001"/>
              <a:gd name="connsiteY2215" fmla="*/ 3146770 h 6858000"/>
              <a:gd name="connsiteX2216" fmla="*/ 6500640 w 12192001"/>
              <a:gd name="connsiteY2216" fmla="*/ 3203091 h 6858000"/>
              <a:gd name="connsiteX2217" fmla="*/ 6496843 w 12192001"/>
              <a:gd name="connsiteY2217" fmla="*/ 3255657 h 6858000"/>
              <a:gd name="connsiteX2218" fmla="*/ 6508233 w 12192001"/>
              <a:gd name="connsiteY2218" fmla="*/ 3304468 h 6858000"/>
              <a:gd name="connsiteX2219" fmla="*/ 6542401 w 12192001"/>
              <a:gd name="connsiteY2219" fmla="*/ 3435884 h 6858000"/>
              <a:gd name="connsiteX2220" fmla="*/ 6542401 w 12192001"/>
              <a:gd name="connsiteY2220" fmla="*/ 3510978 h 6858000"/>
              <a:gd name="connsiteX2221" fmla="*/ 6546197 w 12192001"/>
              <a:gd name="connsiteY2221" fmla="*/ 3525997 h 6858000"/>
              <a:gd name="connsiteX2222" fmla="*/ 6561383 w 12192001"/>
              <a:gd name="connsiteY2222" fmla="*/ 3518488 h 6858000"/>
              <a:gd name="connsiteX2223" fmla="*/ 6576569 w 12192001"/>
              <a:gd name="connsiteY2223" fmla="*/ 3477186 h 6858000"/>
              <a:gd name="connsiteX2224" fmla="*/ 6591755 w 12192001"/>
              <a:gd name="connsiteY2224" fmla="*/ 3420865 h 6858000"/>
              <a:gd name="connsiteX2225" fmla="*/ 6593556 w 12192001"/>
              <a:gd name="connsiteY2225" fmla="*/ 3422765 h 6858000"/>
              <a:gd name="connsiteX2226" fmla="*/ 6593946 w 12192001"/>
              <a:gd name="connsiteY2226" fmla="*/ 3435884 h 6858000"/>
              <a:gd name="connsiteX2227" fmla="*/ 6590597 w 12192001"/>
              <a:gd name="connsiteY2227" fmla="*/ 3488450 h 6858000"/>
              <a:gd name="connsiteX2228" fmla="*/ 6590597 w 12192001"/>
              <a:gd name="connsiteY2228" fmla="*/ 3518488 h 6858000"/>
              <a:gd name="connsiteX2229" fmla="*/ 6591713 w 12192001"/>
              <a:gd name="connsiteY2229" fmla="*/ 3533507 h 6858000"/>
              <a:gd name="connsiteX2230" fmla="*/ 6593946 w 12192001"/>
              <a:gd name="connsiteY2230" fmla="*/ 3574809 h 6858000"/>
              <a:gd name="connsiteX2231" fmla="*/ 6595062 w 12192001"/>
              <a:gd name="connsiteY2231" fmla="*/ 3589828 h 6858000"/>
              <a:gd name="connsiteX2232" fmla="*/ 6614039 w 12192001"/>
              <a:gd name="connsiteY2232" fmla="*/ 3631130 h 6858000"/>
              <a:gd name="connsiteX2233" fmla="*/ 6627435 w 12192001"/>
              <a:gd name="connsiteY2233" fmla="*/ 3664922 h 6858000"/>
              <a:gd name="connsiteX2234" fmla="*/ 6634133 w 12192001"/>
              <a:gd name="connsiteY2234" fmla="*/ 3687450 h 6858000"/>
              <a:gd name="connsiteX2235" fmla="*/ 6643063 w 12192001"/>
              <a:gd name="connsiteY2235" fmla="*/ 3702469 h 6858000"/>
              <a:gd name="connsiteX2236" fmla="*/ 6645296 w 12192001"/>
              <a:gd name="connsiteY2236" fmla="*/ 3702469 h 6858000"/>
              <a:gd name="connsiteX2237" fmla="*/ 6656459 w 12192001"/>
              <a:gd name="connsiteY2237" fmla="*/ 3646148 h 6858000"/>
              <a:gd name="connsiteX2238" fmla="*/ 6656459 w 12192001"/>
              <a:gd name="connsiteY2238" fmla="*/ 3450903 h 6858000"/>
              <a:gd name="connsiteX2239" fmla="*/ 6658691 w 12192001"/>
              <a:gd name="connsiteY2239" fmla="*/ 3435884 h 6858000"/>
              <a:gd name="connsiteX2240" fmla="*/ 6659807 w 12192001"/>
              <a:gd name="connsiteY2240" fmla="*/ 3450903 h 6858000"/>
              <a:gd name="connsiteX2241" fmla="*/ 6663156 w 12192001"/>
              <a:gd name="connsiteY2241" fmla="*/ 3495959 h 6858000"/>
              <a:gd name="connsiteX2242" fmla="*/ 6677668 w 12192001"/>
              <a:gd name="connsiteY2242" fmla="*/ 3623620 h 6858000"/>
              <a:gd name="connsiteX2243" fmla="*/ 6678785 w 12192001"/>
              <a:gd name="connsiteY2243" fmla="*/ 3698715 h 6858000"/>
              <a:gd name="connsiteX2244" fmla="*/ 6678785 w 12192001"/>
              <a:gd name="connsiteY2244" fmla="*/ 3747526 h 6858000"/>
              <a:gd name="connsiteX2245" fmla="*/ 6681017 w 12192001"/>
              <a:gd name="connsiteY2245" fmla="*/ 3792583 h 6858000"/>
              <a:gd name="connsiteX2246" fmla="*/ 6683250 w 12192001"/>
              <a:gd name="connsiteY2246" fmla="*/ 3811356 h 6858000"/>
              <a:gd name="connsiteX2247" fmla="*/ 6685482 w 12192001"/>
              <a:gd name="connsiteY2247" fmla="*/ 3792583 h 6858000"/>
              <a:gd name="connsiteX2248" fmla="*/ 6683250 w 12192001"/>
              <a:gd name="connsiteY2248" fmla="*/ 3661167 h 6858000"/>
              <a:gd name="connsiteX2249" fmla="*/ 6689948 w 12192001"/>
              <a:gd name="connsiteY2249" fmla="*/ 3604846 h 6858000"/>
              <a:gd name="connsiteX2250" fmla="*/ 6692180 w 12192001"/>
              <a:gd name="connsiteY2250" fmla="*/ 3604846 h 6858000"/>
              <a:gd name="connsiteX2251" fmla="*/ 6696645 w 12192001"/>
              <a:gd name="connsiteY2251" fmla="*/ 3608601 h 6858000"/>
              <a:gd name="connsiteX2252" fmla="*/ 6696645 w 12192001"/>
              <a:gd name="connsiteY2252" fmla="*/ 3642394 h 6858000"/>
              <a:gd name="connsiteX2253" fmla="*/ 6698878 w 12192001"/>
              <a:gd name="connsiteY2253" fmla="*/ 3664922 h 6858000"/>
              <a:gd name="connsiteX2254" fmla="*/ 6701110 w 12192001"/>
              <a:gd name="connsiteY2254" fmla="*/ 3668677 h 6858000"/>
              <a:gd name="connsiteX2255" fmla="*/ 6702227 w 12192001"/>
              <a:gd name="connsiteY2255" fmla="*/ 3661167 h 6858000"/>
              <a:gd name="connsiteX2256" fmla="*/ 6702227 w 12192001"/>
              <a:gd name="connsiteY2256" fmla="*/ 3627375 h 6858000"/>
              <a:gd name="connsiteX2257" fmla="*/ 6704459 w 12192001"/>
              <a:gd name="connsiteY2257" fmla="*/ 3616111 h 6858000"/>
              <a:gd name="connsiteX2258" fmla="*/ 6706692 w 12192001"/>
              <a:gd name="connsiteY2258" fmla="*/ 3623620 h 6858000"/>
              <a:gd name="connsiteX2259" fmla="*/ 6712273 w 12192001"/>
              <a:gd name="connsiteY2259" fmla="*/ 3668677 h 6858000"/>
              <a:gd name="connsiteX2260" fmla="*/ 6716739 w 12192001"/>
              <a:gd name="connsiteY2260" fmla="*/ 3740017 h 6858000"/>
              <a:gd name="connsiteX2261" fmla="*/ 6717855 w 12192001"/>
              <a:gd name="connsiteY2261" fmla="*/ 3740017 h 6858000"/>
              <a:gd name="connsiteX2262" fmla="*/ 6720088 w 12192001"/>
              <a:gd name="connsiteY2262" fmla="*/ 3740017 h 6858000"/>
              <a:gd name="connsiteX2263" fmla="*/ 6720088 w 12192001"/>
              <a:gd name="connsiteY2263" fmla="*/ 3724998 h 6858000"/>
              <a:gd name="connsiteX2264" fmla="*/ 6726785 w 12192001"/>
              <a:gd name="connsiteY2264" fmla="*/ 3713733 h 6858000"/>
              <a:gd name="connsiteX2265" fmla="*/ 6730134 w 12192001"/>
              <a:gd name="connsiteY2265" fmla="*/ 3709979 h 6858000"/>
              <a:gd name="connsiteX2266" fmla="*/ 6733483 w 12192001"/>
              <a:gd name="connsiteY2266" fmla="*/ 3676186 h 6858000"/>
              <a:gd name="connsiteX2267" fmla="*/ 6733483 w 12192001"/>
              <a:gd name="connsiteY2267" fmla="*/ 3702469 h 6858000"/>
              <a:gd name="connsiteX2268" fmla="*/ 6736832 w 12192001"/>
              <a:gd name="connsiteY2268" fmla="*/ 3706224 h 6858000"/>
              <a:gd name="connsiteX2269" fmla="*/ 6739065 w 12192001"/>
              <a:gd name="connsiteY2269" fmla="*/ 3706224 h 6858000"/>
              <a:gd name="connsiteX2270" fmla="*/ 6739065 w 12192001"/>
              <a:gd name="connsiteY2270" fmla="*/ 3709979 h 6858000"/>
              <a:gd name="connsiteX2271" fmla="*/ 6737948 w 12192001"/>
              <a:gd name="connsiteY2271" fmla="*/ 3747526 h 6858000"/>
              <a:gd name="connsiteX2272" fmla="*/ 6739065 w 12192001"/>
              <a:gd name="connsiteY2272" fmla="*/ 3755035 h 6858000"/>
              <a:gd name="connsiteX2273" fmla="*/ 6741297 w 12192001"/>
              <a:gd name="connsiteY2273" fmla="*/ 3751281 h 6858000"/>
              <a:gd name="connsiteX2274" fmla="*/ 6745762 w 12192001"/>
              <a:gd name="connsiteY2274" fmla="*/ 3728752 h 6858000"/>
              <a:gd name="connsiteX2275" fmla="*/ 6751344 w 12192001"/>
              <a:gd name="connsiteY2275" fmla="*/ 3724998 h 6858000"/>
              <a:gd name="connsiteX2276" fmla="*/ 6754693 w 12192001"/>
              <a:gd name="connsiteY2276" fmla="*/ 3732507 h 6858000"/>
              <a:gd name="connsiteX2277" fmla="*/ 6754693 w 12192001"/>
              <a:gd name="connsiteY2277" fmla="*/ 3751281 h 6858000"/>
              <a:gd name="connsiteX2278" fmla="*/ 6750228 w 12192001"/>
              <a:gd name="connsiteY2278" fmla="*/ 3796337 h 6858000"/>
              <a:gd name="connsiteX2279" fmla="*/ 6752460 w 12192001"/>
              <a:gd name="connsiteY2279" fmla="*/ 3815111 h 6858000"/>
              <a:gd name="connsiteX2280" fmla="*/ 6759158 w 12192001"/>
              <a:gd name="connsiteY2280" fmla="*/ 3826375 h 6858000"/>
              <a:gd name="connsiteX2281" fmla="*/ 6761391 w 12192001"/>
              <a:gd name="connsiteY2281" fmla="*/ 3860168 h 6858000"/>
              <a:gd name="connsiteX2282" fmla="*/ 6760274 w 12192001"/>
              <a:gd name="connsiteY2282" fmla="*/ 3890205 h 6858000"/>
              <a:gd name="connsiteX2283" fmla="*/ 6763623 w 12192001"/>
              <a:gd name="connsiteY2283" fmla="*/ 3897715 h 6858000"/>
              <a:gd name="connsiteX2284" fmla="*/ 6766972 w 12192001"/>
              <a:gd name="connsiteY2284" fmla="*/ 3890205 h 6858000"/>
              <a:gd name="connsiteX2285" fmla="*/ 6765856 w 12192001"/>
              <a:gd name="connsiteY2285" fmla="*/ 3878941 h 6858000"/>
              <a:gd name="connsiteX2286" fmla="*/ 6769205 w 12192001"/>
              <a:gd name="connsiteY2286" fmla="*/ 3833885 h 6858000"/>
              <a:gd name="connsiteX2287" fmla="*/ 6775903 w 12192001"/>
              <a:gd name="connsiteY2287" fmla="*/ 3830130 h 6858000"/>
              <a:gd name="connsiteX2288" fmla="*/ 6775903 w 12192001"/>
              <a:gd name="connsiteY2288" fmla="*/ 3796337 h 6858000"/>
              <a:gd name="connsiteX2289" fmla="*/ 6777019 w 12192001"/>
              <a:gd name="connsiteY2289" fmla="*/ 3766300 h 6858000"/>
              <a:gd name="connsiteX2290" fmla="*/ 6775903 w 12192001"/>
              <a:gd name="connsiteY2290" fmla="*/ 3740017 h 6858000"/>
              <a:gd name="connsiteX2291" fmla="*/ 6774786 w 12192001"/>
              <a:gd name="connsiteY2291" fmla="*/ 3646148 h 6858000"/>
              <a:gd name="connsiteX2292" fmla="*/ 6774786 w 12192001"/>
              <a:gd name="connsiteY2292" fmla="*/ 3604846 h 6858000"/>
              <a:gd name="connsiteX2293" fmla="*/ 6769205 w 12192001"/>
              <a:gd name="connsiteY2293" fmla="*/ 3541016 h 6858000"/>
              <a:gd name="connsiteX2294" fmla="*/ 6772554 w 12192001"/>
              <a:gd name="connsiteY2294" fmla="*/ 3533507 h 6858000"/>
              <a:gd name="connsiteX2295" fmla="*/ 6773670 w 12192001"/>
              <a:gd name="connsiteY2295" fmla="*/ 3492205 h 6858000"/>
              <a:gd name="connsiteX2296" fmla="*/ 6769205 w 12192001"/>
              <a:gd name="connsiteY2296" fmla="*/ 3462167 h 6858000"/>
              <a:gd name="connsiteX2297" fmla="*/ 6766972 w 12192001"/>
              <a:gd name="connsiteY2297" fmla="*/ 3435884 h 6858000"/>
              <a:gd name="connsiteX2298" fmla="*/ 6775903 w 12192001"/>
              <a:gd name="connsiteY2298" fmla="*/ 3383318 h 6858000"/>
              <a:gd name="connsiteX2299" fmla="*/ 6780368 w 12192001"/>
              <a:gd name="connsiteY2299" fmla="*/ 3353280 h 6858000"/>
              <a:gd name="connsiteX2300" fmla="*/ 6778135 w 12192001"/>
              <a:gd name="connsiteY2300" fmla="*/ 3330752 h 6858000"/>
              <a:gd name="connsiteX2301" fmla="*/ 6774786 w 12192001"/>
              <a:gd name="connsiteY2301" fmla="*/ 3311978 h 6858000"/>
              <a:gd name="connsiteX2302" fmla="*/ 6769205 w 12192001"/>
              <a:gd name="connsiteY2302" fmla="*/ 3304468 h 6858000"/>
              <a:gd name="connsiteX2303" fmla="*/ 6769205 w 12192001"/>
              <a:gd name="connsiteY2303" fmla="*/ 3274431 h 6858000"/>
              <a:gd name="connsiteX2304" fmla="*/ 6774786 w 12192001"/>
              <a:gd name="connsiteY2304" fmla="*/ 3259412 h 6858000"/>
              <a:gd name="connsiteX2305" fmla="*/ 6773670 w 12192001"/>
              <a:gd name="connsiteY2305" fmla="*/ 3233129 h 6858000"/>
              <a:gd name="connsiteX2306" fmla="*/ 6770321 w 12192001"/>
              <a:gd name="connsiteY2306" fmla="*/ 3191827 h 6858000"/>
              <a:gd name="connsiteX2307" fmla="*/ 6771438 w 12192001"/>
              <a:gd name="connsiteY2307" fmla="*/ 3180563 h 6858000"/>
              <a:gd name="connsiteX2308" fmla="*/ 6779252 w 12192001"/>
              <a:gd name="connsiteY2308" fmla="*/ 3165544 h 6858000"/>
              <a:gd name="connsiteX2309" fmla="*/ 6781484 w 12192001"/>
              <a:gd name="connsiteY2309" fmla="*/ 3154280 h 6858000"/>
              <a:gd name="connsiteX2310" fmla="*/ 6772554 w 12192001"/>
              <a:gd name="connsiteY2310" fmla="*/ 3101713 h 6858000"/>
              <a:gd name="connsiteX2311" fmla="*/ 6770321 w 12192001"/>
              <a:gd name="connsiteY2311" fmla="*/ 3094204 h 6858000"/>
              <a:gd name="connsiteX2312" fmla="*/ 6768089 w 12192001"/>
              <a:gd name="connsiteY2312" fmla="*/ 3101713 h 6858000"/>
              <a:gd name="connsiteX2313" fmla="*/ 6766972 w 12192001"/>
              <a:gd name="connsiteY2313" fmla="*/ 3154280 h 6858000"/>
              <a:gd name="connsiteX2314" fmla="*/ 6765856 w 12192001"/>
              <a:gd name="connsiteY2314" fmla="*/ 3165544 h 6858000"/>
              <a:gd name="connsiteX2315" fmla="*/ 6762507 w 12192001"/>
              <a:gd name="connsiteY2315" fmla="*/ 3184318 h 6858000"/>
              <a:gd name="connsiteX2316" fmla="*/ 6758042 w 12192001"/>
              <a:gd name="connsiteY2316" fmla="*/ 3191827 h 6858000"/>
              <a:gd name="connsiteX2317" fmla="*/ 6753577 w 12192001"/>
              <a:gd name="connsiteY2317" fmla="*/ 3180563 h 6858000"/>
              <a:gd name="connsiteX2318" fmla="*/ 6753577 w 12192001"/>
              <a:gd name="connsiteY2318" fmla="*/ 3195581 h 6858000"/>
              <a:gd name="connsiteX2319" fmla="*/ 6754693 w 12192001"/>
              <a:gd name="connsiteY2319" fmla="*/ 3221865 h 6858000"/>
              <a:gd name="connsiteX2320" fmla="*/ 6753577 w 12192001"/>
              <a:gd name="connsiteY2320" fmla="*/ 3251903 h 6858000"/>
              <a:gd name="connsiteX2321" fmla="*/ 6747995 w 12192001"/>
              <a:gd name="connsiteY2321" fmla="*/ 3270676 h 6858000"/>
              <a:gd name="connsiteX2322" fmla="*/ 6746879 w 12192001"/>
              <a:gd name="connsiteY2322" fmla="*/ 3285695 h 6858000"/>
              <a:gd name="connsiteX2323" fmla="*/ 6746879 w 12192001"/>
              <a:gd name="connsiteY2323" fmla="*/ 3345770 h 6858000"/>
              <a:gd name="connsiteX2324" fmla="*/ 6746879 w 12192001"/>
              <a:gd name="connsiteY2324" fmla="*/ 3409601 h 6858000"/>
              <a:gd name="connsiteX2325" fmla="*/ 6745762 w 12192001"/>
              <a:gd name="connsiteY2325" fmla="*/ 3409601 h 6858000"/>
              <a:gd name="connsiteX2326" fmla="*/ 6744646 w 12192001"/>
              <a:gd name="connsiteY2326" fmla="*/ 3345770 h 6858000"/>
              <a:gd name="connsiteX2327" fmla="*/ 6741297 w 12192001"/>
              <a:gd name="connsiteY2327" fmla="*/ 3360789 h 6858000"/>
              <a:gd name="connsiteX2328" fmla="*/ 6737948 w 12192001"/>
              <a:gd name="connsiteY2328" fmla="*/ 3473431 h 6858000"/>
              <a:gd name="connsiteX2329" fmla="*/ 6737948 w 12192001"/>
              <a:gd name="connsiteY2329" fmla="*/ 3495959 h 6858000"/>
              <a:gd name="connsiteX2330" fmla="*/ 6731251 w 12192001"/>
              <a:gd name="connsiteY2330" fmla="*/ 3544771 h 6858000"/>
              <a:gd name="connsiteX2331" fmla="*/ 6731251 w 12192001"/>
              <a:gd name="connsiteY2331" fmla="*/ 3578563 h 6858000"/>
              <a:gd name="connsiteX2332" fmla="*/ 6729018 w 12192001"/>
              <a:gd name="connsiteY2332" fmla="*/ 3589828 h 6858000"/>
              <a:gd name="connsiteX2333" fmla="*/ 6725669 w 12192001"/>
              <a:gd name="connsiteY2333" fmla="*/ 3586073 h 6858000"/>
              <a:gd name="connsiteX2334" fmla="*/ 6724553 w 12192001"/>
              <a:gd name="connsiteY2334" fmla="*/ 3559790 h 6858000"/>
              <a:gd name="connsiteX2335" fmla="*/ 6730134 w 12192001"/>
              <a:gd name="connsiteY2335" fmla="*/ 3544771 h 6858000"/>
              <a:gd name="connsiteX2336" fmla="*/ 6731251 w 12192001"/>
              <a:gd name="connsiteY2336" fmla="*/ 3507224 h 6858000"/>
              <a:gd name="connsiteX2337" fmla="*/ 6731251 w 12192001"/>
              <a:gd name="connsiteY2337" fmla="*/ 3462167 h 6858000"/>
              <a:gd name="connsiteX2338" fmla="*/ 6731251 w 12192001"/>
              <a:gd name="connsiteY2338" fmla="*/ 3443393 h 6858000"/>
              <a:gd name="connsiteX2339" fmla="*/ 6730134 w 12192001"/>
              <a:gd name="connsiteY2339" fmla="*/ 3417110 h 6858000"/>
              <a:gd name="connsiteX2340" fmla="*/ 6731251 w 12192001"/>
              <a:gd name="connsiteY2340" fmla="*/ 3390827 h 6858000"/>
              <a:gd name="connsiteX2341" fmla="*/ 6730134 w 12192001"/>
              <a:gd name="connsiteY2341" fmla="*/ 3375808 h 6858000"/>
              <a:gd name="connsiteX2342" fmla="*/ 6733483 w 12192001"/>
              <a:gd name="connsiteY2342" fmla="*/ 3368299 h 6858000"/>
              <a:gd name="connsiteX2343" fmla="*/ 6733483 w 12192001"/>
              <a:gd name="connsiteY2343" fmla="*/ 3349525 h 6858000"/>
              <a:gd name="connsiteX2344" fmla="*/ 6731251 w 12192001"/>
              <a:gd name="connsiteY2344" fmla="*/ 3342016 h 6858000"/>
              <a:gd name="connsiteX2345" fmla="*/ 6735716 w 12192001"/>
              <a:gd name="connsiteY2345" fmla="*/ 3338261 h 6858000"/>
              <a:gd name="connsiteX2346" fmla="*/ 6735716 w 12192001"/>
              <a:gd name="connsiteY2346" fmla="*/ 3315733 h 6858000"/>
              <a:gd name="connsiteX2347" fmla="*/ 6733483 w 12192001"/>
              <a:gd name="connsiteY2347" fmla="*/ 3308223 h 6858000"/>
              <a:gd name="connsiteX2348" fmla="*/ 6737948 w 12192001"/>
              <a:gd name="connsiteY2348" fmla="*/ 3304468 h 6858000"/>
              <a:gd name="connsiteX2349" fmla="*/ 6739065 w 12192001"/>
              <a:gd name="connsiteY2349" fmla="*/ 3244393 h 6858000"/>
              <a:gd name="connsiteX2350" fmla="*/ 6739065 w 12192001"/>
              <a:gd name="connsiteY2350" fmla="*/ 3233129 h 6858000"/>
              <a:gd name="connsiteX2351" fmla="*/ 6737948 w 12192001"/>
              <a:gd name="connsiteY2351" fmla="*/ 3218110 h 6858000"/>
              <a:gd name="connsiteX2352" fmla="*/ 6735716 w 12192001"/>
              <a:gd name="connsiteY2352" fmla="*/ 3184318 h 6858000"/>
              <a:gd name="connsiteX2353" fmla="*/ 6735716 w 12192001"/>
              <a:gd name="connsiteY2353" fmla="*/ 3150525 h 6858000"/>
              <a:gd name="connsiteX2354" fmla="*/ 6737948 w 12192001"/>
              <a:gd name="connsiteY2354" fmla="*/ 3116733 h 6858000"/>
              <a:gd name="connsiteX2355" fmla="*/ 6737948 w 12192001"/>
              <a:gd name="connsiteY2355" fmla="*/ 3090449 h 6858000"/>
              <a:gd name="connsiteX2356" fmla="*/ 6735716 w 12192001"/>
              <a:gd name="connsiteY2356" fmla="*/ 3075430 h 6858000"/>
              <a:gd name="connsiteX2357" fmla="*/ 6735716 w 12192001"/>
              <a:gd name="connsiteY2357" fmla="*/ 3056657 h 6858000"/>
              <a:gd name="connsiteX2358" fmla="*/ 6735716 w 12192001"/>
              <a:gd name="connsiteY2358" fmla="*/ 3022864 h 6858000"/>
              <a:gd name="connsiteX2359" fmla="*/ 6735716 w 12192001"/>
              <a:gd name="connsiteY2359" fmla="*/ 3019110 h 6858000"/>
              <a:gd name="connsiteX2360" fmla="*/ 6742414 w 12192001"/>
              <a:gd name="connsiteY2360" fmla="*/ 2977807 h 6858000"/>
              <a:gd name="connsiteX2361" fmla="*/ 6744646 w 12192001"/>
              <a:gd name="connsiteY2361" fmla="*/ 2977807 h 6858000"/>
              <a:gd name="connsiteX2362" fmla="*/ 6751344 w 12192001"/>
              <a:gd name="connsiteY2362" fmla="*/ 2989072 h 6858000"/>
              <a:gd name="connsiteX2363" fmla="*/ 6751344 w 12192001"/>
              <a:gd name="connsiteY2363" fmla="*/ 3019110 h 6858000"/>
              <a:gd name="connsiteX2364" fmla="*/ 6753577 w 12192001"/>
              <a:gd name="connsiteY2364" fmla="*/ 3030374 h 6858000"/>
              <a:gd name="connsiteX2365" fmla="*/ 6754693 w 12192001"/>
              <a:gd name="connsiteY2365" fmla="*/ 3019110 h 6858000"/>
              <a:gd name="connsiteX2366" fmla="*/ 6753577 w 12192001"/>
              <a:gd name="connsiteY2366" fmla="*/ 3004091 h 6858000"/>
              <a:gd name="connsiteX2367" fmla="*/ 6753577 w 12192001"/>
              <a:gd name="connsiteY2367" fmla="*/ 2985317 h 6858000"/>
              <a:gd name="connsiteX2368" fmla="*/ 6754693 w 12192001"/>
              <a:gd name="connsiteY2368" fmla="*/ 2955279 h 6858000"/>
              <a:gd name="connsiteX2369" fmla="*/ 6756925 w 12192001"/>
              <a:gd name="connsiteY2369" fmla="*/ 2936506 h 6858000"/>
              <a:gd name="connsiteX2370" fmla="*/ 6773670 w 12192001"/>
              <a:gd name="connsiteY2370" fmla="*/ 2891449 h 6858000"/>
              <a:gd name="connsiteX2371" fmla="*/ 6774786 w 12192001"/>
              <a:gd name="connsiteY2371" fmla="*/ 2906468 h 6858000"/>
              <a:gd name="connsiteX2372" fmla="*/ 6774786 w 12192001"/>
              <a:gd name="connsiteY2372" fmla="*/ 2966543 h 6858000"/>
              <a:gd name="connsiteX2373" fmla="*/ 6778135 w 12192001"/>
              <a:gd name="connsiteY2373" fmla="*/ 2985317 h 6858000"/>
              <a:gd name="connsiteX2374" fmla="*/ 6778135 w 12192001"/>
              <a:gd name="connsiteY2374" fmla="*/ 2917732 h 6858000"/>
              <a:gd name="connsiteX2375" fmla="*/ 6778135 w 12192001"/>
              <a:gd name="connsiteY2375" fmla="*/ 2875684 h 6858000"/>
              <a:gd name="connsiteX2376" fmla="*/ 6786583 w 12192001"/>
              <a:gd name="connsiteY2376" fmla="*/ 2878326 h 6858000"/>
              <a:gd name="connsiteX2377" fmla="*/ 6791694 w 12192001"/>
              <a:gd name="connsiteY2377" fmla="*/ 2898200 h 6858000"/>
              <a:gd name="connsiteX2378" fmla="*/ 6795776 w 12192001"/>
              <a:gd name="connsiteY2378" fmla="*/ 3078586 h 6858000"/>
              <a:gd name="connsiteX2379" fmla="*/ 6793912 w 12192001"/>
              <a:gd name="connsiteY2379" fmla="*/ 3144309 h 6858000"/>
              <a:gd name="connsiteX2380" fmla="*/ 6810381 w 12192001"/>
              <a:gd name="connsiteY2380" fmla="*/ 3164348 h 6858000"/>
              <a:gd name="connsiteX2381" fmla="*/ 6813297 w 12192001"/>
              <a:gd name="connsiteY2381" fmla="*/ 3166550 h 6858000"/>
              <a:gd name="connsiteX2382" fmla="*/ 6813020 w 12192001"/>
              <a:gd name="connsiteY2382" fmla="*/ 3176338 h 6858000"/>
              <a:gd name="connsiteX2383" fmla="*/ 6810508 w 12192001"/>
              <a:gd name="connsiteY2383" fmla="*/ 3203091 h 6858000"/>
              <a:gd name="connsiteX2384" fmla="*/ 6809392 w 12192001"/>
              <a:gd name="connsiteY2384" fmla="*/ 3255657 h 6858000"/>
              <a:gd name="connsiteX2385" fmla="*/ 6811023 w 12192001"/>
              <a:gd name="connsiteY2385" fmla="*/ 3279433 h 6858000"/>
              <a:gd name="connsiteX2386" fmla="*/ 6806162 w 12192001"/>
              <a:gd name="connsiteY2386" fmla="*/ 3299731 h 6858000"/>
              <a:gd name="connsiteX2387" fmla="*/ 6807955 w 12192001"/>
              <a:gd name="connsiteY2387" fmla="*/ 3325936 h 6858000"/>
              <a:gd name="connsiteX2388" fmla="*/ 6815709 w 12192001"/>
              <a:gd name="connsiteY2388" fmla="*/ 3344890 h 6858000"/>
              <a:gd name="connsiteX2389" fmla="*/ 6815843 w 12192001"/>
              <a:gd name="connsiteY2389" fmla="*/ 3345045 h 6858000"/>
              <a:gd name="connsiteX2390" fmla="*/ 6818161 w 12192001"/>
              <a:gd name="connsiteY2390" fmla="*/ 3375373 h 6858000"/>
              <a:gd name="connsiteX2391" fmla="*/ 6799904 w 12192001"/>
              <a:gd name="connsiteY2391" fmla="*/ 3410875 h 6858000"/>
              <a:gd name="connsiteX2392" fmla="*/ 6802149 w 12192001"/>
              <a:gd name="connsiteY2392" fmla="*/ 3413153 h 6858000"/>
              <a:gd name="connsiteX2393" fmla="*/ 6820171 w 12192001"/>
              <a:gd name="connsiteY2393" fmla="*/ 3401660 h 6858000"/>
              <a:gd name="connsiteX2394" fmla="*/ 6822787 w 12192001"/>
              <a:gd name="connsiteY2394" fmla="*/ 3435884 h 6858000"/>
              <a:gd name="connsiteX2395" fmla="*/ 6822787 w 12192001"/>
              <a:gd name="connsiteY2395" fmla="*/ 3510978 h 6858000"/>
              <a:gd name="connsiteX2396" fmla="*/ 6823904 w 12192001"/>
              <a:gd name="connsiteY2396" fmla="*/ 3525997 h 6858000"/>
              <a:gd name="connsiteX2397" fmla="*/ 6828369 w 12192001"/>
              <a:gd name="connsiteY2397" fmla="*/ 3518488 h 6858000"/>
              <a:gd name="connsiteX2398" fmla="*/ 6832834 w 12192001"/>
              <a:gd name="connsiteY2398" fmla="*/ 3477186 h 6858000"/>
              <a:gd name="connsiteX2399" fmla="*/ 6837299 w 12192001"/>
              <a:gd name="connsiteY2399" fmla="*/ 3420865 h 6858000"/>
              <a:gd name="connsiteX2400" fmla="*/ 6840648 w 12192001"/>
              <a:gd name="connsiteY2400" fmla="*/ 3435884 h 6858000"/>
              <a:gd name="connsiteX2401" fmla="*/ 6845113 w 12192001"/>
              <a:gd name="connsiteY2401" fmla="*/ 3473431 h 6858000"/>
              <a:gd name="connsiteX2402" fmla="*/ 6848462 w 12192001"/>
              <a:gd name="connsiteY2402" fmla="*/ 3480940 h 6858000"/>
              <a:gd name="connsiteX2403" fmla="*/ 6849578 w 12192001"/>
              <a:gd name="connsiteY2403" fmla="*/ 3469676 h 6858000"/>
              <a:gd name="connsiteX2404" fmla="*/ 6849578 w 12192001"/>
              <a:gd name="connsiteY2404" fmla="*/ 3454657 h 6858000"/>
              <a:gd name="connsiteX2405" fmla="*/ 6849273 w 12192001"/>
              <a:gd name="connsiteY2405" fmla="*/ 3438246 h 6858000"/>
              <a:gd name="connsiteX2406" fmla="*/ 6856933 w 12192001"/>
              <a:gd name="connsiteY2406" fmla="*/ 3454203 h 6858000"/>
              <a:gd name="connsiteX2407" fmla="*/ 6847369 w 12192001"/>
              <a:gd name="connsiteY2407" fmla="*/ 3496733 h 6858000"/>
              <a:gd name="connsiteX2408" fmla="*/ 6853407 w 12192001"/>
              <a:gd name="connsiteY2408" fmla="*/ 3529463 h 6858000"/>
              <a:gd name="connsiteX2409" fmla="*/ 6872082 w 12192001"/>
              <a:gd name="connsiteY2409" fmla="*/ 3531789 h 6858000"/>
              <a:gd name="connsiteX2410" fmla="*/ 6889661 w 12192001"/>
              <a:gd name="connsiteY2410" fmla="*/ 3482014 h 6858000"/>
              <a:gd name="connsiteX2411" fmla="*/ 6880849 w 12192001"/>
              <a:gd name="connsiteY2411" fmla="*/ 3430950 h 6858000"/>
              <a:gd name="connsiteX2412" fmla="*/ 6872792 w 12192001"/>
              <a:gd name="connsiteY2412" fmla="*/ 3383978 h 6858000"/>
              <a:gd name="connsiteX2413" fmla="*/ 6875186 w 12192001"/>
              <a:gd name="connsiteY2413" fmla="*/ 3334310 h 6858000"/>
              <a:gd name="connsiteX2414" fmla="*/ 6888784 w 12192001"/>
              <a:gd name="connsiteY2414" fmla="*/ 3286038 h 6858000"/>
              <a:gd name="connsiteX2415" fmla="*/ 6882856 w 12192001"/>
              <a:gd name="connsiteY2415" fmla="*/ 3181370 h 6858000"/>
              <a:gd name="connsiteX2416" fmla="*/ 6899622 w 12192001"/>
              <a:gd name="connsiteY2416" fmla="*/ 3097517 h 6858000"/>
              <a:gd name="connsiteX2417" fmla="*/ 6901300 w 12192001"/>
              <a:gd name="connsiteY2417" fmla="*/ 3063749 h 6858000"/>
              <a:gd name="connsiteX2418" fmla="*/ 6894443 w 12192001"/>
              <a:gd name="connsiteY2418" fmla="*/ 2865029 h 6858000"/>
              <a:gd name="connsiteX2419" fmla="*/ 6897120 w 12192001"/>
              <a:gd name="connsiteY2419" fmla="*/ 2833385 h 6858000"/>
              <a:gd name="connsiteX2420" fmla="*/ 6896082 w 12192001"/>
              <a:gd name="connsiteY2420" fmla="*/ 2811270 h 6858000"/>
              <a:gd name="connsiteX2421" fmla="*/ 6911022 w 12192001"/>
              <a:gd name="connsiteY2421" fmla="*/ 2813131 h 6858000"/>
              <a:gd name="connsiteX2422" fmla="*/ 6914682 w 12192001"/>
              <a:gd name="connsiteY2422" fmla="*/ 2813944 h 6858000"/>
              <a:gd name="connsiteX2423" fmla="*/ 6915416 w 12192001"/>
              <a:gd name="connsiteY2423" fmla="*/ 2858630 h 6858000"/>
              <a:gd name="connsiteX2424" fmla="*/ 6916650 w 12192001"/>
              <a:gd name="connsiteY2424" fmla="*/ 2937503 h 6858000"/>
              <a:gd name="connsiteX2425" fmla="*/ 6916650 w 12192001"/>
              <a:gd name="connsiteY2425" fmla="*/ 2945015 h 6858000"/>
              <a:gd name="connsiteX2426" fmla="*/ 6917884 w 12192001"/>
              <a:gd name="connsiteY2426" fmla="*/ 2967550 h 6858000"/>
              <a:gd name="connsiteX2427" fmla="*/ 6920352 w 12192001"/>
              <a:gd name="connsiteY2427" fmla="*/ 3012621 h 6858000"/>
              <a:gd name="connsiteX2428" fmla="*/ 6921587 w 12192001"/>
              <a:gd name="connsiteY2428" fmla="*/ 3031400 h 6858000"/>
              <a:gd name="connsiteX2429" fmla="*/ 6921587 w 12192001"/>
              <a:gd name="connsiteY2429" fmla="*/ 3057691 h 6858000"/>
              <a:gd name="connsiteX2430" fmla="*/ 6924054 w 12192001"/>
              <a:gd name="connsiteY2430" fmla="*/ 3083982 h 6858000"/>
              <a:gd name="connsiteX2431" fmla="*/ 6921587 w 12192001"/>
              <a:gd name="connsiteY2431" fmla="*/ 3099005 h 6858000"/>
              <a:gd name="connsiteX2432" fmla="*/ 6925289 w 12192001"/>
              <a:gd name="connsiteY2432" fmla="*/ 3106517 h 6858000"/>
              <a:gd name="connsiteX2433" fmla="*/ 6925289 w 12192001"/>
              <a:gd name="connsiteY2433" fmla="*/ 3114029 h 6858000"/>
              <a:gd name="connsiteX2434" fmla="*/ 6927757 w 12192001"/>
              <a:gd name="connsiteY2434" fmla="*/ 3174123 h 6858000"/>
              <a:gd name="connsiteX2435" fmla="*/ 6930225 w 12192001"/>
              <a:gd name="connsiteY2435" fmla="*/ 3219193 h 6858000"/>
              <a:gd name="connsiteX2436" fmla="*/ 6930225 w 12192001"/>
              <a:gd name="connsiteY2436" fmla="*/ 3264263 h 6858000"/>
              <a:gd name="connsiteX2437" fmla="*/ 6932693 w 12192001"/>
              <a:gd name="connsiteY2437" fmla="*/ 3279287 h 6858000"/>
              <a:gd name="connsiteX2438" fmla="*/ 6935161 w 12192001"/>
              <a:gd name="connsiteY2438" fmla="*/ 3298066 h 6858000"/>
              <a:gd name="connsiteX2439" fmla="*/ 6933927 w 12192001"/>
              <a:gd name="connsiteY2439" fmla="*/ 3339380 h 6858000"/>
              <a:gd name="connsiteX2440" fmla="*/ 6940097 w 12192001"/>
              <a:gd name="connsiteY2440" fmla="*/ 3358160 h 6858000"/>
              <a:gd name="connsiteX2441" fmla="*/ 6949969 w 12192001"/>
              <a:gd name="connsiteY2441" fmla="*/ 3373183 h 6858000"/>
              <a:gd name="connsiteX2442" fmla="*/ 6952437 w 12192001"/>
              <a:gd name="connsiteY2442" fmla="*/ 3414497 h 6858000"/>
              <a:gd name="connsiteX2443" fmla="*/ 6952437 w 12192001"/>
              <a:gd name="connsiteY2443" fmla="*/ 3463324 h 6858000"/>
              <a:gd name="connsiteX2444" fmla="*/ 6952437 w 12192001"/>
              <a:gd name="connsiteY2444" fmla="*/ 3508394 h 6858000"/>
              <a:gd name="connsiteX2445" fmla="*/ 6957373 w 12192001"/>
              <a:gd name="connsiteY2445" fmla="*/ 3527173 h 6858000"/>
              <a:gd name="connsiteX2446" fmla="*/ 6963543 w 12192001"/>
              <a:gd name="connsiteY2446" fmla="*/ 3519661 h 6858000"/>
              <a:gd name="connsiteX2447" fmla="*/ 6963543 w 12192001"/>
              <a:gd name="connsiteY2447" fmla="*/ 3500882 h 6858000"/>
              <a:gd name="connsiteX2448" fmla="*/ 6967245 w 12192001"/>
              <a:gd name="connsiteY2448" fmla="*/ 3482103 h 6858000"/>
              <a:gd name="connsiteX2449" fmla="*/ 6973415 w 12192001"/>
              <a:gd name="connsiteY2449" fmla="*/ 3459568 h 6858000"/>
              <a:gd name="connsiteX2450" fmla="*/ 6977117 w 12192001"/>
              <a:gd name="connsiteY2450" fmla="*/ 3425765 h 6858000"/>
              <a:gd name="connsiteX2451" fmla="*/ 6977117 w 12192001"/>
              <a:gd name="connsiteY2451" fmla="*/ 3391962 h 6858000"/>
              <a:gd name="connsiteX2452" fmla="*/ 6975883 w 12192001"/>
              <a:gd name="connsiteY2452" fmla="*/ 3339380 h 6858000"/>
              <a:gd name="connsiteX2453" fmla="*/ 6977117 w 12192001"/>
              <a:gd name="connsiteY2453" fmla="*/ 3331869 h 6858000"/>
              <a:gd name="connsiteX2454" fmla="*/ 6980819 w 12192001"/>
              <a:gd name="connsiteY2454" fmla="*/ 3335624 h 6858000"/>
              <a:gd name="connsiteX2455" fmla="*/ 6983287 w 12192001"/>
              <a:gd name="connsiteY2455" fmla="*/ 3358160 h 6858000"/>
              <a:gd name="connsiteX2456" fmla="*/ 6991925 w 12192001"/>
              <a:gd name="connsiteY2456" fmla="*/ 3365671 h 6858000"/>
              <a:gd name="connsiteX2457" fmla="*/ 6993159 w 12192001"/>
              <a:gd name="connsiteY2457" fmla="*/ 3328113 h 6858000"/>
              <a:gd name="connsiteX2458" fmla="*/ 6994393 w 12192001"/>
              <a:gd name="connsiteY2458" fmla="*/ 3343136 h 6858000"/>
              <a:gd name="connsiteX2459" fmla="*/ 6994393 w 12192001"/>
              <a:gd name="connsiteY2459" fmla="*/ 3376939 h 6858000"/>
              <a:gd name="connsiteX2460" fmla="*/ 6998095 w 12192001"/>
              <a:gd name="connsiteY2460" fmla="*/ 3410742 h 6858000"/>
              <a:gd name="connsiteX2461" fmla="*/ 7005499 w 12192001"/>
              <a:gd name="connsiteY2461" fmla="*/ 3418253 h 6858000"/>
              <a:gd name="connsiteX2462" fmla="*/ 7009201 w 12192001"/>
              <a:gd name="connsiteY2462" fmla="*/ 3399474 h 6858000"/>
              <a:gd name="connsiteX2463" fmla="*/ 7007967 w 12192001"/>
              <a:gd name="connsiteY2463" fmla="*/ 3369427 h 6858000"/>
              <a:gd name="connsiteX2464" fmla="*/ 7005499 w 12192001"/>
              <a:gd name="connsiteY2464" fmla="*/ 3305578 h 6858000"/>
              <a:gd name="connsiteX2465" fmla="*/ 7006733 w 12192001"/>
              <a:gd name="connsiteY2465" fmla="*/ 3298066 h 6858000"/>
              <a:gd name="connsiteX2466" fmla="*/ 7009201 w 12192001"/>
              <a:gd name="connsiteY2466" fmla="*/ 3245484 h 6858000"/>
              <a:gd name="connsiteX2467" fmla="*/ 7011669 w 12192001"/>
              <a:gd name="connsiteY2467" fmla="*/ 3166611 h 6858000"/>
              <a:gd name="connsiteX2468" fmla="*/ 7011669 w 12192001"/>
              <a:gd name="connsiteY2468" fmla="*/ 3162855 h 6858000"/>
              <a:gd name="connsiteX2469" fmla="*/ 7012903 w 12192001"/>
              <a:gd name="connsiteY2469" fmla="*/ 3162855 h 6858000"/>
              <a:gd name="connsiteX2470" fmla="*/ 7015371 w 12192001"/>
              <a:gd name="connsiteY2470" fmla="*/ 3166611 h 6858000"/>
              <a:gd name="connsiteX2471" fmla="*/ 7015371 w 12192001"/>
              <a:gd name="connsiteY2471" fmla="*/ 3177878 h 6858000"/>
              <a:gd name="connsiteX2472" fmla="*/ 7015371 w 12192001"/>
              <a:gd name="connsiteY2472" fmla="*/ 3245484 h 6858000"/>
              <a:gd name="connsiteX2473" fmla="*/ 7017839 w 12192001"/>
              <a:gd name="connsiteY2473" fmla="*/ 3256751 h 6858000"/>
              <a:gd name="connsiteX2474" fmla="*/ 7022775 w 12192001"/>
              <a:gd name="connsiteY2474" fmla="*/ 3275531 h 6858000"/>
              <a:gd name="connsiteX2475" fmla="*/ 7022775 w 12192001"/>
              <a:gd name="connsiteY2475" fmla="*/ 3320601 h 6858000"/>
              <a:gd name="connsiteX2476" fmla="*/ 7025243 w 12192001"/>
              <a:gd name="connsiteY2476" fmla="*/ 3354404 h 6858000"/>
              <a:gd name="connsiteX2477" fmla="*/ 7028945 w 12192001"/>
              <a:gd name="connsiteY2477" fmla="*/ 3335624 h 6858000"/>
              <a:gd name="connsiteX2478" fmla="*/ 7030179 w 12192001"/>
              <a:gd name="connsiteY2478" fmla="*/ 3245484 h 6858000"/>
              <a:gd name="connsiteX2479" fmla="*/ 7030179 w 12192001"/>
              <a:gd name="connsiteY2479" fmla="*/ 3102761 h 6858000"/>
              <a:gd name="connsiteX2480" fmla="*/ 7028945 w 12192001"/>
              <a:gd name="connsiteY2480" fmla="*/ 3083982 h 6858000"/>
              <a:gd name="connsiteX2481" fmla="*/ 7030179 w 12192001"/>
              <a:gd name="connsiteY2481" fmla="*/ 3046423 h 6858000"/>
              <a:gd name="connsiteX2482" fmla="*/ 7028945 w 12192001"/>
              <a:gd name="connsiteY2482" fmla="*/ 3008865 h 6858000"/>
              <a:gd name="connsiteX2483" fmla="*/ 7028945 w 12192001"/>
              <a:gd name="connsiteY2483" fmla="*/ 2982574 h 6858000"/>
              <a:gd name="connsiteX2484" fmla="*/ 7032647 w 12192001"/>
              <a:gd name="connsiteY2484" fmla="*/ 2918724 h 6858000"/>
              <a:gd name="connsiteX2485" fmla="*/ 7030676 w 12192001"/>
              <a:gd name="connsiteY2485" fmla="*/ 2906724 h 6858000"/>
              <a:gd name="connsiteX2486" fmla="*/ 7034697 w 12192001"/>
              <a:gd name="connsiteY2486" fmla="*/ 2916476 h 6858000"/>
              <a:gd name="connsiteX2487" fmla="*/ 7043470 w 12192001"/>
              <a:gd name="connsiteY2487" fmla="*/ 2947548 h 6858000"/>
              <a:gd name="connsiteX2488" fmla="*/ 7047682 w 12192001"/>
              <a:gd name="connsiteY2488" fmla="*/ 3065993 h 6858000"/>
              <a:gd name="connsiteX2489" fmla="*/ 7044895 w 12192001"/>
              <a:gd name="connsiteY2489" fmla="*/ 3169575 h 6858000"/>
              <a:gd name="connsiteX2490" fmla="*/ 7048933 w 12192001"/>
              <a:gd name="connsiteY2490" fmla="*/ 3198059 h 6858000"/>
              <a:gd name="connsiteX2491" fmla="*/ 7058461 w 12192001"/>
              <a:gd name="connsiteY2491" fmla="*/ 3233222 h 6858000"/>
              <a:gd name="connsiteX2492" fmla="*/ 7066595 w 12192001"/>
              <a:gd name="connsiteY2492" fmla="*/ 3320177 h 6858000"/>
              <a:gd name="connsiteX2493" fmla="*/ 7070827 w 12192001"/>
              <a:gd name="connsiteY2493" fmla="*/ 3448617 h 6858000"/>
              <a:gd name="connsiteX2494" fmla="*/ 7079090 w 12192001"/>
              <a:gd name="connsiteY2494" fmla="*/ 3473630 h 6858000"/>
              <a:gd name="connsiteX2495" fmla="*/ 7088805 w 12192001"/>
              <a:gd name="connsiteY2495" fmla="*/ 3476839 h 6858000"/>
              <a:gd name="connsiteX2496" fmla="*/ 7133083 w 12192001"/>
              <a:gd name="connsiteY2496" fmla="*/ 3588282 h 6858000"/>
              <a:gd name="connsiteX2497" fmla="*/ 7142308 w 12192001"/>
              <a:gd name="connsiteY2497" fmla="*/ 3595427 h 6858000"/>
              <a:gd name="connsiteX2498" fmla="*/ 7151004 w 12192001"/>
              <a:gd name="connsiteY2498" fmla="*/ 3586517 h 6858000"/>
              <a:gd name="connsiteX2499" fmla="*/ 7168170 w 12192001"/>
              <a:gd name="connsiteY2499" fmla="*/ 3580660 h 6858000"/>
              <a:gd name="connsiteX2500" fmla="*/ 7166228 w 12192001"/>
              <a:gd name="connsiteY2500" fmla="*/ 3606401 h 6858000"/>
              <a:gd name="connsiteX2501" fmla="*/ 7159119 w 12192001"/>
              <a:gd name="connsiteY2501" fmla="*/ 3663476 h 6858000"/>
              <a:gd name="connsiteX2502" fmla="*/ 7148746 w 12192001"/>
              <a:gd name="connsiteY2502" fmla="*/ 3706154 h 6858000"/>
              <a:gd name="connsiteX2503" fmla="*/ 7140805 w 12192001"/>
              <a:gd name="connsiteY2503" fmla="*/ 3719156 h 6858000"/>
              <a:gd name="connsiteX2504" fmla="*/ 7138353 w 12192001"/>
              <a:gd name="connsiteY2504" fmla="*/ 3738837 h 6858000"/>
              <a:gd name="connsiteX2505" fmla="*/ 7150804 w 12192001"/>
              <a:gd name="connsiteY2505" fmla="*/ 3740388 h 6858000"/>
              <a:gd name="connsiteX2506" fmla="*/ 7166460 w 12192001"/>
              <a:gd name="connsiteY2506" fmla="*/ 3726349 h 6858000"/>
              <a:gd name="connsiteX2507" fmla="*/ 7173420 w 12192001"/>
              <a:gd name="connsiteY2507" fmla="*/ 3721220 h 6858000"/>
              <a:gd name="connsiteX2508" fmla="*/ 7173194 w 12192001"/>
              <a:gd name="connsiteY2508" fmla="*/ 3733183 h 6858000"/>
              <a:gd name="connsiteX2509" fmla="*/ 7168988 w 12192001"/>
              <a:gd name="connsiteY2509" fmla="*/ 3746650 h 6858000"/>
              <a:gd name="connsiteX2510" fmla="*/ 7167518 w 12192001"/>
              <a:gd name="connsiteY2510" fmla="*/ 3758459 h 6858000"/>
              <a:gd name="connsiteX2511" fmla="*/ 7176632 w 12192001"/>
              <a:gd name="connsiteY2511" fmla="*/ 3837541 h 6858000"/>
              <a:gd name="connsiteX2512" fmla="*/ 7171485 w 12192001"/>
              <a:gd name="connsiteY2512" fmla="*/ 3878871 h 6858000"/>
              <a:gd name="connsiteX2513" fmla="*/ 7174768 w 12192001"/>
              <a:gd name="connsiteY2513" fmla="*/ 3903264 h 6858000"/>
              <a:gd name="connsiteX2514" fmla="*/ 7188934 w 12192001"/>
              <a:gd name="connsiteY2514" fmla="*/ 3891038 h 6858000"/>
              <a:gd name="connsiteX2515" fmla="*/ 7196630 w 12192001"/>
              <a:gd name="connsiteY2515" fmla="*/ 3880004 h 6858000"/>
              <a:gd name="connsiteX2516" fmla="*/ 7207816 w 12192001"/>
              <a:gd name="connsiteY2516" fmla="*/ 3871405 h 6858000"/>
              <a:gd name="connsiteX2517" fmla="*/ 7209099 w 12192001"/>
              <a:gd name="connsiteY2517" fmla="*/ 3891551 h 6858000"/>
              <a:gd name="connsiteX2518" fmla="*/ 7210441 w 12192001"/>
              <a:gd name="connsiteY2518" fmla="*/ 3941684 h 6858000"/>
              <a:gd name="connsiteX2519" fmla="*/ 7182205 w 12192001"/>
              <a:gd name="connsiteY2519" fmla="*/ 4016114 h 6858000"/>
              <a:gd name="connsiteX2520" fmla="*/ 7164588 w 12192001"/>
              <a:gd name="connsiteY2520" fmla="*/ 4045898 h 6858000"/>
              <a:gd name="connsiteX2521" fmla="*/ 7234309 w 12192001"/>
              <a:gd name="connsiteY2521" fmla="*/ 4054582 h 6858000"/>
              <a:gd name="connsiteX2522" fmla="*/ 7256171 w 12192001"/>
              <a:gd name="connsiteY2522" fmla="*/ 4031323 h 6858000"/>
              <a:gd name="connsiteX2523" fmla="*/ 7265395 w 12192001"/>
              <a:gd name="connsiteY2523" fmla="*/ 4038468 h 6858000"/>
              <a:gd name="connsiteX2524" fmla="*/ 7269092 w 12192001"/>
              <a:gd name="connsiteY2524" fmla="*/ 4018942 h 6858000"/>
              <a:gd name="connsiteX2525" fmla="*/ 7268318 w 12192001"/>
              <a:gd name="connsiteY2525" fmla="*/ 4004855 h 6858000"/>
              <a:gd name="connsiteX2526" fmla="*/ 7278239 w 12192001"/>
              <a:gd name="connsiteY2526" fmla="*/ 3986104 h 6858000"/>
              <a:gd name="connsiteX2527" fmla="*/ 7289161 w 12192001"/>
              <a:gd name="connsiteY2527" fmla="*/ 3969477 h 6858000"/>
              <a:gd name="connsiteX2528" fmla="*/ 7289328 w 12192001"/>
              <a:gd name="connsiteY2528" fmla="*/ 3927526 h 6858000"/>
              <a:gd name="connsiteX2529" fmla="*/ 7292986 w 12192001"/>
              <a:gd name="connsiteY2529" fmla="*/ 3888009 h 6858000"/>
              <a:gd name="connsiteX2530" fmla="*/ 7312377 w 12192001"/>
              <a:gd name="connsiteY2530" fmla="*/ 3874435 h 6858000"/>
              <a:gd name="connsiteX2531" fmla="*/ 7320828 w 12192001"/>
              <a:gd name="connsiteY2531" fmla="*/ 3867493 h 6858000"/>
              <a:gd name="connsiteX2532" fmla="*/ 7302321 w 12192001"/>
              <a:gd name="connsiteY2532" fmla="*/ 3823216 h 6858000"/>
              <a:gd name="connsiteX2533" fmla="*/ 7289851 w 12192001"/>
              <a:gd name="connsiteY2533" fmla="*/ 3811670 h 6858000"/>
              <a:gd name="connsiteX2534" fmla="*/ 7291509 w 12192001"/>
              <a:gd name="connsiteY2534" fmla="*/ 3767906 h 6858000"/>
              <a:gd name="connsiteX2535" fmla="*/ 7299470 w 12192001"/>
              <a:gd name="connsiteY2535" fmla="*/ 3764901 h 6858000"/>
              <a:gd name="connsiteX2536" fmla="*/ 7311165 w 12192001"/>
              <a:gd name="connsiteY2536" fmla="*/ 3762360 h 6858000"/>
              <a:gd name="connsiteX2537" fmla="*/ 7318596 w 12192001"/>
              <a:gd name="connsiteY2537" fmla="*/ 3743299 h 6858000"/>
              <a:gd name="connsiteX2538" fmla="*/ 7312010 w 12192001"/>
              <a:gd name="connsiteY2538" fmla="*/ 3684518 h 6858000"/>
              <a:gd name="connsiteX2539" fmla="*/ 7307463 w 12192001"/>
              <a:gd name="connsiteY2539" fmla="*/ 3649975 h 6858000"/>
              <a:gd name="connsiteX2540" fmla="*/ 7325454 w 12192001"/>
              <a:gd name="connsiteY2540" fmla="*/ 3556281 h 6858000"/>
              <a:gd name="connsiteX2541" fmla="*/ 7331376 w 12192001"/>
              <a:gd name="connsiteY2541" fmla="*/ 3529037 h 6858000"/>
              <a:gd name="connsiteX2542" fmla="*/ 7320752 w 12192001"/>
              <a:gd name="connsiteY2542" fmla="*/ 3441773 h 6858000"/>
              <a:gd name="connsiteX2543" fmla="*/ 7325635 w 12192001"/>
              <a:gd name="connsiteY2543" fmla="*/ 3392415 h 6858000"/>
              <a:gd name="connsiteX2544" fmla="*/ 7353890 w 12192001"/>
              <a:gd name="connsiteY2544" fmla="*/ 3327980 h 6858000"/>
              <a:gd name="connsiteX2545" fmla="*/ 7331970 w 12192001"/>
              <a:gd name="connsiteY2545" fmla="*/ 3321253 h 6858000"/>
              <a:gd name="connsiteX2546" fmla="*/ 7322443 w 12192001"/>
              <a:gd name="connsiteY2546" fmla="*/ 3286089 h 6858000"/>
              <a:gd name="connsiteX2547" fmla="*/ 7338363 w 12192001"/>
              <a:gd name="connsiteY2547" fmla="*/ 3280078 h 6858000"/>
              <a:gd name="connsiteX2548" fmla="*/ 7349775 w 12192001"/>
              <a:gd name="connsiteY2548" fmla="*/ 3259514 h 6858000"/>
              <a:gd name="connsiteX2549" fmla="*/ 7351923 w 12192001"/>
              <a:gd name="connsiteY2549" fmla="*/ 3211814 h 6858000"/>
              <a:gd name="connsiteX2550" fmla="*/ 7353543 w 12192001"/>
              <a:gd name="connsiteY2550" fmla="*/ 3148059 h 6858000"/>
              <a:gd name="connsiteX2551" fmla="*/ 7358955 w 12192001"/>
              <a:gd name="connsiteY2551" fmla="*/ 3114756 h 6858000"/>
              <a:gd name="connsiteX2552" fmla="*/ 7370876 w 12192001"/>
              <a:gd name="connsiteY2552" fmla="*/ 3100252 h 6858000"/>
              <a:gd name="connsiteX2553" fmla="*/ 7385513 w 12192001"/>
              <a:gd name="connsiteY2553" fmla="*/ 3074094 h 6858000"/>
              <a:gd name="connsiteX2554" fmla="*/ 7369309 w 12192001"/>
              <a:gd name="connsiteY2554" fmla="*/ 3062083 h 6858000"/>
              <a:gd name="connsiteX2555" fmla="*/ 7366045 w 12192001"/>
              <a:gd name="connsiteY2555" fmla="*/ 3047686 h 6858000"/>
              <a:gd name="connsiteX2556" fmla="*/ 7372250 w 12192001"/>
              <a:gd name="connsiteY2556" fmla="*/ 3038465 h 6858000"/>
              <a:gd name="connsiteX2557" fmla="*/ 7394112 w 12192001"/>
              <a:gd name="connsiteY2557" fmla="*/ 3015206 h 6858000"/>
              <a:gd name="connsiteX2558" fmla="*/ 7394458 w 12192001"/>
              <a:gd name="connsiteY2558" fmla="*/ 3014444 h 6858000"/>
              <a:gd name="connsiteX2559" fmla="*/ 7405805 w 12192001"/>
              <a:gd name="connsiteY2559" fmla="*/ 3039062 h 6858000"/>
              <a:gd name="connsiteX2560" fmla="*/ 7409602 w 12192001"/>
              <a:gd name="connsiteY2560" fmla="*/ 3076610 h 6858000"/>
              <a:gd name="connsiteX2561" fmla="*/ 7398212 w 12192001"/>
              <a:gd name="connsiteY2561" fmla="*/ 3129176 h 6858000"/>
              <a:gd name="connsiteX2562" fmla="*/ 7398212 w 12192001"/>
              <a:gd name="connsiteY2562" fmla="*/ 3159214 h 6858000"/>
              <a:gd name="connsiteX2563" fmla="*/ 7402009 w 12192001"/>
              <a:gd name="connsiteY2563" fmla="*/ 3174233 h 6858000"/>
              <a:gd name="connsiteX2564" fmla="*/ 7409602 w 12192001"/>
              <a:gd name="connsiteY2564" fmla="*/ 3215535 h 6858000"/>
              <a:gd name="connsiteX2565" fmla="*/ 7413398 w 12192001"/>
              <a:gd name="connsiteY2565" fmla="*/ 3230553 h 6858000"/>
              <a:gd name="connsiteX2566" fmla="*/ 7419530 w 12192001"/>
              <a:gd name="connsiteY2566" fmla="*/ 3236031 h 6858000"/>
              <a:gd name="connsiteX2567" fmla="*/ 7419722 w 12192001"/>
              <a:gd name="connsiteY2567" fmla="*/ 3256234 h 6858000"/>
              <a:gd name="connsiteX2568" fmla="*/ 7432288 w 12192001"/>
              <a:gd name="connsiteY2568" fmla="*/ 3317759 h 6858000"/>
              <a:gd name="connsiteX2569" fmla="*/ 7468245 w 12192001"/>
              <a:gd name="connsiteY2569" fmla="*/ 3374202 h 6858000"/>
              <a:gd name="connsiteX2570" fmla="*/ 7459116 w 12192001"/>
              <a:gd name="connsiteY2570" fmla="*/ 3417035 h 6858000"/>
              <a:gd name="connsiteX2571" fmla="*/ 7474321 w 12192001"/>
              <a:gd name="connsiteY2571" fmla="*/ 3426923 h 6858000"/>
              <a:gd name="connsiteX2572" fmla="*/ 7487319 w 12192001"/>
              <a:gd name="connsiteY2572" fmla="*/ 3454525 h 6858000"/>
              <a:gd name="connsiteX2573" fmla="*/ 7474172 w 12192001"/>
              <a:gd name="connsiteY2573" fmla="*/ 3478870 h 6858000"/>
              <a:gd name="connsiteX2574" fmla="*/ 7451046 w 12192001"/>
              <a:gd name="connsiteY2574" fmla="*/ 3491978 h 6858000"/>
              <a:gd name="connsiteX2575" fmla="*/ 7469515 w 12192001"/>
              <a:gd name="connsiteY2575" fmla="*/ 3516264 h 6858000"/>
              <a:gd name="connsiteX2576" fmla="*/ 7481023 w 12192001"/>
              <a:gd name="connsiteY2576" fmla="*/ 3545678 h 6858000"/>
              <a:gd name="connsiteX2577" fmla="*/ 7522070 w 12192001"/>
              <a:gd name="connsiteY2577" fmla="*/ 3530804 h 6858000"/>
              <a:gd name="connsiteX2578" fmla="*/ 7531972 w 12192001"/>
              <a:gd name="connsiteY2578" fmla="*/ 3502058 h 6858000"/>
              <a:gd name="connsiteX2579" fmla="*/ 7520993 w 12192001"/>
              <a:gd name="connsiteY2579" fmla="*/ 3488699 h 6858000"/>
              <a:gd name="connsiteX2580" fmla="*/ 7514993 w 12192001"/>
              <a:gd name="connsiteY2580" fmla="*/ 3475960 h 6858000"/>
              <a:gd name="connsiteX2581" fmla="*/ 7506427 w 12192001"/>
              <a:gd name="connsiteY2581" fmla="*/ 3422928 h 6858000"/>
              <a:gd name="connsiteX2582" fmla="*/ 7510575 w 12192001"/>
              <a:gd name="connsiteY2582" fmla="*/ 3379474 h 6858000"/>
              <a:gd name="connsiteX2583" fmla="*/ 7508311 w 12192001"/>
              <a:gd name="connsiteY2583" fmla="*/ 3367201 h 6858000"/>
              <a:gd name="connsiteX2584" fmla="*/ 7501067 w 12192001"/>
              <a:gd name="connsiteY2584" fmla="*/ 3354306 h 6858000"/>
              <a:gd name="connsiteX2585" fmla="*/ 7501838 w 12192001"/>
              <a:gd name="connsiteY2585" fmla="*/ 3302438 h 6858000"/>
              <a:gd name="connsiteX2586" fmla="*/ 7507445 w 12192001"/>
              <a:gd name="connsiteY2586" fmla="*/ 3278804 h 6858000"/>
              <a:gd name="connsiteX2587" fmla="*/ 7507835 w 12192001"/>
              <a:gd name="connsiteY2587" fmla="*/ 3278895 h 6858000"/>
              <a:gd name="connsiteX2588" fmla="*/ 7523496 w 12192001"/>
              <a:gd name="connsiteY2588" fmla="*/ 3305648 h 6858000"/>
              <a:gd name="connsiteX2589" fmla="*/ 7546275 w 12192001"/>
              <a:gd name="connsiteY2589" fmla="*/ 3328176 h 6858000"/>
              <a:gd name="connsiteX2590" fmla="*/ 7576646 w 12192001"/>
              <a:gd name="connsiteY2590" fmla="*/ 3343195 h 6858000"/>
              <a:gd name="connsiteX2591" fmla="*/ 7584239 w 12192001"/>
              <a:gd name="connsiteY2591" fmla="*/ 3343195 h 6858000"/>
              <a:gd name="connsiteX2592" fmla="*/ 7622204 w 12192001"/>
              <a:gd name="connsiteY2592" fmla="*/ 3286874 h 6858000"/>
              <a:gd name="connsiteX2593" fmla="*/ 7622204 w 12192001"/>
              <a:gd name="connsiteY2593" fmla="*/ 3241914 h 6858000"/>
              <a:gd name="connsiteX2594" fmla="*/ 7622704 w 12192001"/>
              <a:gd name="connsiteY2594" fmla="*/ 3240545 h 6858000"/>
              <a:gd name="connsiteX2595" fmla="*/ 7622204 w 12192001"/>
              <a:gd name="connsiteY2595" fmla="*/ 3239910 h 6858000"/>
              <a:gd name="connsiteX2596" fmla="*/ 7622204 w 12192001"/>
              <a:gd name="connsiteY2596" fmla="*/ 3199499 h 6858000"/>
              <a:gd name="connsiteX2597" fmla="*/ 7626201 w 12192001"/>
              <a:gd name="connsiteY2597" fmla="*/ 3182020 h 6858000"/>
              <a:gd name="connsiteX2598" fmla="*/ 7634895 w 12192001"/>
              <a:gd name="connsiteY2598" fmla="*/ 3112220 h 6858000"/>
              <a:gd name="connsiteX2599" fmla="*/ 7635017 w 12192001"/>
              <a:gd name="connsiteY2599" fmla="*/ 3114157 h 6858000"/>
              <a:gd name="connsiteX2600" fmla="*/ 7644983 w 12192001"/>
              <a:gd name="connsiteY2600" fmla="*/ 3136685 h 6858000"/>
              <a:gd name="connsiteX2601" fmla="*/ 7694337 w 12192001"/>
              <a:gd name="connsiteY2601" fmla="*/ 3264346 h 6858000"/>
              <a:gd name="connsiteX2602" fmla="*/ 7698133 w 12192001"/>
              <a:gd name="connsiteY2602" fmla="*/ 3339440 h 6858000"/>
              <a:gd name="connsiteX2603" fmla="*/ 7698133 w 12192001"/>
              <a:gd name="connsiteY2603" fmla="*/ 3388252 h 6858000"/>
              <a:gd name="connsiteX2604" fmla="*/ 7705726 w 12192001"/>
              <a:gd name="connsiteY2604" fmla="*/ 3433308 h 6858000"/>
              <a:gd name="connsiteX2605" fmla="*/ 7713319 w 12192001"/>
              <a:gd name="connsiteY2605" fmla="*/ 3452082 h 6858000"/>
              <a:gd name="connsiteX2606" fmla="*/ 7720912 w 12192001"/>
              <a:gd name="connsiteY2606" fmla="*/ 3433308 h 6858000"/>
              <a:gd name="connsiteX2607" fmla="*/ 7713319 w 12192001"/>
              <a:gd name="connsiteY2607" fmla="*/ 3301893 h 6858000"/>
              <a:gd name="connsiteX2608" fmla="*/ 7736098 w 12192001"/>
              <a:gd name="connsiteY2608" fmla="*/ 3245572 h 6858000"/>
              <a:gd name="connsiteX2609" fmla="*/ 7743691 w 12192001"/>
              <a:gd name="connsiteY2609" fmla="*/ 3245572 h 6858000"/>
              <a:gd name="connsiteX2610" fmla="*/ 7758877 w 12192001"/>
              <a:gd name="connsiteY2610" fmla="*/ 3249327 h 6858000"/>
              <a:gd name="connsiteX2611" fmla="*/ 7758877 w 12192001"/>
              <a:gd name="connsiteY2611" fmla="*/ 3283120 h 6858000"/>
              <a:gd name="connsiteX2612" fmla="*/ 7766469 w 12192001"/>
              <a:gd name="connsiteY2612" fmla="*/ 3305648 h 6858000"/>
              <a:gd name="connsiteX2613" fmla="*/ 7774063 w 12192001"/>
              <a:gd name="connsiteY2613" fmla="*/ 3309403 h 6858000"/>
              <a:gd name="connsiteX2614" fmla="*/ 7777859 w 12192001"/>
              <a:gd name="connsiteY2614" fmla="*/ 3301893 h 6858000"/>
              <a:gd name="connsiteX2615" fmla="*/ 7777859 w 12192001"/>
              <a:gd name="connsiteY2615" fmla="*/ 3268101 h 6858000"/>
              <a:gd name="connsiteX2616" fmla="*/ 7785452 w 12192001"/>
              <a:gd name="connsiteY2616" fmla="*/ 3256836 h 6858000"/>
              <a:gd name="connsiteX2617" fmla="*/ 7793045 w 12192001"/>
              <a:gd name="connsiteY2617" fmla="*/ 3264346 h 6858000"/>
              <a:gd name="connsiteX2618" fmla="*/ 7812027 w 12192001"/>
              <a:gd name="connsiteY2618" fmla="*/ 3309403 h 6858000"/>
              <a:gd name="connsiteX2619" fmla="*/ 7827213 w 12192001"/>
              <a:gd name="connsiteY2619" fmla="*/ 3380742 h 6858000"/>
              <a:gd name="connsiteX2620" fmla="*/ 7831010 w 12192001"/>
              <a:gd name="connsiteY2620" fmla="*/ 3380742 h 6858000"/>
              <a:gd name="connsiteX2621" fmla="*/ 7838602 w 12192001"/>
              <a:gd name="connsiteY2621" fmla="*/ 3380742 h 6858000"/>
              <a:gd name="connsiteX2622" fmla="*/ 7838602 w 12192001"/>
              <a:gd name="connsiteY2622" fmla="*/ 3365723 h 6858000"/>
              <a:gd name="connsiteX2623" fmla="*/ 7845721 w 12192001"/>
              <a:gd name="connsiteY2623" fmla="*/ 3353051 h 6858000"/>
              <a:gd name="connsiteX2624" fmla="*/ 7853977 w 12192001"/>
              <a:gd name="connsiteY2624" fmla="*/ 3353793 h 6858000"/>
              <a:gd name="connsiteX2625" fmla="*/ 7855592 w 12192001"/>
              <a:gd name="connsiteY2625" fmla="*/ 3370484 h 6858000"/>
              <a:gd name="connsiteX2626" fmla="*/ 7875583 w 12192001"/>
              <a:gd name="connsiteY2626" fmla="*/ 3666774 h 6858000"/>
              <a:gd name="connsiteX2627" fmla="*/ 7880601 w 12192001"/>
              <a:gd name="connsiteY2627" fmla="*/ 3687386 h 6858000"/>
              <a:gd name="connsiteX2628" fmla="*/ 7894767 w 12192001"/>
              <a:gd name="connsiteY2628" fmla="*/ 3675160 h 6858000"/>
              <a:gd name="connsiteX2629" fmla="*/ 7905953 w 12192001"/>
              <a:gd name="connsiteY2629" fmla="*/ 3666560 h 6858000"/>
              <a:gd name="connsiteX2630" fmla="*/ 7913707 w 12192001"/>
              <a:gd name="connsiteY2630" fmla="*/ 3685513 h 6858000"/>
              <a:gd name="connsiteX2631" fmla="*/ 7911501 w 12192001"/>
              <a:gd name="connsiteY2631" fmla="*/ 3703226 h 6858000"/>
              <a:gd name="connsiteX2632" fmla="*/ 7934743 w 12192001"/>
              <a:gd name="connsiteY2632" fmla="*/ 3750091 h 6858000"/>
              <a:gd name="connsiteX2633" fmla="*/ 7953909 w 12192001"/>
              <a:gd name="connsiteY2633" fmla="*/ 3748481 h 6858000"/>
              <a:gd name="connsiteX2634" fmla="*/ 7960417 w 12192001"/>
              <a:gd name="connsiteY2634" fmla="*/ 3767280 h 6858000"/>
              <a:gd name="connsiteX2635" fmla="*/ 7925615 w 12192001"/>
              <a:gd name="connsiteY2635" fmla="*/ 3792924 h 6858000"/>
              <a:gd name="connsiteX2636" fmla="*/ 7950573 w 12192001"/>
              <a:gd name="connsiteY2636" fmla="*/ 3826013 h 6858000"/>
              <a:gd name="connsiteX2637" fmla="*/ 7992130 w 12192001"/>
              <a:gd name="connsiteY2637" fmla="*/ 3817198 h 6858000"/>
              <a:gd name="connsiteX2638" fmla="*/ 7995768 w 12192001"/>
              <a:gd name="connsiteY2638" fmla="*/ 3767685 h 6858000"/>
              <a:gd name="connsiteX2639" fmla="*/ 7991408 w 12192001"/>
              <a:gd name="connsiteY2639" fmla="*/ 3701187 h 6858000"/>
              <a:gd name="connsiteX2640" fmla="*/ 7997046 w 12192001"/>
              <a:gd name="connsiteY2640" fmla="*/ 3655921 h 6858000"/>
              <a:gd name="connsiteX2641" fmla="*/ 7996458 w 12192001"/>
              <a:gd name="connsiteY2641" fmla="*/ 3515036 h 6858000"/>
              <a:gd name="connsiteX2642" fmla="*/ 7992185 w 12192001"/>
              <a:gd name="connsiteY2642" fmla="*/ 3501220 h 6858000"/>
              <a:gd name="connsiteX2643" fmla="*/ 7991410 w 12192001"/>
              <a:gd name="connsiteY2643" fmla="*/ 3494323 h 6858000"/>
              <a:gd name="connsiteX2644" fmla="*/ 8005647 w 12192001"/>
              <a:gd name="connsiteY2644" fmla="*/ 3474610 h 6858000"/>
              <a:gd name="connsiteX2645" fmla="*/ 8028426 w 12192001"/>
              <a:gd name="connsiteY2645" fmla="*/ 3470856 h 6858000"/>
              <a:gd name="connsiteX2646" fmla="*/ 8028426 w 12192001"/>
              <a:gd name="connsiteY2646" fmla="*/ 3437063 h 6858000"/>
              <a:gd name="connsiteX2647" fmla="*/ 8032222 w 12192001"/>
              <a:gd name="connsiteY2647" fmla="*/ 3407025 h 6858000"/>
              <a:gd name="connsiteX2648" fmla="*/ 8028426 w 12192001"/>
              <a:gd name="connsiteY2648" fmla="*/ 3380742 h 6858000"/>
              <a:gd name="connsiteX2649" fmla="*/ 8026831 w 12192001"/>
              <a:gd name="connsiteY2649" fmla="*/ 3340139 h 6858000"/>
              <a:gd name="connsiteX2650" fmla="*/ 8035494 w 12192001"/>
              <a:gd name="connsiteY2650" fmla="*/ 3326936 h 6858000"/>
              <a:gd name="connsiteX2651" fmla="*/ 8045680 w 12192001"/>
              <a:gd name="connsiteY2651" fmla="*/ 3316213 h 6858000"/>
              <a:gd name="connsiteX2652" fmla="*/ 8065432 w 12192001"/>
              <a:gd name="connsiteY2652" fmla="*/ 3360645 h 6858000"/>
              <a:gd name="connsiteX2653" fmla="*/ 8061174 w 12192001"/>
              <a:gd name="connsiteY2653" fmla="*/ 3476035 h 6858000"/>
              <a:gd name="connsiteX2654" fmla="*/ 8055026 w 12192001"/>
              <a:gd name="connsiteY2654" fmla="*/ 3515243 h 6858000"/>
              <a:gd name="connsiteX2655" fmla="*/ 8058046 w 12192001"/>
              <a:gd name="connsiteY2655" fmla="*/ 3531608 h 6858000"/>
              <a:gd name="connsiteX2656" fmla="*/ 8073289 w 12192001"/>
              <a:gd name="connsiteY2656" fmla="*/ 3561487 h 6858000"/>
              <a:gd name="connsiteX2657" fmla="*/ 8078120 w 12192001"/>
              <a:gd name="connsiteY2657" fmla="*/ 3614054 h 6858000"/>
              <a:gd name="connsiteX2658" fmla="*/ 8095589 w 12192001"/>
              <a:gd name="connsiteY2658" fmla="*/ 3636216 h 6858000"/>
              <a:gd name="connsiteX2659" fmla="*/ 8102059 w 12192001"/>
              <a:gd name="connsiteY2659" fmla="*/ 3635023 h 6858000"/>
              <a:gd name="connsiteX2660" fmla="*/ 8111303 w 12192001"/>
              <a:gd name="connsiteY2660" fmla="*/ 3652164 h 6858000"/>
              <a:gd name="connsiteX2661" fmla="*/ 8100363 w 12192001"/>
              <a:gd name="connsiteY2661" fmla="*/ 3658796 h 6858000"/>
              <a:gd name="connsiteX2662" fmla="*/ 8087441 w 12192001"/>
              <a:gd name="connsiteY2662" fmla="*/ 3671177 h 6858000"/>
              <a:gd name="connsiteX2663" fmla="*/ 8107420 w 12192001"/>
              <a:gd name="connsiteY2663" fmla="*/ 3703645 h 6858000"/>
              <a:gd name="connsiteX2664" fmla="*/ 8117380 w 12192001"/>
              <a:gd name="connsiteY2664" fmla="*/ 3704886 h 6858000"/>
              <a:gd name="connsiteX2665" fmla="*/ 8111174 w 12192001"/>
              <a:gd name="connsiteY2665" fmla="*/ 3714106 h 6858000"/>
              <a:gd name="connsiteX2666" fmla="*/ 8109232 w 12192001"/>
              <a:gd name="connsiteY2666" fmla="*/ 3739847 h 6858000"/>
              <a:gd name="connsiteX2667" fmla="*/ 8136455 w 12192001"/>
              <a:gd name="connsiteY2667" fmla="*/ 3785209 h 6858000"/>
              <a:gd name="connsiteX2668" fmla="*/ 8173128 w 12192001"/>
              <a:gd name="connsiteY2668" fmla="*/ 3825752 h 6858000"/>
              <a:gd name="connsiteX2669" fmla="*/ 8187352 w 12192001"/>
              <a:gd name="connsiteY2669" fmla="*/ 3843513 h 6858000"/>
              <a:gd name="connsiteX2670" fmla="*/ 8233591 w 12192001"/>
              <a:gd name="connsiteY2670" fmla="*/ 3939211 h 6858000"/>
              <a:gd name="connsiteX2671" fmla="*/ 8250531 w 12192001"/>
              <a:gd name="connsiteY2671" fmla="*/ 3945318 h 6858000"/>
              <a:gd name="connsiteX2672" fmla="*/ 8251983 w 12192001"/>
              <a:gd name="connsiteY2672" fmla="*/ 3923514 h 6858000"/>
              <a:gd name="connsiteX2673" fmla="*/ 8256395 w 12192001"/>
              <a:gd name="connsiteY2673" fmla="*/ 3888088 h 6858000"/>
              <a:gd name="connsiteX2674" fmla="*/ 8270994 w 12192001"/>
              <a:gd name="connsiteY2674" fmla="*/ 3841939 h 6858000"/>
              <a:gd name="connsiteX2675" fmla="*/ 8243281 w 12192001"/>
              <a:gd name="connsiteY2675" fmla="*/ 3800513 h 6858000"/>
              <a:gd name="connsiteX2676" fmla="*/ 8230340 w 12192001"/>
              <a:gd name="connsiteY2676" fmla="*/ 3802899 h 6858000"/>
              <a:gd name="connsiteX2677" fmla="*/ 8227605 w 12192001"/>
              <a:gd name="connsiteY2677" fmla="*/ 3804557 h 6858000"/>
              <a:gd name="connsiteX2678" fmla="*/ 8229340 w 12192001"/>
              <a:gd name="connsiteY2678" fmla="*/ 3800775 h 6858000"/>
              <a:gd name="connsiteX2679" fmla="*/ 8230792 w 12192001"/>
              <a:gd name="connsiteY2679" fmla="*/ 3778971 h 6858000"/>
              <a:gd name="connsiteX2680" fmla="*/ 8259557 w 12192001"/>
              <a:gd name="connsiteY2680" fmla="*/ 3720596 h 6858000"/>
              <a:gd name="connsiteX2681" fmla="*/ 8274929 w 12192001"/>
              <a:gd name="connsiteY2681" fmla="*/ 3688534 h 6858000"/>
              <a:gd name="connsiteX2682" fmla="*/ 8263666 w 12192001"/>
              <a:gd name="connsiteY2682" fmla="*/ 3657151 h 6858000"/>
              <a:gd name="connsiteX2683" fmla="*/ 8228857 w 12192001"/>
              <a:gd name="connsiteY2683" fmla="*/ 3550885 h 6858000"/>
              <a:gd name="connsiteX2684" fmla="*/ 8249965 w 12192001"/>
              <a:gd name="connsiteY2684" fmla="*/ 3523534 h 6858000"/>
              <a:gd name="connsiteX2685" fmla="*/ 8277071 w 12192001"/>
              <a:gd name="connsiteY2685" fmla="*/ 3508923 h 6858000"/>
              <a:gd name="connsiteX2686" fmla="*/ 8258564 w 12192001"/>
              <a:gd name="connsiteY2686" fmla="*/ 3464646 h 6858000"/>
              <a:gd name="connsiteX2687" fmla="*/ 8260292 w 12192001"/>
              <a:gd name="connsiteY2687" fmla="*/ 3451859 h 6858000"/>
              <a:gd name="connsiteX2688" fmla="*/ 8266046 w 12192001"/>
              <a:gd name="connsiteY2688" fmla="*/ 3452081 h 6858000"/>
              <a:gd name="connsiteX2689" fmla="*/ 8273639 w 12192001"/>
              <a:gd name="connsiteY2689" fmla="*/ 3433307 h 6858000"/>
              <a:gd name="connsiteX2690" fmla="*/ 8271674 w 12192001"/>
              <a:gd name="connsiteY2690" fmla="*/ 3378894 h 6858000"/>
              <a:gd name="connsiteX2691" fmla="*/ 8292986 w 12192001"/>
              <a:gd name="connsiteY2691" fmla="*/ 3371000 h 6858000"/>
              <a:gd name="connsiteX2692" fmla="*/ 8316112 w 12192001"/>
              <a:gd name="connsiteY2692" fmla="*/ 3357891 h 6858000"/>
              <a:gd name="connsiteX2693" fmla="*/ 8317093 w 12192001"/>
              <a:gd name="connsiteY2693" fmla="*/ 3350019 h 6858000"/>
              <a:gd name="connsiteX2694" fmla="*/ 8305585 w 12192001"/>
              <a:gd name="connsiteY2694" fmla="*/ 3320604 h 6858000"/>
              <a:gd name="connsiteX2695" fmla="*/ 8288116 w 12192001"/>
              <a:gd name="connsiteY2695" fmla="*/ 3298442 h 6858000"/>
              <a:gd name="connsiteX2696" fmla="*/ 8273852 w 12192001"/>
              <a:gd name="connsiteY2696" fmla="*/ 3292418 h 6858000"/>
              <a:gd name="connsiteX2697" fmla="*/ 8271425 w 12192001"/>
              <a:gd name="connsiteY2697" fmla="*/ 3286694 h 6858000"/>
              <a:gd name="connsiteX2698" fmla="*/ 8276012 w 12192001"/>
              <a:gd name="connsiteY2698" fmla="*/ 3273732 h 6858000"/>
              <a:gd name="connsiteX2699" fmla="*/ 8288825 w 12192001"/>
              <a:gd name="connsiteY2699" fmla="*/ 3245571 h 6858000"/>
              <a:gd name="connsiteX2700" fmla="*/ 8296418 w 12192001"/>
              <a:gd name="connsiteY2700" fmla="*/ 3245571 h 6858000"/>
              <a:gd name="connsiteX2701" fmla="*/ 8311604 w 12192001"/>
              <a:gd name="connsiteY2701" fmla="*/ 3249326 h 6858000"/>
              <a:gd name="connsiteX2702" fmla="*/ 8311604 w 12192001"/>
              <a:gd name="connsiteY2702" fmla="*/ 3283119 h 6858000"/>
              <a:gd name="connsiteX2703" fmla="*/ 8319197 w 12192001"/>
              <a:gd name="connsiteY2703" fmla="*/ 3305647 h 6858000"/>
              <a:gd name="connsiteX2704" fmla="*/ 8326790 w 12192001"/>
              <a:gd name="connsiteY2704" fmla="*/ 3309402 h 6858000"/>
              <a:gd name="connsiteX2705" fmla="*/ 8330586 w 12192001"/>
              <a:gd name="connsiteY2705" fmla="*/ 3301892 h 6858000"/>
              <a:gd name="connsiteX2706" fmla="*/ 8330586 w 12192001"/>
              <a:gd name="connsiteY2706" fmla="*/ 3268100 h 6858000"/>
              <a:gd name="connsiteX2707" fmla="*/ 8338179 w 12192001"/>
              <a:gd name="connsiteY2707" fmla="*/ 3256835 h 6858000"/>
              <a:gd name="connsiteX2708" fmla="*/ 8345772 w 12192001"/>
              <a:gd name="connsiteY2708" fmla="*/ 3264345 h 6858000"/>
              <a:gd name="connsiteX2709" fmla="*/ 8364754 w 12192001"/>
              <a:gd name="connsiteY2709" fmla="*/ 3309402 h 6858000"/>
              <a:gd name="connsiteX2710" fmla="*/ 8379940 w 12192001"/>
              <a:gd name="connsiteY2710" fmla="*/ 3380741 h 6858000"/>
              <a:gd name="connsiteX2711" fmla="*/ 8383737 w 12192001"/>
              <a:gd name="connsiteY2711" fmla="*/ 3380741 h 6858000"/>
              <a:gd name="connsiteX2712" fmla="*/ 8391329 w 12192001"/>
              <a:gd name="connsiteY2712" fmla="*/ 3380741 h 6858000"/>
              <a:gd name="connsiteX2713" fmla="*/ 8391329 w 12192001"/>
              <a:gd name="connsiteY2713" fmla="*/ 3365722 h 6858000"/>
              <a:gd name="connsiteX2714" fmla="*/ 8414107 w 12192001"/>
              <a:gd name="connsiteY2714" fmla="*/ 3354458 h 6858000"/>
              <a:gd name="connsiteX2715" fmla="*/ 8425497 w 12192001"/>
              <a:gd name="connsiteY2715" fmla="*/ 3350704 h 6858000"/>
              <a:gd name="connsiteX2716" fmla="*/ 8436887 w 12192001"/>
              <a:gd name="connsiteY2716" fmla="*/ 3316911 h 6858000"/>
              <a:gd name="connsiteX2717" fmla="*/ 8436887 w 12192001"/>
              <a:gd name="connsiteY2717" fmla="*/ 3343194 h 6858000"/>
              <a:gd name="connsiteX2718" fmla="*/ 8448277 w 12192001"/>
              <a:gd name="connsiteY2718" fmla="*/ 3346949 h 6858000"/>
              <a:gd name="connsiteX2719" fmla="*/ 8455869 w 12192001"/>
              <a:gd name="connsiteY2719" fmla="*/ 3346949 h 6858000"/>
              <a:gd name="connsiteX2720" fmla="*/ 8455869 w 12192001"/>
              <a:gd name="connsiteY2720" fmla="*/ 3350704 h 6858000"/>
              <a:gd name="connsiteX2721" fmla="*/ 8452073 w 12192001"/>
              <a:gd name="connsiteY2721" fmla="*/ 3388251 h 6858000"/>
              <a:gd name="connsiteX2722" fmla="*/ 8455869 w 12192001"/>
              <a:gd name="connsiteY2722" fmla="*/ 3395760 h 6858000"/>
              <a:gd name="connsiteX2723" fmla="*/ 8463463 w 12192001"/>
              <a:gd name="connsiteY2723" fmla="*/ 3392006 h 6858000"/>
              <a:gd name="connsiteX2724" fmla="*/ 8478647 w 12192001"/>
              <a:gd name="connsiteY2724" fmla="*/ 3369477 h 6858000"/>
              <a:gd name="connsiteX2725" fmla="*/ 8497631 w 12192001"/>
              <a:gd name="connsiteY2725" fmla="*/ 3365722 h 6858000"/>
              <a:gd name="connsiteX2726" fmla="*/ 8509019 w 12192001"/>
              <a:gd name="connsiteY2726" fmla="*/ 3373232 h 6858000"/>
              <a:gd name="connsiteX2727" fmla="*/ 8509019 w 12192001"/>
              <a:gd name="connsiteY2727" fmla="*/ 3392006 h 6858000"/>
              <a:gd name="connsiteX2728" fmla="*/ 8493833 w 12192001"/>
              <a:gd name="connsiteY2728" fmla="*/ 3437062 h 6858000"/>
              <a:gd name="connsiteX2729" fmla="*/ 8501427 w 12192001"/>
              <a:gd name="connsiteY2729" fmla="*/ 3455836 h 6858000"/>
              <a:gd name="connsiteX2730" fmla="*/ 8524205 w 12192001"/>
              <a:gd name="connsiteY2730" fmla="*/ 3467100 h 6858000"/>
              <a:gd name="connsiteX2731" fmla="*/ 8531799 w 12192001"/>
              <a:gd name="connsiteY2731" fmla="*/ 3500893 h 6858000"/>
              <a:gd name="connsiteX2732" fmla="*/ 8528001 w 12192001"/>
              <a:gd name="connsiteY2732" fmla="*/ 3530930 h 6858000"/>
              <a:gd name="connsiteX2733" fmla="*/ 8539391 w 12192001"/>
              <a:gd name="connsiteY2733" fmla="*/ 3538440 h 6858000"/>
              <a:gd name="connsiteX2734" fmla="*/ 8550781 w 12192001"/>
              <a:gd name="connsiteY2734" fmla="*/ 3530930 h 6858000"/>
              <a:gd name="connsiteX2735" fmla="*/ 8546985 w 12192001"/>
              <a:gd name="connsiteY2735" fmla="*/ 3519666 h 6858000"/>
              <a:gd name="connsiteX2736" fmla="*/ 8558373 w 12192001"/>
              <a:gd name="connsiteY2736" fmla="*/ 3474609 h 6858000"/>
              <a:gd name="connsiteX2737" fmla="*/ 8581153 w 12192001"/>
              <a:gd name="connsiteY2737" fmla="*/ 3470855 h 6858000"/>
              <a:gd name="connsiteX2738" fmla="*/ 8581153 w 12192001"/>
              <a:gd name="connsiteY2738" fmla="*/ 3437062 h 6858000"/>
              <a:gd name="connsiteX2739" fmla="*/ 8584949 w 12192001"/>
              <a:gd name="connsiteY2739" fmla="*/ 3407024 h 6858000"/>
              <a:gd name="connsiteX2740" fmla="*/ 8581153 w 12192001"/>
              <a:gd name="connsiteY2740" fmla="*/ 3380741 h 6858000"/>
              <a:gd name="connsiteX2741" fmla="*/ 8577355 w 12192001"/>
              <a:gd name="connsiteY2741" fmla="*/ 3286873 h 6858000"/>
              <a:gd name="connsiteX2742" fmla="*/ 8577355 w 12192001"/>
              <a:gd name="connsiteY2742" fmla="*/ 3245571 h 6858000"/>
              <a:gd name="connsiteX2743" fmla="*/ 8558373 w 12192001"/>
              <a:gd name="connsiteY2743" fmla="*/ 3181741 h 6858000"/>
              <a:gd name="connsiteX2744" fmla="*/ 8569763 w 12192001"/>
              <a:gd name="connsiteY2744" fmla="*/ 3174232 h 6858000"/>
              <a:gd name="connsiteX2745" fmla="*/ 8573559 w 12192001"/>
              <a:gd name="connsiteY2745" fmla="*/ 3132930 h 6858000"/>
              <a:gd name="connsiteX2746" fmla="*/ 8558373 w 12192001"/>
              <a:gd name="connsiteY2746" fmla="*/ 3102892 h 6858000"/>
              <a:gd name="connsiteX2747" fmla="*/ 8550781 w 12192001"/>
              <a:gd name="connsiteY2747" fmla="*/ 3076609 h 6858000"/>
              <a:gd name="connsiteX2748" fmla="*/ 8551219 w 12192001"/>
              <a:gd name="connsiteY2748" fmla="*/ 3075262 h 6858000"/>
              <a:gd name="connsiteX2749" fmla="*/ 8552873 w 12192001"/>
              <a:gd name="connsiteY2749" fmla="*/ 3075807 h 6858000"/>
              <a:gd name="connsiteX2750" fmla="*/ 8557143 w 12192001"/>
              <a:gd name="connsiteY2750" fmla="*/ 3069705 h 6858000"/>
              <a:gd name="connsiteX2751" fmla="*/ 8557143 w 12192001"/>
              <a:gd name="connsiteY2751" fmla="*/ 3057101 h 6858000"/>
              <a:gd name="connsiteX2752" fmla="*/ 8559659 w 12192001"/>
              <a:gd name="connsiteY2752" fmla="*/ 3049391 h 6858000"/>
              <a:gd name="connsiteX2753" fmla="*/ 8564261 w 12192001"/>
              <a:gd name="connsiteY2753" fmla="*/ 3060318 h 6858000"/>
              <a:gd name="connsiteX2754" fmla="*/ 8568533 w 12192001"/>
              <a:gd name="connsiteY2754" fmla="*/ 3077215 h 6858000"/>
              <a:gd name="connsiteX2755" fmla="*/ 8579921 w 12192001"/>
              <a:gd name="connsiteY2755" fmla="*/ 3080969 h 6858000"/>
              <a:gd name="connsiteX2756" fmla="*/ 8589123 w 12192001"/>
              <a:gd name="connsiteY2756" fmla="*/ 3080142 h 6858000"/>
              <a:gd name="connsiteX2757" fmla="*/ 8589775 w 12192001"/>
              <a:gd name="connsiteY2757" fmla="*/ 3121846 h 6858000"/>
              <a:gd name="connsiteX2758" fmla="*/ 8589775 w 12192001"/>
              <a:gd name="connsiteY2758" fmla="*/ 3129358 h 6858000"/>
              <a:gd name="connsiteX2759" fmla="*/ 8591009 w 12192001"/>
              <a:gd name="connsiteY2759" fmla="*/ 3151893 h 6858000"/>
              <a:gd name="connsiteX2760" fmla="*/ 8593477 w 12192001"/>
              <a:gd name="connsiteY2760" fmla="*/ 3196964 h 6858000"/>
              <a:gd name="connsiteX2761" fmla="*/ 8594711 w 12192001"/>
              <a:gd name="connsiteY2761" fmla="*/ 3215743 h 6858000"/>
              <a:gd name="connsiteX2762" fmla="*/ 8594711 w 12192001"/>
              <a:gd name="connsiteY2762" fmla="*/ 3242034 h 6858000"/>
              <a:gd name="connsiteX2763" fmla="*/ 8597179 w 12192001"/>
              <a:gd name="connsiteY2763" fmla="*/ 3268325 h 6858000"/>
              <a:gd name="connsiteX2764" fmla="*/ 8594711 w 12192001"/>
              <a:gd name="connsiteY2764" fmla="*/ 3283348 h 6858000"/>
              <a:gd name="connsiteX2765" fmla="*/ 8598413 w 12192001"/>
              <a:gd name="connsiteY2765" fmla="*/ 3290860 h 6858000"/>
              <a:gd name="connsiteX2766" fmla="*/ 8598413 w 12192001"/>
              <a:gd name="connsiteY2766" fmla="*/ 3298372 h 6858000"/>
              <a:gd name="connsiteX2767" fmla="*/ 8600881 w 12192001"/>
              <a:gd name="connsiteY2767" fmla="*/ 3358466 h 6858000"/>
              <a:gd name="connsiteX2768" fmla="*/ 8603349 w 12192001"/>
              <a:gd name="connsiteY2768" fmla="*/ 3403536 h 6858000"/>
              <a:gd name="connsiteX2769" fmla="*/ 8603349 w 12192001"/>
              <a:gd name="connsiteY2769" fmla="*/ 3448606 h 6858000"/>
              <a:gd name="connsiteX2770" fmla="*/ 8605817 w 12192001"/>
              <a:gd name="connsiteY2770" fmla="*/ 3463630 h 6858000"/>
              <a:gd name="connsiteX2771" fmla="*/ 8608285 w 12192001"/>
              <a:gd name="connsiteY2771" fmla="*/ 3482409 h 6858000"/>
              <a:gd name="connsiteX2772" fmla="*/ 8607051 w 12192001"/>
              <a:gd name="connsiteY2772" fmla="*/ 3523723 h 6858000"/>
              <a:gd name="connsiteX2773" fmla="*/ 8613221 w 12192001"/>
              <a:gd name="connsiteY2773" fmla="*/ 3542503 h 6858000"/>
              <a:gd name="connsiteX2774" fmla="*/ 8623093 w 12192001"/>
              <a:gd name="connsiteY2774" fmla="*/ 3557526 h 6858000"/>
              <a:gd name="connsiteX2775" fmla="*/ 8625561 w 12192001"/>
              <a:gd name="connsiteY2775" fmla="*/ 3598840 h 6858000"/>
              <a:gd name="connsiteX2776" fmla="*/ 8625561 w 12192001"/>
              <a:gd name="connsiteY2776" fmla="*/ 3647667 h 6858000"/>
              <a:gd name="connsiteX2777" fmla="*/ 8625561 w 12192001"/>
              <a:gd name="connsiteY2777" fmla="*/ 3692737 h 6858000"/>
              <a:gd name="connsiteX2778" fmla="*/ 8630497 w 12192001"/>
              <a:gd name="connsiteY2778" fmla="*/ 3711517 h 6858000"/>
              <a:gd name="connsiteX2779" fmla="*/ 8636667 w 12192001"/>
              <a:gd name="connsiteY2779" fmla="*/ 3704005 h 6858000"/>
              <a:gd name="connsiteX2780" fmla="*/ 8636667 w 12192001"/>
              <a:gd name="connsiteY2780" fmla="*/ 3685226 h 6858000"/>
              <a:gd name="connsiteX2781" fmla="*/ 8640369 w 12192001"/>
              <a:gd name="connsiteY2781" fmla="*/ 3666446 h 6858000"/>
              <a:gd name="connsiteX2782" fmla="*/ 8646539 w 12192001"/>
              <a:gd name="connsiteY2782" fmla="*/ 3643911 h 6858000"/>
              <a:gd name="connsiteX2783" fmla="*/ 8650241 w 12192001"/>
              <a:gd name="connsiteY2783" fmla="*/ 3610108 h 6858000"/>
              <a:gd name="connsiteX2784" fmla="*/ 8650241 w 12192001"/>
              <a:gd name="connsiteY2784" fmla="*/ 3576305 h 6858000"/>
              <a:gd name="connsiteX2785" fmla="*/ 8649007 w 12192001"/>
              <a:gd name="connsiteY2785" fmla="*/ 3523723 h 6858000"/>
              <a:gd name="connsiteX2786" fmla="*/ 8650241 w 12192001"/>
              <a:gd name="connsiteY2786" fmla="*/ 3516212 h 6858000"/>
              <a:gd name="connsiteX2787" fmla="*/ 8653943 w 12192001"/>
              <a:gd name="connsiteY2787" fmla="*/ 3519967 h 6858000"/>
              <a:gd name="connsiteX2788" fmla="*/ 8656411 w 12192001"/>
              <a:gd name="connsiteY2788" fmla="*/ 3542503 h 6858000"/>
              <a:gd name="connsiteX2789" fmla="*/ 8665049 w 12192001"/>
              <a:gd name="connsiteY2789" fmla="*/ 3550014 h 6858000"/>
              <a:gd name="connsiteX2790" fmla="*/ 8666283 w 12192001"/>
              <a:gd name="connsiteY2790" fmla="*/ 3512456 h 6858000"/>
              <a:gd name="connsiteX2791" fmla="*/ 8667517 w 12192001"/>
              <a:gd name="connsiteY2791" fmla="*/ 3527479 h 6858000"/>
              <a:gd name="connsiteX2792" fmla="*/ 8667517 w 12192001"/>
              <a:gd name="connsiteY2792" fmla="*/ 3561282 h 6858000"/>
              <a:gd name="connsiteX2793" fmla="*/ 8671219 w 12192001"/>
              <a:gd name="connsiteY2793" fmla="*/ 3595085 h 6858000"/>
              <a:gd name="connsiteX2794" fmla="*/ 8678623 w 12192001"/>
              <a:gd name="connsiteY2794" fmla="*/ 3602596 h 6858000"/>
              <a:gd name="connsiteX2795" fmla="*/ 8682325 w 12192001"/>
              <a:gd name="connsiteY2795" fmla="*/ 3583817 h 6858000"/>
              <a:gd name="connsiteX2796" fmla="*/ 8681091 w 12192001"/>
              <a:gd name="connsiteY2796" fmla="*/ 3553770 h 6858000"/>
              <a:gd name="connsiteX2797" fmla="*/ 8678623 w 12192001"/>
              <a:gd name="connsiteY2797" fmla="*/ 3489921 h 6858000"/>
              <a:gd name="connsiteX2798" fmla="*/ 8679857 w 12192001"/>
              <a:gd name="connsiteY2798" fmla="*/ 3482409 h 6858000"/>
              <a:gd name="connsiteX2799" fmla="*/ 8682325 w 12192001"/>
              <a:gd name="connsiteY2799" fmla="*/ 3429827 h 6858000"/>
              <a:gd name="connsiteX2800" fmla="*/ 8684793 w 12192001"/>
              <a:gd name="connsiteY2800" fmla="*/ 3350954 h 6858000"/>
              <a:gd name="connsiteX2801" fmla="*/ 8684793 w 12192001"/>
              <a:gd name="connsiteY2801" fmla="*/ 3347198 h 6858000"/>
              <a:gd name="connsiteX2802" fmla="*/ 8686027 w 12192001"/>
              <a:gd name="connsiteY2802" fmla="*/ 3347198 h 6858000"/>
              <a:gd name="connsiteX2803" fmla="*/ 8688495 w 12192001"/>
              <a:gd name="connsiteY2803" fmla="*/ 3350954 h 6858000"/>
              <a:gd name="connsiteX2804" fmla="*/ 8688495 w 12192001"/>
              <a:gd name="connsiteY2804" fmla="*/ 3362221 h 6858000"/>
              <a:gd name="connsiteX2805" fmla="*/ 8688495 w 12192001"/>
              <a:gd name="connsiteY2805" fmla="*/ 3429827 h 6858000"/>
              <a:gd name="connsiteX2806" fmla="*/ 8690963 w 12192001"/>
              <a:gd name="connsiteY2806" fmla="*/ 3441094 h 6858000"/>
              <a:gd name="connsiteX2807" fmla="*/ 8695899 w 12192001"/>
              <a:gd name="connsiteY2807" fmla="*/ 3459874 h 6858000"/>
              <a:gd name="connsiteX2808" fmla="*/ 8695899 w 12192001"/>
              <a:gd name="connsiteY2808" fmla="*/ 3504944 h 6858000"/>
              <a:gd name="connsiteX2809" fmla="*/ 8698367 w 12192001"/>
              <a:gd name="connsiteY2809" fmla="*/ 3538747 h 6858000"/>
              <a:gd name="connsiteX2810" fmla="*/ 8702069 w 12192001"/>
              <a:gd name="connsiteY2810" fmla="*/ 3519967 h 6858000"/>
              <a:gd name="connsiteX2811" fmla="*/ 8703303 w 12192001"/>
              <a:gd name="connsiteY2811" fmla="*/ 3429827 h 6858000"/>
              <a:gd name="connsiteX2812" fmla="*/ 8703303 w 12192001"/>
              <a:gd name="connsiteY2812" fmla="*/ 3287104 h 6858000"/>
              <a:gd name="connsiteX2813" fmla="*/ 8702069 w 12192001"/>
              <a:gd name="connsiteY2813" fmla="*/ 3268325 h 6858000"/>
              <a:gd name="connsiteX2814" fmla="*/ 8703205 w 12192001"/>
              <a:gd name="connsiteY2814" fmla="*/ 3257694 h 6858000"/>
              <a:gd name="connsiteX2815" fmla="*/ 8705407 w 12192001"/>
              <a:gd name="connsiteY2815" fmla="*/ 3266404 h 6858000"/>
              <a:gd name="connsiteX2816" fmla="*/ 8712999 w 12192001"/>
              <a:gd name="connsiteY2816" fmla="*/ 3307706 h 6858000"/>
              <a:gd name="connsiteX2817" fmla="*/ 8716795 w 12192001"/>
              <a:gd name="connsiteY2817" fmla="*/ 3322724 h 6858000"/>
              <a:gd name="connsiteX2818" fmla="*/ 8781335 w 12192001"/>
              <a:gd name="connsiteY2818" fmla="*/ 3364026 h 6858000"/>
              <a:gd name="connsiteX2819" fmla="*/ 8826893 w 12192001"/>
              <a:gd name="connsiteY2819" fmla="*/ 3397819 h 6858000"/>
              <a:gd name="connsiteX2820" fmla="*/ 8849673 w 12192001"/>
              <a:gd name="connsiteY2820" fmla="*/ 3420347 h 6858000"/>
              <a:gd name="connsiteX2821" fmla="*/ 8880043 w 12192001"/>
              <a:gd name="connsiteY2821" fmla="*/ 3435366 h 6858000"/>
              <a:gd name="connsiteX2822" fmla="*/ 8887637 w 12192001"/>
              <a:gd name="connsiteY2822" fmla="*/ 3435366 h 6858000"/>
              <a:gd name="connsiteX2823" fmla="*/ 8925601 w 12192001"/>
              <a:gd name="connsiteY2823" fmla="*/ 3379045 h 6858000"/>
              <a:gd name="connsiteX2824" fmla="*/ 8925601 w 12192001"/>
              <a:gd name="connsiteY2824" fmla="*/ 3232598 h 6858000"/>
              <a:gd name="connsiteX2825" fmla="*/ 8934967 w 12192001"/>
              <a:gd name="connsiteY2825" fmla="*/ 3223333 h 6858000"/>
              <a:gd name="connsiteX2826" fmla="*/ 8939377 w 12192001"/>
              <a:gd name="connsiteY2826" fmla="*/ 3208504 h 6858000"/>
              <a:gd name="connsiteX2827" fmla="*/ 8943509 w 12192001"/>
              <a:gd name="connsiteY2827" fmla="*/ 3217846 h 6858000"/>
              <a:gd name="connsiteX2828" fmla="*/ 8943509 w 12192001"/>
              <a:gd name="connsiteY2828" fmla="*/ 3278716 h 6858000"/>
              <a:gd name="connsiteX2829" fmla="*/ 8954899 w 12192001"/>
              <a:gd name="connsiteY2829" fmla="*/ 3289980 h 6858000"/>
              <a:gd name="connsiteX2830" fmla="*/ 8966289 w 12192001"/>
              <a:gd name="connsiteY2830" fmla="*/ 3278716 h 6858000"/>
              <a:gd name="connsiteX2831" fmla="*/ 8964865 w 12192001"/>
              <a:gd name="connsiteY2831" fmla="*/ 3260411 h 6858000"/>
              <a:gd name="connsiteX2832" fmla="*/ 8965743 w 12192001"/>
              <a:gd name="connsiteY2832" fmla="*/ 3250842 h 6858000"/>
              <a:gd name="connsiteX2833" fmla="*/ 8969973 w 12192001"/>
              <a:gd name="connsiteY2833" fmla="*/ 3256195 h 6858000"/>
              <a:gd name="connsiteX2834" fmla="*/ 8984445 w 12192001"/>
              <a:gd name="connsiteY2834" fmla="*/ 3287054 h 6858000"/>
              <a:gd name="connsiteX2835" fmla="*/ 8985271 w 12192001"/>
              <a:gd name="connsiteY2835" fmla="*/ 3291364 h 6858000"/>
              <a:gd name="connsiteX2836" fmla="*/ 8985271 w 12192001"/>
              <a:gd name="connsiteY2836" fmla="*/ 3293735 h 6858000"/>
              <a:gd name="connsiteX2837" fmla="*/ 8984321 w 12192001"/>
              <a:gd name="connsiteY2837" fmla="*/ 3304060 h 6858000"/>
              <a:gd name="connsiteX2838" fmla="*/ 8988487 w 12192001"/>
              <a:gd name="connsiteY2838" fmla="*/ 3308181 h 6858000"/>
              <a:gd name="connsiteX2839" fmla="*/ 8997733 w 12192001"/>
              <a:gd name="connsiteY2839" fmla="*/ 3356517 h 6858000"/>
              <a:gd name="connsiteX2840" fmla="*/ 9001531 w 12192001"/>
              <a:gd name="connsiteY2840" fmla="*/ 3431611 h 6858000"/>
              <a:gd name="connsiteX2841" fmla="*/ 9001531 w 12192001"/>
              <a:gd name="connsiteY2841" fmla="*/ 3480423 h 6858000"/>
              <a:gd name="connsiteX2842" fmla="*/ 9009123 w 12192001"/>
              <a:gd name="connsiteY2842" fmla="*/ 3525479 h 6858000"/>
              <a:gd name="connsiteX2843" fmla="*/ 9016715 w 12192001"/>
              <a:gd name="connsiteY2843" fmla="*/ 3544253 h 6858000"/>
              <a:gd name="connsiteX2844" fmla="*/ 9024309 w 12192001"/>
              <a:gd name="connsiteY2844" fmla="*/ 3525479 h 6858000"/>
              <a:gd name="connsiteX2845" fmla="*/ 9016715 w 12192001"/>
              <a:gd name="connsiteY2845" fmla="*/ 3394064 h 6858000"/>
              <a:gd name="connsiteX2846" fmla="*/ 9039495 w 12192001"/>
              <a:gd name="connsiteY2846" fmla="*/ 3337743 h 6858000"/>
              <a:gd name="connsiteX2847" fmla="*/ 9047087 w 12192001"/>
              <a:gd name="connsiteY2847" fmla="*/ 3337743 h 6858000"/>
              <a:gd name="connsiteX2848" fmla="*/ 9062273 w 12192001"/>
              <a:gd name="connsiteY2848" fmla="*/ 3341498 h 6858000"/>
              <a:gd name="connsiteX2849" fmla="*/ 9062273 w 12192001"/>
              <a:gd name="connsiteY2849" fmla="*/ 3375291 h 6858000"/>
              <a:gd name="connsiteX2850" fmla="*/ 9069867 w 12192001"/>
              <a:gd name="connsiteY2850" fmla="*/ 3397819 h 6858000"/>
              <a:gd name="connsiteX2851" fmla="*/ 9077459 w 12192001"/>
              <a:gd name="connsiteY2851" fmla="*/ 3401574 h 6858000"/>
              <a:gd name="connsiteX2852" fmla="*/ 9081255 w 12192001"/>
              <a:gd name="connsiteY2852" fmla="*/ 3394064 h 6858000"/>
              <a:gd name="connsiteX2853" fmla="*/ 9081255 w 12192001"/>
              <a:gd name="connsiteY2853" fmla="*/ 3360272 h 6858000"/>
              <a:gd name="connsiteX2854" fmla="*/ 9088849 w 12192001"/>
              <a:gd name="connsiteY2854" fmla="*/ 3349007 h 6858000"/>
              <a:gd name="connsiteX2855" fmla="*/ 9096441 w 12192001"/>
              <a:gd name="connsiteY2855" fmla="*/ 3356517 h 6858000"/>
              <a:gd name="connsiteX2856" fmla="*/ 9115425 w 12192001"/>
              <a:gd name="connsiteY2856" fmla="*/ 3401574 h 6858000"/>
              <a:gd name="connsiteX2857" fmla="*/ 9130611 w 12192001"/>
              <a:gd name="connsiteY2857" fmla="*/ 3472913 h 6858000"/>
              <a:gd name="connsiteX2858" fmla="*/ 9134407 w 12192001"/>
              <a:gd name="connsiteY2858" fmla="*/ 3472913 h 6858000"/>
              <a:gd name="connsiteX2859" fmla="*/ 9141999 w 12192001"/>
              <a:gd name="connsiteY2859" fmla="*/ 3472913 h 6858000"/>
              <a:gd name="connsiteX2860" fmla="*/ 9141999 w 12192001"/>
              <a:gd name="connsiteY2860" fmla="*/ 3457894 h 6858000"/>
              <a:gd name="connsiteX2861" fmla="*/ 9164779 w 12192001"/>
              <a:gd name="connsiteY2861" fmla="*/ 3446630 h 6858000"/>
              <a:gd name="connsiteX2862" fmla="*/ 9176169 w 12192001"/>
              <a:gd name="connsiteY2862" fmla="*/ 3442876 h 6858000"/>
              <a:gd name="connsiteX2863" fmla="*/ 9187557 w 12192001"/>
              <a:gd name="connsiteY2863" fmla="*/ 3409083 h 6858000"/>
              <a:gd name="connsiteX2864" fmla="*/ 9187557 w 12192001"/>
              <a:gd name="connsiteY2864" fmla="*/ 3435366 h 6858000"/>
              <a:gd name="connsiteX2865" fmla="*/ 9198947 w 12192001"/>
              <a:gd name="connsiteY2865" fmla="*/ 3439121 h 6858000"/>
              <a:gd name="connsiteX2866" fmla="*/ 9206541 w 12192001"/>
              <a:gd name="connsiteY2866" fmla="*/ 3439121 h 6858000"/>
              <a:gd name="connsiteX2867" fmla="*/ 9206541 w 12192001"/>
              <a:gd name="connsiteY2867" fmla="*/ 3442876 h 6858000"/>
              <a:gd name="connsiteX2868" fmla="*/ 9202743 w 12192001"/>
              <a:gd name="connsiteY2868" fmla="*/ 3480423 h 6858000"/>
              <a:gd name="connsiteX2869" fmla="*/ 9206541 w 12192001"/>
              <a:gd name="connsiteY2869" fmla="*/ 3487932 h 6858000"/>
              <a:gd name="connsiteX2870" fmla="*/ 9214133 w 12192001"/>
              <a:gd name="connsiteY2870" fmla="*/ 3484178 h 6858000"/>
              <a:gd name="connsiteX2871" fmla="*/ 9229319 w 12192001"/>
              <a:gd name="connsiteY2871" fmla="*/ 3461649 h 6858000"/>
              <a:gd name="connsiteX2872" fmla="*/ 9248301 w 12192001"/>
              <a:gd name="connsiteY2872" fmla="*/ 3457894 h 6858000"/>
              <a:gd name="connsiteX2873" fmla="*/ 9259691 w 12192001"/>
              <a:gd name="connsiteY2873" fmla="*/ 3465404 h 6858000"/>
              <a:gd name="connsiteX2874" fmla="*/ 9259691 w 12192001"/>
              <a:gd name="connsiteY2874" fmla="*/ 3484178 h 6858000"/>
              <a:gd name="connsiteX2875" fmla="*/ 9244505 w 12192001"/>
              <a:gd name="connsiteY2875" fmla="*/ 3529234 h 6858000"/>
              <a:gd name="connsiteX2876" fmla="*/ 9252097 w 12192001"/>
              <a:gd name="connsiteY2876" fmla="*/ 3548008 h 6858000"/>
              <a:gd name="connsiteX2877" fmla="*/ 9274875 w 12192001"/>
              <a:gd name="connsiteY2877" fmla="*/ 3559272 h 6858000"/>
              <a:gd name="connsiteX2878" fmla="*/ 9282469 w 12192001"/>
              <a:gd name="connsiteY2878" fmla="*/ 3593065 h 6858000"/>
              <a:gd name="connsiteX2879" fmla="*/ 9278673 w 12192001"/>
              <a:gd name="connsiteY2879" fmla="*/ 3623102 h 6858000"/>
              <a:gd name="connsiteX2880" fmla="*/ 9290061 w 12192001"/>
              <a:gd name="connsiteY2880" fmla="*/ 3630612 h 6858000"/>
              <a:gd name="connsiteX2881" fmla="*/ 9301451 w 12192001"/>
              <a:gd name="connsiteY2881" fmla="*/ 3623102 h 6858000"/>
              <a:gd name="connsiteX2882" fmla="*/ 9297655 w 12192001"/>
              <a:gd name="connsiteY2882" fmla="*/ 3611838 h 6858000"/>
              <a:gd name="connsiteX2883" fmla="*/ 9309045 w 12192001"/>
              <a:gd name="connsiteY2883" fmla="*/ 3566781 h 6858000"/>
              <a:gd name="connsiteX2884" fmla="*/ 9331823 w 12192001"/>
              <a:gd name="connsiteY2884" fmla="*/ 3563027 h 6858000"/>
              <a:gd name="connsiteX2885" fmla="*/ 9331823 w 12192001"/>
              <a:gd name="connsiteY2885" fmla="*/ 3529234 h 6858000"/>
              <a:gd name="connsiteX2886" fmla="*/ 9335619 w 12192001"/>
              <a:gd name="connsiteY2886" fmla="*/ 3499196 h 6858000"/>
              <a:gd name="connsiteX2887" fmla="*/ 9331823 w 12192001"/>
              <a:gd name="connsiteY2887" fmla="*/ 3472913 h 6858000"/>
              <a:gd name="connsiteX2888" fmla="*/ 9328027 w 12192001"/>
              <a:gd name="connsiteY2888" fmla="*/ 3379045 h 6858000"/>
              <a:gd name="connsiteX2889" fmla="*/ 9328027 w 12192001"/>
              <a:gd name="connsiteY2889" fmla="*/ 3337743 h 6858000"/>
              <a:gd name="connsiteX2890" fmla="*/ 9309045 w 12192001"/>
              <a:gd name="connsiteY2890" fmla="*/ 3273913 h 6858000"/>
              <a:gd name="connsiteX2891" fmla="*/ 9320433 w 12192001"/>
              <a:gd name="connsiteY2891" fmla="*/ 3266404 h 6858000"/>
              <a:gd name="connsiteX2892" fmla="*/ 9324231 w 12192001"/>
              <a:gd name="connsiteY2892" fmla="*/ 3225102 h 6858000"/>
              <a:gd name="connsiteX2893" fmla="*/ 9317239 w 12192001"/>
              <a:gd name="connsiteY2893" fmla="*/ 3215988 h 6858000"/>
              <a:gd name="connsiteX2894" fmla="*/ 9334547 w 12192001"/>
              <a:gd name="connsiteY2894" fmla="*/ 3188603 h 6858000"/>
              <a:gd name="connsiteX2895" fmla="*/ 9334547 w 12192001"/>
              <a:gd name="connsiteY2895" fmla="*/ 3169829 h 6858000"/>
              <a:gd name="connsiteX2896" fmla="*/ 9334547 w 12192001"/>
              <a:gd name="connsiteY2896" fmla="*/ 3132282 h 6858000"/>
              <a:gd name="connsiteX2897" fmla="*/ 9334547 w 12192001"/>
              <a:gd name="connsiteY2897" fmla="*/ 3113425 h 6858000"/>
              <a:gd name="connsiteX2898" fmla="*/ 9345111 w 12192001"/>
              <a:gd name="connsiteY2898" fmla="*/ 3102603 h 6858000"/>
              <a:gd name="connsiteX2899" fmla="*/ 9345969 w 12192001"/>
              <a:gd name="connsiteY2899" fmla="*/ 3095182 h 6858000"/>
              <a:gd name="connsiteX2900" fmla="*/ 9347359 w 12192001"/>
              <a:gd name="connsiteY2900" fmla="*/ 3113508 h 6858000"/>
              <a:gd name="connsiteX2901" fmla="*/ 9345935 w 12192001"/>
              <a:gd name="connsiteY2901" fmla="*/ 3132282 h 6858000"/>
              <a:gd name="connsiteX2902" fmla="*/ 9349731 w 12192001"/>
              <a:gd name="connsiteY2902" fmla="*/ 3143546 h 6858000"/>
              <a:gd name="connsiteX2903" fmla="*/ 9357325 w 12192001"/>
              <a:gd name="connsiteY2903" fmla="*/ 3143546 h 6858000"/>
              <a:gd name="connsiteX2904" fmla="*/ 9387695 w 12192001"/>
              <a:gd name="connsiteY2904" fmla="*/ 3132282 h 6858000"/>
              <a:gd name="connsiteX2905" fmla="*/ 9387695 w 12192001"/>
              <a:gd name="connsiteY2905" fmla="*/ 3127973 h 6858000"/>
              <a:gd name="connsiteX2906" fmla="*/ 9391041 w 12192001"/>
              <a:gd name="connsiteY2906" fmla="*/ 3135252 h 6858000"/>
              <a:gd name="connsiteX2907" fmla="*/ 9406701 w 12192001"/>
              <a:gd name="connsiteY2907" fmla="*/ 3142292 h 6858000"/>
              <a:gd name="connsiteX2908" fmla="*/ 9408627 w 12192001"/>
              <a:gd name="connsiteY2908" fmla="*/ 3143244 h 6858000"/>
              <a:gd name="connsiteX2909" fmla="*/ 9406679 w 12192001"/>
              <a:gd name="connsiteY2909" fmla="*/ 3154810 h 6858000"/>
              <a:gd name="connsiteX2910" fmla="*/ 9414271 w 12192001"/>
              <a:gd name="connsiteY2910" fmla="*/ 3166074 h 6858000"/>
              <a:gd name="connsiteX2911" fmla="*/ 9421865 w 12192001"/>
              <a:gd name="connsiteY2911" fmla="*/ 3158565 h 6858000"/>
              <a:gd name="connsiteX2912" fmla="*/ 9424905 w 12192001"/>
              <a:gd name="connsiteY2912" fmla="*/ 3151294 h 6858000"/>
              <a:gd name="connsiteX2913" fmla="*/ 9433253 w 12192001"/>
              <a:gd name="connsiteY2913" fmla="*/ 3155422 h 6858000"/>
              <a:gd name="connsiteX2914" fmla="*/ 9433253 w 12192001"/>
              <a:gd name="connsiteY2914" fmla="*/ 3159312 h 6858000"/>
              <a:gd name="connsiteX2915" fmla="*/ 9430349 w 12192001"/>
              <a:gd name="connsiteY2915" fmla="*/ 3177076 h 6858000"/>
              <a:gd name="connsiteX2916" fmla="*/ 9421801 w 12192001"/>
              <a:gd name="connsiteY2916" fmla="*/ 3188384 h 6858000"/>
              <a:gd name="connsiteX2917" fmla="*/ 9422781 w 12192001"/>
              <a:gd name="connsiteY2917" fmla="*/ 3196256 h 6858000"/>
              <a:gd name="connsiteX2918" fmla="*/ 9433213 w 12192001"/>
              <a:gd name="connsiteY2918" fmla="*/ 3208947 h 6858000"/>
              <a:gd name="connsiteX2919" fmla="*/ 9435629 w 12192001"/>
              <a:gd name="connsiteY2919" fmla="*/ 3209027 h 6858000"/>
              <a:gd name="connsiteX2920" fmla="*/ 9440847 w 12192001"/>
              <a:gd name="connsiteY2920" fmla="*/ 3237414 h 6858000"/>
              <a:gd name="connsiteX2921" fmla="*/ 9456031 w 12192001"/>
              <a:gd name="connsiteY2921" fmla="*/ 3248678 h 6858000"/>
              <a:gd name="connsiteX2922" fmla="*/ 9467421 w 12192001"/>
              <a:gd name="connsiteY2922" fmla="*/ 3229905 h 6858000"/>
              <a:gd name="connsiteX2923" fmla="*/ 9466521 w 12192001"/>
              <a:gd name="connsiteY2923" fmla="*/ 3217000 h 6858000"/>
              <a:gd name="connsiteX2924" fmla="*/ 9467613 w 12192001"/>
              <a:gd name="connsiteY2924" fmla="*/ 3217404 h 6858000"/>
              <a:gd name="connsiteX2925" fmla="*/ 9482935 w 12192001"/>
              <a:gd name="connsiteY2925" fmla="*/ 3242727 h 6858000"/>
              <a:gd name="connsiteX2926" fmla="*/ 9482181 w 12192001"/>
              <a:gd name="connsiteY2926" fmla="*/ 3246818 h 6858000"/>
              <a:gd name="connsiteX2927" fmla="*/ 9480331 w 12192001"/>
              <a:gd name="connsiteY2927" fmla="*/ 3303011 h 6858000"/>
              <a:gd name="connsiteX2928" fmla="*/ 9461823 w 12192001"/>
              <a:gd name="connsiteY2928" fmla="*/ 3347288 h 6858000"/>
              <a:gd name="connsiteX2929" fmla="*/ 9488929 w 12192001"/>
              <a:gd name="connsiteY2929" fmla="*/ 3361899 h 6858000"/>
              <a:gd name="connsiteX2930" fmla="*/ 9510037 w 12192001"/>
              <a:gd name="connsiteY2930" fmla="*/ 3389250 h 6858000"/>
              <a:gd name="connsiteX2931" fmla="*/ 9475229 w 12192001"/>
              <a:gd name="connsiteY2931" fmla="*/ 3495516 h 6858000"/>
              <a:gd name="connsiteX2932" fmla="*/ 9463965 w 12192001"/>
              <a:gd name="connsiteY2932" fmla="*/ 3526898 h 6858000"/>
              <a:gd name="connsiteX2933" fmla="*/ 9479337 w 12192001"/>
              <a:gd name="connsiteY2933" fmla="*/ 3558961 h 6858000"/>
              <a:gd name="connsiteX2934" fmla="*/ 9508101 w 12192001"/>
              <a:gd name="connsiteY2934" fmla="*/ 3617336 h 6858000"/>
              <a:gd name="connsiteX2935" fmla="*/ 9509553 w 12192001"/>
              <a:gd name="connsiteY2935" fmla="*/ 3639140 h 6858000"/>
              <a:gd name="connsiteX2936" fmla="*/ 9511289 w 12192001"/>
              <a:gd name="connsiteY2936" fmla="*/ 3642921 h 6858000"/>
              <a:gd name="connsiteX2937" fmla="*/ 9508553 w 12192001"/>
              <a:gd name="connsiteY2937" fmla="*/ 3641263 h 6858000"/>
              <a:gd name="connsiteX2938" fmla="*/ 9495613 w 12192001"/>
              <a:gd name="connsiteY2938" fmla="*/ 3638878 h 6858000"/>
              <a:gd name="connsiteX2939" fmla="*/ 9467901 w 12192001"/>
              <a:gd name="connsiteY2939" fmla="*/ 3680304 h 6858000"/>
              <a:gd name="connsiteX2940" fmla="*/ 9482499 w 12192001"/>
              <a:gd name="connsiteY2940" fmla="*/ 3726453 h 6858000"/>
              <a:gd name="connsiteX2941" fmla="*/ 9486911 w 12192001"/>
              <a:gd name="connsiteY2941" fmla="*/ 3761879 h 6858000"/>
              <a:gd name="connsiteX2942" fmla="*/ 9488363 w 12192001"/>
              <a:gd name="connsiteY2942" fmla="*/ 3783683 h 6858000"/>
              <a:gd name="connsiteX2943" fmla="*/ 9505303 w 12192001"/>
              <a:gd name="connsiteY2943" fmla="*/ 3777576 h 6858000"/>
              <a:gd name="connsiteX2944" fmla="*/ 9551543 w 12192001"/>
              <a:gd name="connsiteY2944" fmla="*/ 3681878 h 6858000"/>
              <a:gd name="connsiteX2945" fmla="*/ 9565767 w 12192001"/>
              <a:gd name="connsiteY2945" fmla="*/ 3664117 h 6858000"/>
              <a:gd name="connsiteX2946" fmla="*/ 9602439 w 12192001"/>
              <a:gd name="connsiteY2946" fmla="*/ 3623573 h 6858000"/>
              <a:gd name="connsiteX2947" fmla="*/ 9629661 w 12192001"/>
              <a:gd name="connsiteY2947" fmla="*/ 3578211 h 6858000"/>
              <a:gd name="connsiteX2948" fmla="*/ 9627719 w 12192001"/>
              <a:gd name="connsiteY2948" fmla="*/ 3552471 h 6858000"/>
              <a:gd name="connsiteX2949" fmla="*/ 9621515 w 12192001"/>
              <a:gd name="connsiteY2949" fmla="*/ 3543250 h 6858000"/>
              <a:gd name="connsiteX2950" fmla="*/ 9631475 w 12192001"/>
              <a:gd name="connsiteY2950" fmla="*/ 3542010 h 6858000"/>
              <a:gd name="connsiteX2951" fmla="*/ 9651453 w 12192001"/>
              <a:gd name="connsiteY2951" fmla="*/ 3509542 h 6858000"/>
              <a:gd name="connsiteX2952" fmla="*/ 9638531 w 12192001"/>
              <a:gd name="connsiteY2952" fmla="*/ 3497161 h 6858000"/>
              <a:gd name="connsiteX2953" fmla="*/ 9627591 w 12192001"/>
              <a:gd name="connsiteY2953" fmla="*/ 3490529 h 6858000"/>
              <a:gd name="connsiteX2954" fmla="*/ 9636835 w 12192001"/>
              <a:gd name="connsiteY2954" fmla="*/ 3473388 h 6858000"/>
              <a:gd name="connsiteX2955" fmla="*/ 9643305 w 12192001"/>
              <a:gd name="connsiteY2955" fmla="*/ 3474581 h 6858000"/>
              <a:gd name="connsiteX2956" fmla="*/ 9660773 w 12192001"/>
              <a:gd name="connsiteY2956" fmla="*/ 3452419 h 6858000"/>
              <a:gd name="connsiteX2957" fmla="*/ 9665605 w 12192001"/>
              <a:gd name="connsiteY2957" fmla="*/ 3399852 h 6858000"/>
              <a:gd name="connsiteX2958" fmla="*/ 9680849 w 12192001"/>
              <a:gd name="connsiteY2958" fmla="*/ 3369973 h 6858000"/>
              <a:gd name="connsiteX2959" fmla="*/ 9683867 w 12192001"/>
              <a:gd name="connsiteY2959" fmla="*/ 3353608 h 6858000"/>
              <a:gd name="connsiteX2960" fmla="*/ 9677719 w 12192001"/>
              <a:gd name="connsiteY2960" fmla="*/ 3314400 h 6858000"/>
              <a:gd name="connsiteX2961" fmla="*/ 9673463 w 12192001"/>
              <a:gd name="connsiteY2961" fmla="*/ 3199010 h 6858000"/>
              <a:gd name="connsiteX2962" fmla="*/ 9676349 w 12192001"/>
              <a:gd name="connsiteY2962" fmla="*/ 3170169 h 6858000"/>
              <a:gd name="connsiteX2963" fmla="*/ 9682995 w 12192001"/>
              <a:gd name="connsiteY2963" fmla="*/ 3164025 h 6858000"/>
              <a:gd name="connsiteX2964" fmla="*/ 9686869 w 12192001"/>
              <a:gd name="connsiteY2964" fmla="*/ 3176319 h 6858000"/>
              <a:gd name="connsiteX2965" fmla="*/ 9687639 w 12192001"/>
              <a:gd name="connsiteY2965" fmla="*/ 3194858 h 6858000"/>
              <a:gd name="connsiteX2966" fmla="*/ 9691437 w 12192001"/>
              <a:gd name="connsiteY2966" fmla="*/ 3194858 h 6858000"/>
              <a:gd name="connsiteX2967" fmla="*/ 9699029 w 12192001"/>
              <a:gd name="connsiteY2967" fmla="*/ 3194858 h 6858000"/>
              <a:gd name="connsiteX2968" fmla="*/ 9699029 w 12192001"/>
              <a:gd name="connsiteY2968" fmla="*/ 3179839 h 6858000"/>
              <a:gd name="connsiteX2969" fmla="*/ 9705445 w 12192001"/>
              <a:gd name="connsiteY2969" fmla="*/ 3168418 h 6858000"/>
              <a:gd name="connsiteX2970" fmla="*/ 9720371 w 12192001"/>
              <a:gd name="connsiteY2970" fmla="*/ 3191168 h 6858000"/>
              <a:gd name="connsiteX2971" fmla="*/ 9722205 w 12192001"/>
              <a:gd name="connsiteY2971" fmla="*/ 3224917 h 6858000"/>
              <a:gd name="connsiteX2972" fmla="*/ 9725165 w 12192001"/>
              <a:gd name="connsiteY2972" fmla="*/ 3238538 h 6858000"/>
              <a:gd name="connsiteX2973" fmla="*/ 9733635 w 12192001"/>
              <a:gd name="connsiteY2973" fmla="*/ 3235485 h 6858000"/>
              <a:gd name="connsiteX2974" fmla="*/ 9735881 w 12192001"/>
              <a:gd name="connsiteY2974" fmla="*/ 3233207 h 6858000"/>
              <a:gd name="connsiteX2975" fmla="*/ 9746105 w 12192001"/>
              <a:gd name="connsiteY2975" fmla="*/ 3223938 h 6858000"/>
              <a:gd name="connsiteX2976" fmla="*/ 9744067 w 12192001"/>
              <a:gd name="connsiteY2976" fmla="*/ 3248176 h 6858000"/>
              <a:gd name="connsiteX2977" fmla="*/ 9738577 w 12192001"/>
              <a:gd name="connsiteY2977" fmla="*/ 3254856 h 6858000"/>
              <a:gd name="connsiteX2978" fmla="*/ 9735067 w 12192001"/>
              <a:gd name="connsiteY2978" fmla="*/ 3267285 h 6858000"/>
              <a:gd name="connsiteX2979" fmla="*/ 9743029 w 12192001"/>
              <a:gd name="connsiteY2979" fmla="*/ 3270290 h 6858000"/>
              <a:gd name="connsiteX2980" fmla="*/ 9755647 w 12192001"/>
              <a:gd name="connsiteY2980" fmla="*/ 3310690 h 6858000"/>
              <a:gd name="connsiteX2981" fmla="*/ 9741849 w 12192001"/>
              <a:gd name="connsiteY2981" fmla="*/ 3494285 h 6858000"/>
              <a:gd name="connsiteX2982" fmla="*/ 9747487 w 12192001"/>
              <a:gd name="connsiteY2982" fmla="*/ 3539552 h 6858000"/>
              <a:gd name="connsiteX2983" fmla="*/ 9743125 w 12192001"/>
              <a:gd name="connsiteY2983" fmla="*/ 3606050 h 6858000"/>
              <a:gd name="connsiteX2984" fmla="*/ 9746765 w 12192001"/>
              <a:gd name="connsiteY2984" fmla="*/ 3655563 h 6858000"/>
              <a:gd name="connsiteX2985" fmla="*/ 9788321 w 12192001"/>
              <a:gd name="connsiteY2985" fmla="*/ 3664378 h 6858000"/>
              <a:gd name="connsiteX2986" fmla="*/ 9813279 w 12192001"/>
              <a:gd name="connsiteY2986" fmla="*/ 3631289 h 6858000"/>
              <a:gd name="connsiteX2987" fmla="*/ 9778477 w 12192001"/>
              <a:gd name="connsiteY2987" fmla="*/ 3605644 h 6858000"/>
              <a:gd name="connsiteX2988" fmla="*/ 9784985 w 12192001"/>
              <a:gd name="connsiteY2988" fmla="*/ 3586846 h 6858000"/>
              <a:gd name="connsiteX2989" fmla="*/ 9804151 w 12192001"/>
              <a:gd name="connsiteY2989" fmla="*/ 3588456 h 6858000"/>
              <a:gd name="connsiteX2990" fmla="*/ 9827393 w 12192001"/>
              <a:gd name="connsiteY2990" fmla="*/ 3541591 h 6858000"/>
              <a:gd name="connsiteX2991" fmla="*/ 9825187 w 12192001"/>
              <a:gd name="connsiteY2991" fmla="*/ 3523878 h 6858000"/>
              <a:gd name="connsiteX2992" fmla="*/ 9832941 w 12192001"/>
              <a:gd name="connsiteY2992" fmla="*/ 3504924 h 6858000"/>
              <a:gd name="connsiteX2993" fmla="*/ 9844127 w 12192001"/>
              <a:gd name="connsiteY2993" fmla="*/ 3513524 h 6858000"/>
              <a:gd name="connsiteX2994" fmla="*/ 9858293 w 12192001"/>
              <a:gd name="connsiteY2994" fmla="*/ 3525750 h 6858000"/>
              <a:gd name="connsiteX2995" fmla="*/ 9863311 w 12192001"/>
              <a:gd name="connsiteY2995" fmla="*/ 3505139 h 6858000"/>
              <a:gd name="connsiteX2996" fmla="*/ 9868145 w 12192001"/>
              <a:gd name="connsiteY2996" fmla="*/ 3443033 h 6858000"/>
              <a:gd name="connsiteX2997" fmla="*/ 9874775 w 12192001"/>
              <a:gd name="connsiteY2997" fmla="*/ 3446375 h 6858000"/>
              <a:gd name="connsiteX2998" fmla="*/ 9887815 w 12192001"/>
              <a:gd name="connsiteY2998" fmla="*/ 3447314 h 6858000"/>
              <a:gd name="connsiteX2999" fmla="*/ 9893611 w 12192001"/>
              <a:gd name="connsiteY2999" fmla="*/ 3451070 h 6858000"/>
              <a:gd name="connsiteX3000" fmla="*/ 9884917 w 12192001"/>
              <a:gd name="connsiteY3000" fmla="*/ 3503652 h 6858000"/>
              <a:gd name="connsiteX3001" fmla="*/ 9884917 w 12192001"/>
              <a:gd name="connsiteY3001" fmla="*/ 3529942 h 6858000"/>
              <a:gd name="connsiteX3002" fmla="*/ 9887815 w 12192001"/>
              <a:gd name="connsiteY3002" fmla="*/ 3533698 h 6858000"/>
              <a:gd name="connsiteX3003" fmla="*/ 9879121 w 12192001"/>
              <a:gd name="connsiteY3003" fmla="*/ 3559990 h 6858000"/>
              <a:gd name="connsiteX3004" fmla="*/ 9893611 w 12192001"/>
              <a:gd name="connsiteY3004" fmla="*/ 3593792 h 6858000"/>
              <a:gd name="connsiteX3005" fmla="*/ 9899407 w 12192001"/>
              <a:gd name="connsiteY3005" fmla="*/ 3601304 h 6858000"/>
              <a:gd name="connsiteX3006" fmla="*/ 9896509 w 12192001"/>
              <a:gd name="connsiteY3006" fmla="*/ 3608816 h 6858000"/>
              <a:gd name="connsiteX3007" fmla="*/ 9908101 w 12192001"/>
              <a:gd name="connsiteY3007" fmla="*/ 3642618 h 6858000"/>
              <a:gd name="connsiteX3008" fmla="*/ 9913895 w 12192001"/>
              <a:gd name="connsiteY3008" fmla="*/ 3653886 h 6858000"/>
              <a:gd name="connsiteX3009" fmla="*/ 9919691 w 12192001"/>
              <a:gd name="connsiteY3009" fmla="*/ 3698956 h 6858000"/>
              <a:gd name="connsiteX3010" fmla="*/ 9925487 w 12192001"/>
              <a:gd name="connsiteY3010" fmla="*/ 3702712 h 6858000"/>
              <a:gd name="connsiteX3011" fmla="*/ 9928383 w 12192001"/>
              <a:gd name="connsiteY3011" fmla="*/ 3698956 h 6858000"/>
              <a:gd name="connsiteX3012" fmla="*/ 9928383 w 12192001"/>
              <a:gd name="connsiteY3012" fmla="*/ 3683932 h 6858000"/>
              <a:gd name="connsiteX3013" fmla="*/ 9931283 w 12192001"/>
              <a:gd name="connsiteY3013" fmla="*/ 3672665 h 6858000"/>
              <a:gd name="connsiteX3014" fmla="*/ 9942875 w 12192001"/>
              <a:gd name="connsiteY3014" fmla="*/ 3646374 h 6858000"/>
              <a:gd name="connsiteX3015" fmla="*/ 9942875 w 12192001"/>
              <a:gd name="connsiteY3015" fmla="*/ 3620083 h 6858000"/>
              <a:gd name="connsiteX3016" fmla="*/ 9937079 w 12192001"/>
              <a:gd name="connsiteY3016" fmla="*/ 3605060 h 6858000"/>
              <a:gd name="connsiteX3017" fmla="*/ 9937079 w 12192001"/>
              <a:gd name="connsiteY3017" fmla="*/ 3533698 h 6858000"/>
              <a:gd name="connsiteX3018" fmla="*/ 9934181 w 12192001"/>
              <a:gd name="connsiteY3018" fmla="*/ 3526186 h 6858000"/>
              <a:gd name="connsiteX3019" fmla="*/ 9937079 w 12192001"/>
              <a:gd name="connsiteY3019" fmla="*/ 3522431 h 6858000"/>
              <a:gd name="connsiteX3020" fmla="*/ 9945773 w 12192001"/>
              <a:gd name="connsiteY3020" fmla="*/ 3522431 h 6858000"/>
              <a:gd name="connsiteX3021" fmla="*/ 9951567 w 12192001"/>
              <a:gd name="connsiteY3021" fmla="*/ 3436046 h 6858000"/>
              <a:gd name="connsiteX3022" fmla="*/ 9951567 w 12192001"/>
              <a:gd name="connsiteY3022" fmla="*/ 3413511 h 6858000"/>
              <a:gd name="connsiteX3023" fmla="*/ 9951567 w 12192001"/>
              <a:gd name="connsiteY3023" fmla="*/ 3319614 h 6858000"/>
              <a:gd name="connsiteX3024" fmla="*/ 9945773 w 12192001"/>
              <a:gd name="connsiteY3024" fmla="*/ 3319614 h 6858000"/>
              <a:gd name="connsiteX3025" fmla="*/ 9945773 w 12192001"/>
              <a:gd name="connsiteY3025" fmla="*/ 3270788 h 6858000"/>
              <a:gd name="connsiteX3026" fmla="*/ 9951567 w 12192001"/>
              <a:gd name="connsiteY3026" fmla="*/ 3267032 h 6858000"/>
              <a:gd name="connsiteX3027" fmla="*/ 9951567 w 12192001"/>
              <a:gd name="connsiteY3027" fmla="*/ 3252009 h 6858000"/>
              <a:gd name="connsiteX3028" fmla="*/ 9960261 w 12192001"/>
              <a:gd name="connsiteY3028" fmla="*/ 3236986 h 6858000"/>
              <a:gd name="connsiteX3029" fmla="*/ 9957363 w 12192001"/>
              <a:gd name="connsiteY3029" fmla="*/ 3195671 h 6858000"/>
              <a:gd name="connsiteX3030" fmla="*/ 9957363 w 12192001"/>
              <a:gd name="connsiteY3030" fmla="*/ 3180648 h 6858000"/>
              <a:gd name="connsiteX3031" fmla="*/ 9957363 w 12192001"/>
              <a:gd name="connsiteY3031" fmla="*/ 3146845 h 6858000"/>
              <a:gd name="connsiteX3032" fmla="*/ 9963161 w 12192001"/>
              <a:gd name="connsiteY3032" fmla="*/ 3124310 h 6858000"/>
              <a:gd name="connsiteX3033" fmla="*/ 9963161 w 12192001"/>
              <a:gd name="connsiteY3033" fmla="*/ 3075484 h 6858000"/>
              <a:gd name="connsiteX3034" fmla="*/ 9963161 w 12192001"/>
              <a:gd name="connsiteY3034" fmla="*/ 3052832 h 6858000"/>
              <a:gd name="connsiteX3035" fmla="*/ 9970427 w 12192001"/>
              <a:gd name="connsiteY3035" fmla="*/ 3053356 h 6858000"/>
              <a:gd name="connsiteX3036" fmla="*/ 9976223 w 12192001"/>
              <a:gd name="connsiteY3036" fmla="*/ 3057112 h 6858000"/>
              <a:gd name="connsiteX3037" fmla="*/ 9967529 w 12192001"/>
              <a:gd name="connsiteY3037" fmla="*/ 3109694 h 6858000"/>
              <a:gd name="connsiteX3038" fmla="*/ 9967529 w 12192001"/>
              <a:gd name="connsiteY3038" fmla="*/ 3135984 h 6858000"/>
              <a:gd name="connsiteX3039" fmla="*/ 9970427 w 12192001"/>
              <a:gd name="connsiteY3039" fmla="*/ 3139740 h 6858000"/>
              <a:gd name="connsiteX3040" fmla="*/ 9961733 w 12192001"/>
              <a:gd name="connsiteY3040" fmla="*/ 3166032 h 6858000"/>
              <a:gd name="connsiteX3041" fmla="*/ 9976223 w 12192001"/>
              <a:gd name="connsiteY3041" fmla="*/ 3199834 h 6858000"/>
              <a:gd name="connsiteX3042" fmla="*/ 9982019 w 12192001"/>
              <a:gd name="connsiteY3042" fmla="*/ 3207346 h 6858000"/>
              <a:gd name="connsiteX3043" fmla="*/ 9979121 w 12192001"/>
              <a:gd name="connsiteY3043" fmla="*/ 3214858 h 6858000"/>
              <a:gd name="connsiteX3044" fmla="*/ 9990711 w 12192001"/>
              <a:gd name="connsiteY3044" fmla="*/ 3248660 h 6858000"/>
              <a:gd name="connsiteX3045" fmla="*/ 9996507 w 12192001"/>
              <a:gd name="connsiteY3045" fmla="*/ 3259928 h 6858000"/>
              <a:gd name="connsiteX3046" fmla="*/ 10002303 w 12192001"/>
              <a:gd name="connsiteY3046" fmla="*/ 3304998 h 6858000"/>
              <a:gd name="connsiteX3047" fmla="*/ 10008099 w 12192001"/>
              <a:gd name="connsiteY3047" fmla="*/ 3308754 h 6858000"/>
              <a:gd name="connsiteX3048" fmla="*/ 10010997 w 12192001"/>
              <a:gd name="connsiteY3048" fmla="*/ 3304998 h 6858000"/>
              <a:gd name="connsiteX3049" fmla="*/ 10010997 w 12192001"/>
              <a:gd name="connsiteY3049" fmla="*/ 3289974 h 6858000"/>
              <a:gd name="connsiteX3050" fmla="*/ 10013895 w 12192001"/>
              <a:gd name="connsiteY3050" fmla="*/ 3278707 h 6858000"/>
              <a:gd name="connsiteX3051" fmla="*/ 10025485 w 12192001"/>
              <a:gd name="connsiteY3051" fmla="*/ 3252416 h 6858000"/>
              <a:gd name="connsiteX3052" fmla="*/ 10025485 w 12192001"/>
              <a:gd name="connsiteY3052" fmla="*/ 3226125 h 6858000"/>
              <a:gd name="connsiteX3053" fmla="*/ 10019691 w 12192001"/>
              <a:gd name="connsiteY3053" fmla="*/ 3211102 h 6858000"/>
              <a:gd name="connsiteX3054" fmla="*/ 10019691 w 12192001"/>
              <a:gd name="connsiteY3054" fmla="*/ 3139740 h 6858000"/>
              <a:gd name="connsiteX3055" fmla="*/ 10016793 w 12192001"/>
              <a:gd name="connsiteY3055" fmla="*/ 3132228 h 6858000"/>
              <a:gd name="connsiteX3056" fmla="*/ 10019691 w 12192001"/>
              <a:gd name="connsiteY3056" fmla="*/ 3128473 h 6858000"/>
              <a:gd name="connsiteX3057" fmla="*/ 10028385 w 12192001"/>
              <a:gd name="connsiteY3057" fmla="*/ 3128473 h 6858000"/>
              <a:gd name="connsiteX3058" fmla="*/ 10034179 w 12192001"/>
              <a:gd name="connsiteY3058" fmla="*/ 3042088 h 6858000"/>
              <a:gd name="connsiteX3059" fmla="*/ 10034179 w 12192001"/>
              <a:gd name="connsiteY3059" fmla="*/ 3019553 h 6858000"/>
              <a:gd name="connsiteX3060" fmla="*/ 10034179 w 12192001"/>
              <a:gd name="connsiteY3060" fmla="*/ 2925656 h 6858000"/>
              <a:gd name="connsiteX3061" fmla="*/ 10028385 w 12192001"/>
              <a:gd name="connsiteY3061" fmla="*/ 2925656 h 6858000"/>
              <a:gd name="connsiteX3062" fmla="*/ 10028385 w 12192001"/>
              <a:gd name="connsiteY3062" fmla="*/ 2876830 h 6858000"/>
              <a:gd name="connsiteX3063" fmla="*/ 10034179 w 12192001"/>
              <a:gd name="connsiteY3063" fmla="*/ 2873074 h 6858000"/>
              <a:gd name="connsiteX3064" fmla="*/ 10033093 w 12192001"/>
              <a:gd name="connsiteY3064" fmla="*/ 2864154 h 6858000"/>
              <a:gd name="connsiteX3065" fmla="*/ 10033701 w 12192001"/>
              <a:gd name="connsiteY3065" fmla="*/ 2860739 h 6858000"/>
              <a:gd name="connsiteX3066" fmla="*/ 10035135 w 12192001"/>
              <a:gd name="connsiteY3066" fmla="*/ 2877384 h 6858000"/>
              <a:gd name="connsiteX3067" fmla="*/ 10035135 w 12192001"/>
              <a:gd name="connsiteY3067" fmla="*/ 2952502 h 6858000"/>
              <a:gd name="connsiteX3068" fmla="*/ 10038989 w 12192001"/>
              <a:gd name="connsiteY3068" fmla="*/ 3027618 h 6858000"/>
              <a:gd name="connsiteX3069" fmla="*/ 10042841 w 12192001"/>
              <a:gd name="connsiteY3069" fmla="*/ 3106492 h 6858000"/>
              <a:gd name="connsiteX3070" fmla="*/ 10042841 w 12192001"/>
              <a:gd name="connsiteY3070" fmla="*/ 3114004 h 6858000"/>
              <a:gd name="connsiteX3071" fmla="*/ 10046695 w 12192001"/>
              <a:gd name="connsiteY3071" fmla="*/ 3136539 h 6858000"/>
              <a:gd name="connsiteX3072" fmla="*/ 10054403 w 12192001"/>
              <a:gd name="connsiteY3072" fmla="*/ 3181609 h 6858000"/>
              <a:gd name="connsiteX3073" fmla="*/ 10058255 w 12192001"/>
              <a:gd name="connsiteY3073" fmla="*/ 3200388 h 6858000"/>
              <a:gd name="connsiteX3074" fmla="*/ 10058255 w 12192001"/>
              <a:gd name="connsiteY3074" fmla="*/ 3226679 h 6858000"/>
              <a:gd name="connsiteX3075" fmla="*/ 10065963 w 12192001"/>
              <a:gd name="connsiteY3075" fmla="*/ 3252970 h 6858000"/>
              <a:gd name="connsiteX3076" fmla="*/ 10058255 w 12192001"/>
              <a:gd name="connsiteY3076" fmla="*/ 3267994 h 6858000"/>
              <a:gd name="connsiteX3077" fmla="*/ 10069817 w 12192001"/>
              <a:gd name="connsiteY3077" fmla="*/ 3275505 h 6858000"/>
              <a:gd name="connsiteX3078" fmla="*/ 10069817 w 12192001"/>
              <a:gd name="connsiteY3078" fmla="*/ 3283017 h 6858000"/>
              <a:gd name="connsiteX3079" fmla="*/ 10077521 w 12192001"/>
              <a:gd name="connsiteY3079" fmla="*/ 3343111 h 6858000"/>
              <a:gd name="connsiteX3080" fmla="*/ 10085229 w 12192001"/>
              <a:gd name="connsiteY3080" fmla="*/ 3388181 h 6858000"/>
              <a:gd name="connsiteX3081" fmla="*/ 10085229 w 12192001"/>
              <a:gd name="connsiteY3081" fmla="*/ 3433251 h 6858000"/>
              <a:gd name="connsiteX3082" fmla="*/ 10092937 w 12192001"/>
              <a:gd name="connsiteY3082" fmla="*/ 3448275 h 6858000"/>
              <a:gd name="connsiteX3083" fmla="*/ 10100643 w 12192001"/>
              <a:gd name="connsiteY3083" fmla="*/ 3467054 h 6858000"/>
              <a:gd name="connsiteX3084" fmla="*/ 10096789 w 12192001"/>
              <a:gd name="connsiteY3084" fmla="*/ 3508369 h 6858000"/>
              <a:gd name="connsiteX3085" fmla="*/ 10116057 w 12192001"/>
              <a:gd name="connsiteY3085" fmla="*/ 3527148 h 6858000"/>
              <a:gd name="connsiteX3086" fmla="*/ 10146883 w 12192001"/>
              <a:gd name="connsiteY3086" fmla="*/ 3542171 h 6858000"/>
              <a:gd name="connsiteX3087" fmla="*/ 10154591 w 12192001"/>
              <a:gd name="connsiteY3087" fmla="*/ 3583486 h 6858000"/>
              <a:gd name="connsiteX3088" fmla="*/ 10154591 w 12192001"/>
              <a:gd name="connsiteY3088" fmla="*/ 3632312 h 6858000"/>
              <a:gd name="connsiteX3089" fmla="*/ 10154591 w 12192001"/>
              <a:gd name="connsiteY3089" fmla="*/ 3677382 h 6858000"/>
              <a:gd name="connsiteX3090" fmla="*/ 10170003 w 12192001"/>
              <a:gd name="connsiteY3090" fmla="*/ 3696161 h 6858000"/>
              <a:gd name="connsiteX3091" fmla="*/ 10189271 w 12192001"/>
              <a:gd name="connsiteY3091" fmla="*/ 3688650 h 6858000"/>
              <a:gd name="connsiteX3092" fmla="*/ 10189271 w 12192001"/>
              <a:gd name="connsiteY3092" fmla="*/ 3669871 h 6858000"/>
              <a:gd name="connsiteX3093" fmla="*/ 10200831 w 12192001"/>
              <a:gd name="connsiteY3093" fmla="*/ 3651091 h 6858000"/>
              <a:gd name="connsiteX3094" fmla="*/ 10220099 w 12192001"/>
              <a:gd name="connsiteY3094" fmla="*/ 3628556 h 6858000"/>
              <a:gd name="connsiteX3095" fmla="*/ 10231659 w 12192001"/>
              <a:gd name="connsiteY3095" fmla="*/ 3594753 h 6858000"/>
              <a:gd name="connsiteX3096" fmla="*/ 10231659 w 12192001"/>
              <a:gd name="connsiteY3096" fmla="*/ 3560950 h 6858000"/>
              <a:gd name="connsiteX3097" fmla="*/ 10227805 w 12192001"/>
              <a:gd name="connsiteY3097" fmla="*/ 3508369 h 6858000"/>
              <a:gd name="connsiteX3098" fmla="*/ 10231659 w 12192001"/>
              <a:gd name="connsiteY3098" fmla="*/ 3500857 h 6858000"/>
              <a:gd name="connsiteX3099" fmla="*/ 10243219 w 12192001"/>
              <a:gd name="connsiteY3099" fmla="*/ 3504613 h 6858000"/>
              <a:gd name="connsiteX3100" fmla="*/ 10250925 w 12192001"/>
              <a:gd name="connsiteY3100" fmla="*/ 3527148 h 6858000"/>
              <a:gd name="connsiteX3101" fmla="*/ 10277899 w 12192001"/>
              <a:gd name="connsiteY3101" fmla="*/ 3534659 h 6858000"/>
              <a:gd name="connsiteX3102" fmla="*/ 10281753 w 12192001"/>
              <a:gd name="connsiteY3102" fmla="*/ 3497101 h 6858000"/>
              <a:gd name="connsiteX3103" fmla="*/ 10285607 w 12192001"/>
              <a:gd name="connsiteY3103" fmla="*/ 3512125 h 6858000"/>
              <a:gd name="connsiteX3104" fmla="*/ 10285607 w 12192001"/>
              <a:gd name="connsiteY3104" fmla="*/ 3545927 h 6858000"/>
              <a:gd name="connsiteX3105" fmla="*/ 10297167 w 12192001"/>
              <a:gd name="connsiteY3105" fmla="*/ 3579730 h 6858000"/>
              <a:gd name="connsiteX3106" fmla="*/ 10320287 w 12192001"/>
              <a:gd name="connsiteY3106" fmla="*/ 3587242 h 6858000"/>
              <a:gd name="connsiteX3107" fmla="*/ 10331847 w 12192001"/>
              <a:gd name="connsiteY3107" fmla="*/ 3568462 h 6858000"/>
              <a:gd name="connsiteX3108" fmla="*/ 10327995 w 12192001"/>
              <a:gd name="connsiteY3108" fmla="*/ 3538415 h 6858000"/>
              <a:gd name="connsiteX3109" fmla="*/ 10320287 w 12192001"/>
              <a:gd name="connsiteY3109" fmla="*/ 3474566 h 6858000"/>
              <a:gd name="connsiteX3110" fmla="*/ 10324141 w 12192001"/>
              <a:gd name="connsiteY3110" fmla="*/ 3467054 h 6858000"/>
              <a:gd name="connsiteX3111" fmla="*/ 10331847 w 12192001"/>
              <a:gd name="connsiteY3111" fmla="*/ 3414472 h 6858000"/>
              <a:gd name="connsiteX3112" fmla="*/ 10339555 w 12192001"/>
              <a:gd name="connsiteY3112" fmla="*/ 3335599 h 6858000"/>
              <a:gd name="connsiteX3113" fmla="*/ 10339555 w 12192001"/>
              <a:gd name="connsiteY3113" fmla="*/ 3331843 h 6858000"/>
              <a:gd name="connsiteX3114" fmla="*/ 10343407 w 12192001"/>
              <a:gd name="connsiteY3114" fmla="*/ 3331843 h 6858000"/>
              <a:gd name="connsiteX3115" fmla="*/ 10351115 w 12192001"/>
              <a:gd name="connsiteY3115" fmla="*/ 3335599 h 6858000"/>
              <a:gd name="connsiteX3116" fmla="*/ 10351115 w 12192001"/>
              <a:gd name="connsiteY3116" fmla="*/ 3346867 h 6858000"/>
              <a:gd name="connsiteX3117" fmla="*/ 10351115 w 12192001"/>
              <a:gd name="connsiteY3117" fmla="*/ 3414472 h 6858000"/>
              <a:gd name="connsiteX3118" fmla="*/ 10358821 w 12192001"/>
              <a:gd name="connsiteY3118" fmla="*/ 3425740 h 6858000"/>
              <a:gd name="connsiteX3119" fmla="*/ 10374235 w 12192001"/>
              <a:gd name="connsiteY3119" fmla="*/ 3444519 h 6858000"/>
              <a:gd name="connsiteX3120" fmla="*/ 10374235 w 12192001"/>
              <a:gd name="connsiteY3120" fmla="*/ 3489589 h 6858000"/>
              <a:gd name="connsiteX3121" fmla="*/ 10381943 w 12192001"/>
              <a:gd name="connsiteY3121" fmla="*/ 3523392 h 6858000"/>
              <a:gd name="connsiteX3122" fmla="*/ 10393503 w 12192001"/>
              <a:gd name="connsiteY3122" fmla="*/ 3504613 h 6858000"/>
              <a:gd name="connsiteX3123" fmla="*/ 10397355 w 12192001"/>
              <a:gd name="connsiteY3123" fmla="*/ 3414472 h 6858000"/>
              <a:gd name="connsiteX3124" fmla="*/ 10397355 w 12192001"/>
              <a:gd name="connsiteY3124" fmla="*/ 3271750 h 6858000"/>
              <a:gd name="connsiteX3125" fmla="*/ 10393503 w 12192001"/>
              <a:gd name="connsiteY3125" fmla="*/ 3252970 h 6858000"/>
              <a:gd name="connsiteX3126" fmla="*/ 10397355 w 12192001"/>
              <a:gd name="connsiteY3126" fmla="*/ 3215412 h 6858000"/>
              <a:gd name="connsiteX3127" fmla="*/ 10397665 w 12192001"/>
              <a:gd name="connsiteY3127" fmla="*/ 3209371 h 6858000"/>
              <a:gd name="connsiteX3128" fmla="*/ 10398597 w 12192001"/>
              <a:gd name="connsiteY3128" fmla="*/ 3215584 h 6858000"/>
              <a:gd name="connsiteX3129" fmla="*/ 10407849 w 12192001"/>
              <a:gd name="connsiteY3129" fmla="*/ 3228080 h 6858000"/>
              <a:gd name="connsiteX3130" fmla="*/ 10411681 w 12192001"/>
              <a:gd name="connsiteY3130" fmla="*/ 3219552 h 6858000"/>
              <a:gd name="connsiteX3131" fmla="*/ 10413257 w 12192001"/>
              <a:gd name="connsiteY3131" fmla="*/ 3230780 h 6858000"/>
              <a:gd name="connsiteX3132" fmla="*/ 10418141 w 12192001"/>
              <a:gd name="connsiteY3132" fmla="*/ 3280138 h 6858000"/>
              <a:gd name="connsiteX3133" fmla="*/ 10407517 w 12192001"/>
              <a:gd name="connsiteY3133" fmla="*/ 3367402 h 6858000"/>
              <a:gd name="connsiteX3134" fmla="*/ 10413439 w 12192001"/>
              <a:gd name="connsiteY3134" fmla="*/ 3394646 h 6858000"/>
              <a:gd name="connsiteX3135" fmla="*/ 10431431 w 12192001"/>
              <a:gd name="connsiteY3135" fmla="*/ 3488340 h 6858000"/>
              <a:gd name="connsiteX3136" fmla="*/ 10426883 w 12192001"/>
              <a:gd name="connsiteY3136" fmla="*/ 3522883 h 6858000"/>
              <a:gd name="connsiteX3137" fmla="*/ 10420297 w 12192001"/>
              <a:gd name="connsiteY3137" fmla="*/ 3581664 h 6858000"/>
              <a:gd name="connsiteX3138" fmla="*/ 10427729 w 12192001"/>
              <a:gd name="connsiteY3138" fmla="*/ 3600725 h 6858000"/>
              <a:gd name="connsiteX3139" fmla="*/ 10439423 w 12192001"/>
              <a:gd name="connsiteY3139" fmla="*/ 3603265 h 6858000"/>
              <a:gd name="connsiteX3140" fmla="*/ 10447383 w 12192001"/>
              <a:gd name="connsiteY3140" fmla="*/ 3606271 h 6858000"/>
              <a:gd name="connsiteX3141" fmla="*/ 10449041 w 12192001"/>
              <a:gd name="connsiteY3141" fmla="*/ 3650035 h 6858000"/>
              <a:gd name="connsiteX3142" fmla="*/ 10436573 w 12192001"/>
              <a:gd name="connsiteY3142" fmla="*/ 3661581 h 6858000"/>
              <a:gd name="connsiteX3143" fmla="*/ 10418065 w 12192001"/>
              <a:gd name="connsiteY3143" fmla="*/ 3705858 h 6858000"/>
              <a:gd name="connsiteX3144" fmla="*/ 10426515 w 12192001"/>
              <a:gd name="connsiteY3144" fmla="*/ 3712800 h 6858000"/>
              <a:gd name="connsiteX3145" fmla="*/ 10445907 w 12192001"/>
              <a:gd name="connsiteY3145" fmla="*/ 3726374 h 6858000"/>
              <a:gd name="connsiteX3146" fmla="*/ 10449565 w 12192001"/>
              <a:gd name="connsiteY3146" fmla="*/ 3765891 h 6858000"/>
              <a:gd name="connsiteX3147" fmla="*/ 10449733 w 12192001"/>
              <a:gd name="connsiteY3147" fmla="*/ 3807842 h 6858000"/>
              <a:gd name="connsiteX3148" fmla="*/ 10460653 w 12192001"/>
              <a:gd name="connsiteY3148" fmla="*/ 3824469 h 6858000"/>
              <a:gd name="connsiteX3149" fmla="*/ 10470575 w 12192001"/>
              <a:gd name="connsiteY3149" fmla="*/ 3843220 h 6858000"/>
              <a:gd name="connsiteX3150" fmla="*/ 10469801 w 12192001"/>
              <a:gd name="connsiteY3150" fmla="*/ 3857307 h 6858000"/>
              <a:gd name="connsiteX3151" fmla="*/ 10473497 w 12192001"/>
              <a:gd name="connsiteY3151" fmla="*/ 3876833 h 6858000"/>
              <a:gd name="connsiteX3152" fmla="*/ 10482723 w 12192001"/>
              <a:gd name="connsiteY3152" fmla="*/ 3869688 h 6858000"/>
              <a:gd name="connsiteX3153" fmla="*/ 10504585 w 12192001"/>
              <a:gd name="connsiteY3153" fmla="*/ 3892947 h 6858000"/>
              <a:gd name="connsiteX3154" fmla="*/ 10574305 w 12192001"/>
              <a:gd name="connsiteY3154" fmla="*/ 3884263 h 6858000"/>
              <a:gd name="connsiteX3155" fmla="*/ 10556687 w 12192001"/>
              <a:gd name="connsiteY3155" fmla="*/ 3854479 h 6858000"/>
              <a:gd name="connsiteX3156" fmla="*/ 10528453 w 12192001"/>
              <a:gd name="connsiteY3156" fmla="*/ 3780049 h 6858000"/>
              <a:gd name="connsiteX3157" fmla="*/ 10529793 w 12192001"/>
              <a:gd name="connsiteY3157" fmla="*/ 3729916 h 6858000"/>
              <a:gd name="connsiteX3158" fmla="*/ 10531077 w 12192001"/>
              <a:gd name="connsiteY3158" fmla="*/ 3709770 h 6858000"/>
              <a:gd name="connsiteX3159" fmla="*/ 10542263 w 12192001"/>
              <a:gd name="connsiteY3159" fmla="*/ 3718369 h 6858000"/>
              <a:gd name="connsiteX3160" fmla="*/ 10549959 w 12192001"/>
              <a:gd name="connsiteY3160" fmla="*/ 3729403 h 6858000"/>
              <a:gd name="connsiteX3161" fmla="*/ 10564125 w 12192001"/>
              <a:gd name="connsiteY3161" fmla="*/ 3741629 h 6858000"/>
              <a:gd name="connsiteX3162" fmla="*/ 10567409 w 12192001"/>
              <a:gd name="connsiteY3162" fmla="*/ 3717236 h 6858000"/>
              <a:gd name="connsiteX3163" fmla="*/ 10562261 w 12192001"/>
              <a:gd name="connsiteY3163" fmla="*/ 3675906 h 6858000"/>
              <a:gd name="connsiteX3164" fmla="*/ 10571375 w 12192001"/>
              <a:gd name="connsiteY3164" fmla="*/ 3596823 h 6858000"/>
              <a:gd name="connsiteX3165" fmla="*/ 10569905 w 12192001"/>
              <a:gd name="connsiteY3165" fmla="*/ 3585014 h 6858000"/>
              <a:gd name="connsiteX3166" fmla="*/ 10565699 w 12192001"/>
              <a:gd name="connsiteY3166" fmla="*/ 3571548 h 6858000"/>
              <a:gd name="connsiteX3167" fmla="*/ 10565473 w 12192001"/>
              <a:gd name="connsiteY3167" fmla="*/ 3559584 h 6858000"/>
              <a:gd name="connsiteX3168" fmla="*/ 10572433 w 12192001"/>
              <a:gd name="connsiteY3168" fmla="*/ 3564713 h 6858000"/>
              <a:gd name="connsiteX3169" fmla="*/ 10588089 w 12192001"/>
              <a:gd name="connsiteY3169" fmla="*/ 3578752 h 6858000"/>
              <a:gd name="connsiteX3170" fmla="*/ 10600539 w 12192001"/>
              <a:gd name="connsiteY3170" fmla="*/ 3577201 h 6858000"/>
              <a:gd name="connsiteX3171" fmla="*/ 10598089 w 12192001"/>
              <a:gd name="connsiteY3171" fmla="*/ 3557520 h 6858000"/>
              <a:gd name="connsiteX3172" fmla="*/ 10590147 w 12192001"/>
              <a:gd name="connsiteY3172" fmla="*/ 3544519 h 6858000"/>
              <a:gd name="connsiteX3173" fmla="*/ 10579775 w 12192001"/>
              <a:gd name="connsiteY3173" fmla="*/ 3501841 h 6858000"/>
              <a:gd name="connsiteX3174" fmla="*/ 10572665 w 12192001"/>
              <a:gd name="connsiteY3174" fmla="*/ 3444766 h 6858000"/>
              <a:gd name="connsiteX3175" fmla="*/ 10570723 w 12192001"/>
              <a:gd name="connsiteY3175" fmla="*/ 3419025 h 6858000"/>
              <a:gd name="connsiteX3176" fmla="*/ 10587889 w 12192001"/>
              <a:gd name="connsiteY3176" fmla="*/ 3424882 h 6858000"/>
              <a:gd name="connsiteX3177" fmla="*/ 10596585 w 12192001"/>
              <a:gd name="connsiteY3177" fmla="*/ 3433792 h 6858000"/>
              <a:gd name="connsiteX3178" fmla="*/ 10605809 w 12192001"/>
              <a:gd name="connsiteY3178" fmla="*/ 3426647 h 6858000"/>
              <a:gd name="connsiteX3179" fmla="*/ 10650087 w 12192001"/>
              <a:gd name="connsiteY3179" fmla="*/ 3315204 h 6858000"/>
              <a:gd name="connsiteX3180" fmla="*/ 10659803 w 12192001"/>
              <a:gd name="connsiteY3180" fmla="*/ 3311995 h 6858000"/>
              <a:gd name="connsiteX3181" fmla="*/ 10668067 w 12192001"/>
              <a:gd name="connsiteY3181" fmla="*/ 3286982 h 6858000"/>
              <a:gd name="connsiteX3182" fmla="*/ 10661131 w 12192001"/>
              <a:gd name="connsiteY3182" fmla="*/ 3238600 h 6858000"/>
              <a:gd name="connsiteX3183" fmla="*/ 10662213 w 12192001"/>
              <a:gd name="connsiteY3183" fmla="*/ 3224326 h 6858000"/>
              <a:gd name="connsiteX3184" fmla="*/ 10669807 w 12192001"/>
              <a:gd name="connsiteY3184" fmla="*/ 3220571 h 6858000"/>
              <a:gd name="connsiteX3185" fmla="*/ 10673603 w 12192001"/>
              <a:gd name="connsiteY3185" fmla="*/ 3224326 h 6858000"/>
              <a:gd name="connsiteX3186" fmla="*/ 10673603 w 12192001"/>
              <a:gd name="connsiteY3186" fmla="*/ 3261873 h 6858000"/>
              <a:gd name="connsiteX3187" fmla="*/ 10673603 w 12192001"/>
              <a:gd name="connsiteY3187" fmla="*/ 3299420 h 6858000"/>
              <a:gd name="connsiteX3188" fmla="*/ 10673603 w 12192001"/>
              <a:gd name="connsiteY3188" fmla="*/ 3318194 h 6858000"/>
              <a:gd name="connsiteX3189" fmla="*/ 10692585 w 12192001"/>
              <a:gd name="connsiteY3189" fmla="*/ 3348232 h 6858000"/>
              <a:gd name="connsiteX3190" fmla="*/ 10707771 w 12192001"/>
              <a:gd name="connsiteY3190" fmla="*/ 3393288 h 6858000"/>
              <a:gd name="connsiteX3191" fmla="*/ 10719161 w 12192001"/>
              <a:gd name="connsiteY3191" fmla="*/ 3404552 h 6858000"/>
              <a:gd name="connsiteX3192" fmla="*/ 10726753 w 12192001"/>
              <a:gd name="connsiteY3192" fmla="*/ 3393288 h 6858000"/>
              <a:gd name="connsiteX3193" fmla="*/ 10738143 w 12192001"/>
              <a:gd name="connsiteY3193" fmla="*/ 3389534 h 6858000"/>
              <a:gd name="connsiteX3194" fmla="*/ 10753329 w 12192001"/>
              <a:gd name="connsiteY3194" fmla="*/ 3385779 h 6858000"/>
              <a:gd name="connsiteX3195" fmla="*/ 10764717 w 12192001"/>
              <a:gd name="connsiteY3195" fmla="*/ 3385779 h 6858000"/>
              <a:gd name="connsiteX3196" fmla="*/ 10764717 w 12192001"/>
              <a:gd name="connsiteY3196" fmla="*/ 3389534 h 6858000"/>
              <a:gd name="connsiteX3197" fmla="*/ 10791293 w 12192001"/>
              <a:gd name="connsiteY3197" fmla="*/ 3389534 h 6858000"/>
              <a:gd name="connsiteX3198" fmla="*/ 10817869 w 12192001"/>
              <a:gd name="connsiteY3198" fmla="*/ 3359496 h 6858000"/>
              <a:gd name="connsiteX3199" fmla="*/ 10829257 w 12192001"/>
              <a:gd name="connsiteY3199" fmla="*/ 3397043 h 6858000"/>
              <a:gd name="connsiteX3200" fmla="*/ 10833055 w 12192001"/>
              <a:gd name="connsiteY3200" fmla="*/ 3393288 h 6858000"/>
              <a:gd name="connsiteX3201" fmla="*/ 10833055 w 12192001"/>
              <a:gd name="connsiteY3201" fmla="*/ 3243099 h 6858000"/>
              <a:gd name="connsiteX3202" fmla="*/ 10836851 w 12192001"/>
              <a:gd name="connsiteY3202" fmla="*/ 3239345 h 6858000"/>
              <a:gd name="connsiteX3203" fmla="*/ 10840647 w 12192001"/>
              <a:gd name="connsiteY3203" fmla="*/ 3258118 h 6858000"/>
              <a:gd name="connsiteX3204" fmla="*/ 10844443 w 12192001"/>
              <a:gd name="connsiteY3204" fmla="*/ 3275952 h 6858000"/>
              <a:gd name="connsiteX3205" fmla="*/ 10855381 w 12192001"/>
              <a:gd name="connsiteY3205" fmla="*/ 3284742 h 6858000"/>
              <a:gd name="connsiteX3206" fmla="*/ 10849233 w 12192001"/>
              <a:gd name="connsiteY3206" fmla="*/ 3320379 h 6858000"/>
              <a:gd name="connsiteX3207" fmla="*/ 10866811 w 12192001"/>
              <a:gd name="connsiteY3207" fmla="*/ 3370154 h 6858000"/>
              <a:gd name="connsiteX3208" fmla="*/ 10885487 w 12192001"/>
              <a:gd name="connsiteY3208" fmla="*/ 3367828 h 6858000"/>
              <a:gd name="connsiteX3209" fmla="*/ 10891525 w 12192001"/>
              <a:gd name="connsiteY3209" fmla="*/ 3335098 h 6858000"/>
              <a:gd name="connsiteX3210" fmla="*/ 10890001 w 12192001"/>
              <a:gd name="connsiteY3210" fmla="*/ 3328325 h 6858000"/>
              <a:gd name="connsiteX3211" fmla="*/ 10890001 w 12192001"/>
              <a:gd name="connsiteY3211" fmla="*/ 3275817 h 6858000"/>
              <a:gd name="connsiteX3212" fmla="*/ 10897395 w 12192001"/>
              <a:gd name="connsiteY3212" fmla="*/ 3260417 h 6858000"/>
              <a:gd name="connsiteX3213" fmla="*/ 10902883 w 12192001"/>
              <a:gd name="connsiteY3213" fmla="*/ 3253737 h 6858000"/>
              <a:gd name="connsiteX3214" fmla="*/ 10912837 w 12192001"/>
              <a:gd name="connsiteY3214" fmla="*/ 3245117 h 6858000"/>
              <a:gd name="connsiteX3215" fmla="*/ 10916577 w 12192001"/>
              <a:gd name="connsiteY3215" fmla="*/ 3254364 h 6858000"/>
              <a:gd name="connsiteX3216" fmla="*/ 10924169 w 12192001"/>
              <a:gd name="connsiteY3216" fmla="*/ 3295665 h 6858000"/>
              <a:gd name="connsiteX3217" fmla="*/ 10939355 w 12192001"/>
              <a:gd name="connsiteY3217" fmla="*/ 3336967 h 6858000"/>
              <a:gd name="connsiteX3218" fmla="*/ 10939355 w 12192001"/>
              <a:gd name="connsiteY3218" fmla="*/ 3382024 h 6858000"/>
              <a:gd name="connsiteX3219" fmla="*/ 10935559 w 12192001"/>
              <a:gd name="connsiteY3219" fmla="*/ 3415817 h 6858000"/>
              <a:gd name="connsiteX3220" fmla="*/ 10946947 w 12192001"/>
              <a:gd name="connsiteY3220" fmla="*/ 3430836 h 6858000"/>
              <a:gd name="connsiteX3221" fmla="*/ 10958337 w 12192001"/>
              <a:gd name="connsiteY3221" fmla="*/ 3427081 h 6858000"/>
              <a:gd name="connsiteX3222" fmla="*/ 10958337 w 12192001"/>
              <a:gd name="connsiteY3222" fmla="*/ 3408307 h 6858000"/>
              <a:gd name="connsiteX3223" fmla="*/ 10954541 w 12192001"/>
              <a:gd name="connsiteY3223" fmla="*/ 3359496 h 6858000"/>
              <a:gd name="connsiteX3224" fmla="*/ 10958337 w 12192001"/>
              <a:gd name="connsiteY3224" fmla="*/ 3310684 h 6858000"/>
              <a:gd name="connsiteX3225" fmla="*/ 10962133 w 12192001"/>
              <a:gd name="connsiteY3225" fmla="*/ 3295665 h 6858000"/>
              <a:gd name="connsiteX3226" fmla="*/ 10969727 w 12192001"/>
              <a:gd name="connsiteY3226" fmla="*/ 3393288 h 6858000"/>
              <a:gd name="connsiteX3227" fmla="*/ 10969727 w 12192001"/>
              <a:gd name="connsiteY3227" fmla="*/ 3408307 h 6858000"/>
              <a:gd name="connsiteX3228" fmla="*/ 10977319 w 12192001"/>
              <a:gd name="connsiteY3228" fmla="*/ 3427081 h 6858000"/>
              <a:gd name="connsiteX3229" fmla="*/ 10988709 w 12192001"/>
              <a:gd name="connsiteY3229" fmla="*/ 3430836 h 6858000"/>
              <a:gd name="connsiteX3230" fmla="*/ 10996301 w 12192001"/>
              <a:gd name="connsiteY3230" fmla="*/ 3423326 h 6858000"/>
              <a:gd name="connsiteX3231" fmla="*/ 10996301 w 12192001"/>
              <a:gd name="connsiteY3231" fmla="*/ 3367005 h 6858000"/>
              <a:gd name="connsiteX3232" fmla="*/ 11011487 w 12192001"/>
              <a:gd name="connsiteY3232" fmla="*/ 3427081 h 6858000"/>
              <a:gd name="connsiteX3233" fmla="*/ 11019081 w 12192001"/>
              <a:gd name="connsiteY3233" fmla="*/ 3438345 h 6858000"/>
              <a:gd name="connsiteX3234" fmla="*/ 11022877 w 12192001"/>
              <a:gd name="connsiteY3234" fmla="*/ 3423326 h 6858000"/>
              <a:gd name="connsiteX3235" fmla="*/ 11022877 w 12192001"/>
              <a:gd name="connsiteY3235" fmla="*/ 3329458 h 6858000"/>
              <a:gd name="connsiteX3236" fmla="*/ 11030471 w 12192001"/>
              <a:gd name="connsiteY3236" fmla="*/ 3314439 h 6858000"/>
              <a:gd name="connsiteX3237" fmla="*/ 11030471 w 12192001"/>
              <a:gd name="connsiteY3237" fmla="*/ 3340722 h 6858000"/>
              <a:gd name="connsiteX3238" fmla="*/ 11041859 w 12192001"/>
              <a:gd name="connsiteY3238" fmla="*/ 3374515 h 6858000"/>
              <a:gd name="connsiteX3239" fmla="*/ 11041859 w 12192001"/>
              <a:gd name="connsiteY3239" fmla="*/ 3408307 h 6858000"/>
              <a:gd name="connsiteX3240" fmla="*/ 11053249 w 12192001"/>
              <a:gd name="connsiteY3240" fmla="*/ 3419571 h 6858000"/>
              <a:gd name="connsiteX3241" fmla="*/ 11064639 w 12192001"/>
              <a:gd name="connsiteY3241" fmla="*/ 3408307 h 6858000"/>
              <a:gd name="connsiteX3242" fmla="*/ 11064639 w 12192001"/>
              <a:gd name="connsiteY3242" fmla="*/ 3329458 h 6858000"/>
              <a:gd name="connsiteX3243" fmla="*/ 11068435 w 12192001"/>
              <a:gd name="connsiteY3243" fmla="*/ 3295665 h 6858000"/>
              <a:gd name="connsiteX3244" fmla="*/ 11068435 w 12192001"/>
              <a:gd name="connsiteY3244" fmla="*/ 3336967 h 6858000"/>
              <a:gd name="connsiteX3245" fmla="*/ 11083621 w 12192001"/>
              <a:gd name="connsiteY3245" fmla="*/ 3363251 h 6858000"/>
              <a:gd name="connsiteX3246" fmla="*/ 11095011 w 12192001"/>
              <a:gd name="connsiteY3246" fmla="*/ 3363251 h 6858000"/>
              <a:gd name="connsiteX3247" fmla="*/ 11102603 w 12192001"/>
              <a:gd name="connsiteY3247" fmla="*/ 3348232 h 6858000"/>
              <a:gd name="connsiteX3248" fmla="*/ 11110195 w 12192001"/>
              <a:gd name="connsiteY3248" fmla="*/ 3299420 h 6858000"/>
              <a:gd name="connsiteX3249" fmla="*/ 11113993 w 12192001"/>
              <a:gd name="connsiteY3249" fmla="*/ 3235590 h 6858000"/>
              <a:gd name="connsiteX3250" fmla="*/ 11113993 w 12192001"/>
              <a:gd name="connsiteY3250" fmla="*/ 3130458 h 6858000"/>
              <a:gd name="connsiteX3251" fmla="*/ 11117789 w 12192001"/>
              <a:gd name="connsiteY3251" fmla="*/ 3111684 h 6858000"/>
              <a:gd name="connsiteX3252" fmla="*/ 11132975 w 12192001"/>
              <a:gd name="connsiteY3252" fmla="*/ 3122948 h 6858000"/>
              <a:gd name="connsiteX3253" fmla="*/ 11148161 w 12192001"/>
              <a:gd name="connsiteY3253" fmla="*/ 3152986 h 6858000"/>
              <a:gd name="connsiteX3254" fmla="*/ 11155753 w 12192001"/>
              <a:gd name="connsiteY3254" fmla="*/ 3183024 h 6858000"/>
              <a:gd name="connsiteX3255" fmla="*/ 11151957 w 12192001"/>
              <a:gd name="connsiteY3255" fmla="*/ 3243099 h 6858000"/>
              <a:gd name="connsiteX3256" fmla="*/ 11148161 w 12192001"/>
              <a:gd name="connsiteY3256" fmla="*/ 3276892 h 6858000"/>
              <a:gd name="connsiteX3257" fmla="*/ 11163347 w 12192001"/>
              <a:gd name="connsiteY3257" fmla="*/ 3288156 h 6858000"/>
              <a:gd name="connsiteX3258" fmla="*/ 11167143 w 12192001"/>
              <a:gd name="connsiteY3258" fmla="*/ 3273137 h 6858000"/>
              <a:gd name="connsiteX3259" fmla="*/ 11174735 w 12192001"/>
              <a:gd name="connsiteY3259" fmla="*/ 3137967 h 6858000"/>
              <a:gd name="connsiteX3260" fmla="*/ 11175749 w 12192001"/>
              <a:gd name="connsiteY3260" fmla="*/ 3092567 h 6858000"/>
              <a:gd name="connsiteX3261" fmla="*/ 11176789 w 12192001"/>
              <a:gd name="connsiteY3261" fmla="*/ 3085190 h 6858000"/>
              <a:gd name="connsiteX3262" fmla="*/ 11203365 w 12192001"/>
              <a:gd name="connsiteY3262" fmla="*/ 3115228 h 6858000"/>
              <a:gd name="connsiteX3263" fmla="*/ 11206133 w 12192001"/>
              <a:gd name="connsiteY3263" fmla="*/ 3117198 h 6858000"/>
              <a:gd name="connsiteX3264" fmla="*/ 11206159 w 12192001"/>
              <a:gd name="connsiteY3264" fmla="*/ 3117688 h 6858000"/>
              <a:gd name="connsiteX3265" fmla="*/ 11207393 w 12192001"/>
              <a:gd name="connsiteY3265" fmla="*/ 3136467 h 6858000"/>
              <a:gd name="connsiteX3266" fmla="*/ 11207393 w 12192001"/>
              <a:gd name="connsiteY3266" fmla="*/ 3162758 h 6858000"/>
              <a:gd name="connsiteX3267" fmla="*/ 11209861 w 12192001"/>
              <a:gd name="connsiteY3267" fmla="*/ 3189049 h 6858000"/>
              <a:gd name="connsiteX3268" fmla="*/ 11207393 w 12192001"/>
              <a:gd name="connsiteY3268" fmla="*/ 3204072 h 6858000"/>
              <a:gd name="connsiteX3269" fmla="*/ 11211095 w 12192001"/>
              <a:gd name="connsiteY3269" fmla="*/ 3211584 h 6858000"/>
              <a:gd name="connsiteX3270" fmla="*/ 11211095 w 12192001"/>
              <a:gd name="connsiteY3270" fmla="*/ 3219096 h 6858000"/>
              <a:gd name="connsiteX3271" fmla="*/ 11213563 w 12192001"/>
              <a:gd name="connsiteY3271" fmla="*/ 3279190 h 6858000"/>
              <a:gd name="connsiteX3272" fmla="*/ 11216031 w 12192001"/>
              <a:gd name="connsiteY3272" fmla="*/ 3324260 h 6858000"/>
              <a:gd name="connsiteX3273" fmla="*/ 11216031 w 12192001"/>
              <a:gd name="connsiteY3273" fmla="*/ 3369330 h 6858000"/>
              <a:gd name="connsiteX3274" fmla="*/ 11218499 w 12192001"/>
              <a:gd name="connsiteY3274" fmla="*/ 3384354 h 6858000"/>
              <a:gd name="connsiteX3275" fmla="*/ 11220967 w 12192001"/>
              <a:gd name="connsiteY3275" fmla="*/ 3403133 h 6858000"/>
              <a:gd name="connsiteX3276" fmla="*/ 11219733 w 12192001"/>
              <a:gd name="connsiteY3276" fmla="*/ 3444447 h 6858000"/>
              <a:gd name="connsiteX3277" fmla="*/ 11225905 w 12192001"/>
              <a:gd name="connsiteY3277" fmla="*/ 3463227 h 6858000"/>
              <a:gd name="connsiteX3278" fmla="*/ 11235777 w 12192001"/>
              <a:gd name="connsiteY3278" fmla="*/ 3478250 h 6858000"/>
              <a:gd name="connsiteX3279" fmla="*/ 11238245 w 12192001"/>
              <a:gd name="connsiteY3279" fmla="*/ 3519564 h 6858000"/>
              <a:gd name="connsiteX3280" fmla="*/ 11238245 w 12192001"/>
              <a:gd name="connsiteY3280" fmla="*/ 3568391 h 6858000"/>
              <a:gd name="connsiteX3281" fmla="*/ 11238245 w 12192001"/>
              <a:gd name="connsiteY3281" fmla="*/ 3613461 h 6858000"/>
              <a:gd name="connsiteX3282" fmla="*/ 11243181 w 12192001"/>
              <a:gd name="connsiteY3282" fmla="*/ 3632240 h 6858000"/>
              <a:gd name="connsiteX3283" fmla="*/ 11249351 w 12192001"/>
              <a:gd name="connsiteY3283" fmla="*/ 3624728 h 6858000"/>
              <a:gd name="connsiteX3284" fmla="*/ 11249351 w 12192001"/>
              <a:gd name="connsiteY3284" fmla="*/ 3605949 h 6858000"/>
              <a:gd name="connsiteX3285" fmla="*/ 11253053 w 12192001"/>
              <a:gd name="connsiteY3285" fmla="*/ 3587170 h 6858000"/>
              <a:gd name="connsiteX3286" fmla="*/ 11259223 w 12192001"/>
              <a:gd name="connsiteY3286" fmla="*/ 3564635 h 6858000"/>
              <a:gd name="connsiteX3287" fmla="*/ 11262925 w 12192001"/>
              <a:gd name="connsiteY3287" fmla="*/ 3530832 h 6858000"/>
              <a:gd name="connsiteX3288" fmla="*/ 11262925 w 12192001"/>
              <a:gd name="connsiteY3288" fmla="*/ 3497029 h 6858000"/>
              <a:gd name="connsiteX3289" fmla="*/ 11261691 w 12192001"/>
              <a:gd name="connsiteY3289" fmla="*/ 3444447 h 6858000"/>
              <a:gd name="connsiteX3290" fmla="*/ 11262925 w 12192001"/>
              <a:gd name="connsiteY3290" fmla="*/ 3436936 h 6858000"/>
              <a:gd name="connsiteX3291" fmla="*/ 11266627 w 12192001"/>
              <a:gd name="connsiteY3291" fmla="*/ 3440691 h 6858000"/>
              <a:gd name="connsiteX3292" fmla="*/ 11269095 w 12192001"/>
              <a:gd name="connsiteY3292" fmla="*/ 3463227 h 6858000"/>
              <a:gd name="connsiteX3293" fmla="*/ 11277733 w 12192001"/>
              <a:gd name="connsiteY3293" fmla="*/ 3470738 h 6858000"/>
              <a:gd name="connsiteX3294" fmla="*/ 11278967 w 12192001"/>
              <a:gd name="connsiteY3294" fmla="*/ 3433180 h 6858000"/>
              <a:gd name="connsiteX3295" fmla="*/ 11280201 w 12192001"/>
              <a:gd name="connsiteY3295" fmla="*/ 3448203 h 6858000"/>
              <a:gd name="connsiteX3296" fmla="*/ 11280201 w 12192001"/>
              <a:gd name="connsiteY3296" fmla="*/ 3482006 h 6858000"/>
              <a:gd name="connsiteX3297" fmla="*/ 11283903 w 12192001"/>
              <a:gd name="connsiteY3297" fmla="*/ 3515809 h 6858000"/>
              <a:gd name="connsiteX3298" fmla="*/ 11291307 w 12192001"/>
              <a:gd name="connsiteY3298" fmla="*/ 3523320 h 6858000"/>
              <a:gd name="connsiteX3299" fmla="*/ 11295009 w 12192001"/>
              <a:gd name="connsiteY3299" fmla="*/ 3504541 h 6858000"/>
              <a:gd name="connsiteX3300" fmla="*/ 11293775 w 12192001"/>
              <a:gd name="connsiteY3300" fmla="*/ 3474494 h 6858000"/>
              <a:gd name="connsiteX3301" fmla="*/ 11291307 w 12192001"/>
              <a:gd name="connsiteY3301" fmla="*/ 3410645 h 6858000"/>
              <a:gd name="connsiteX3302" fmla="*/ 11292541 w 12192001"/>
              <a:gd name="connsiteY3302" fmla="*/ 3403133 h 6858000"/>
              <a:gd name="connsiteX3303" fmla="*/ 11295009 w 12192001"/>
              <a:gd name="connsiteY3303" fmla="*/ 3350551 h 6858000"/>
              <a:gd name="connsiteX3304" fmla="*/ 11297477 w 12192001"/>
              <a:gd name="connsiteY3304" fmla="*/ 3271678 h 6858000"/>
              <a:gd name="connsiteX3305" fmla="*/ 11297477 w 12192001"/>
              <a:gd name="connsiteY3305" fmla="*/ 3267922 h 6858000"/>
              <a:gd name="connsiteX3306" fmla="*/ 11298711 w 12192001"/>
              <a:gd name="connsiteY3306" fmla="*/ 3267922 h 6858000"/>
              <a:gd name="connsiteX3307" fmla="*/ 11301179 w 12192001"/>
              <a:gd name="connsiteY3307" fmla="*/ 3271678 h 6858000"/>
              <a:gd name="connsiteX3308" fmla="*/ 11301179 w 12192001"/>
              <a:gd name="connsiteY3308" fmla="*/ 3282945 h 6858000"/>
              <a:gd name="connsiteX3309" fmla="*/ 11301179 w 12192001"/>
              <a:gd name="connsiteY3309" fmla="*/ 3350551 h 6858000"/>
              <a:gd name="connsiteX3310" fmla="*/ 11303647 w 12192001"/>
              <a:gd name="connsiteY3310" fmla="*/ 3361818 h 6858000"/>
              <a:gd name="connsiteX3311" fmla="*/ 11308583 w 12192001"/>
              <a:gd name="connsiteY3311" fmla="*/ 3380598 h 6858000"/>
              <a:gd name="connsiteX3312" fmla="*/ 11308583 w 12192001"/>
              <a:gd name="connsiteY3312" fmla="*/ 3425668 h 6858000"/>
              <a:gd name="connsiteX3313" fmla="*/ 11311051 w 12192001"/>
              <a:gd name="connsiteY3313" fmla="*/ 3459471 h 6858000"/>
              <a:gd name="connsiteX3314" fmla="*/ 11314753 w 12192001"/>
              <a:gd name="connsiteY3314" fmla="*/ 3440691 h 6858000"/>
              <a:gd name="connsiteX3315" fmla="*/ 11315987 w 12192001"/>
              <a:gd name="connsiteY3315" fmla="*/ 3350551 h 6858000"/>
              <a:gd name="connsiteX3316" fmla="*/ 11315987 w 12192001"/>
              <a:gd name="connsiteY3316" fmla="*/ 3207828 h 6858000"/>
              <a:gd name="connsiteX3317" fmla="*/ 11314753 w 12192001"/>
              <a:gd name="connsiteY3317" fmla="*/ 3189049 h 6858000"/>
              <a:gd name="connsiteX3318" fmla="*/ 11315987 w 12192001"/>
              <a:gd name="connsiteY3318" fmla="*/ 3151490 h 6858000"/>
              <a:gd name="connsiteX3319" fmla="*/ 11314753 w 12192001"/>
              <a:gd name="connsiteY3319" fmla="*/ 3113932 h 6858000"/>
              <a:gd name="connsiteX3320" fmla="*/ 11314753 w 12192001"/>
              <a:gd name="connsiteY3320" fmla="*/ 3087641 h 6858000"/>
              <a:gd name="connsiteX3321" fmla="*/ 11316909 w 12192001"/>
              <a:gd name="connsiteY3321" fmla="*/ 3050449 h 6858000"/>
              <a:gd name="connsiteX3322" fmla="*/ 11321055 w 12192001"/>
              <a:gd name="connsiteY3322" fmla="*/ 3043888 h 6858000"/>
              <a:gd name="connsiteX3323" fmla="*/ 11321055 w 12192001"/>
              <a:gd name="connsiteY3323" fmla="*/ 3025114 h 6858000"/>
              <a:gd name="connsiteX3324" fmla="*/ 11321055 w 12192001"/>
              <a:gd name="connsiteY3324" fmla="*/ 2987567 h 6858000"/>
              <a:gd name="connsiteX3325" fmla="*/ 11321055 w 12192001"/>
              <a:gd name="connsiteY3325" fmla="*/ 2950020 h 6858000"/>
              <a:gd name="connsiteX3326" fmla="*/ 11324853 w 12192001"/>
              <a:gd name="connsiteY3326" fmla="*/ 2946265 h 6858000"/>
              <a:gd name="connsiteX3327" fmla="*/ 11332445 w 12192001"/>
              <a:gd name="connsiteY3327" fmla="*/ 2950020 h 6858000"/>
              <a:gd name="connsiteX3328" fmla="*/ 11332445 w 12192001"/>
              <a:gd name="connsiteY3328" fmla="*/ 2987567 h 6858000"/>
              <a:gd name="connsiteX3329" fmla="*/ 11336241 w 12192001"/>
              <a:gd name="connsiteY3329" fmla="*/ 2998831 h 6858000"/>
              <a:gd name="connsiteX3330" fmla="*/ 11343835 w 12192001"/>
              <a:gd name="connsiteY3330" fmla="*/ 2998831 h 6858000"/>
              <a:gd name="connsiteX3331" fmla="*/ 11356173 w 12192001"/>
              <a:gd name="connsiteY3331" fmla="*/ 2986159 h 6858000"/>
              <a:gd name="connsiteX3332" fmla="*/ 11362739 w 12192001"/>
              <a:gd name="connsiteY3332" fmla="*/ 2986671 h 6858000"/>
              <a:gd name="connsiteX3333" fmla="*/ 11362739 w 12192001"/>
              <a:gd name="connsiteY3333" fmla="*/ 3000337 h 6858000"/>
              <a:gd name="connsiteX3334" fmla="*/ 11370331 w 12192001"/>
              <a:gd name="connsiteY3334" fmla="*/ 3045393 h 6858000"/>
              <a:gd name="connsiteX3335" fmla="*/ 11370331 w 12192001"/>
              <a:gd name="connsiteY3335" fmla="*/ 3086695 h 6858000"/>
              <a:gd name="connsiteX3336" fmla="*/ 11370331 w 12192001"/>
              <a:gd name="connsiteY3336" fmla="*/ 3094205 h 6858000"/>
              <a:gd name="connsiteX3337" fmla="*/ 11377923 w 12192001"/>
              <a:gd name="connsiteY3337" fmla="*/ 3146771 h 6858000"/>
              <a:gd name="connsiteX3338" fmla="*/ 11362739 w 12192001"/>
              <a:gd name="connsiteY3338" fmla="*/ 3191828 h 6858000"/>
              <a:gd name="connsiteX3339" fmla="*/ 11366535 w 12192001"/>
              <a:gd name="connsiteY3339" fmla="*/ 3199337 h 6858000"/>
              <a:gd name="connsiteX3340" fmla="*/ 11370331 w 12192001"/>
              <a:gd name="connsiteY3340" fmla="*/ 3210601 h 6858000"/>
              <a:gd name="connsiteX3341" fmla="*/ 11374127 w 12192001"/>
              <a:gd name="connsiteY3341" fmla="*/ 3323243 h 6858000"/>
              <a:gd name="connsiteX3342" fmla="*/ 11381721 w 12192001"/>
              <a:gd name="connsiteY3342" fmla="*/ 3357036 h 6858000"/>
              <a:gd name="connsiteX3343" fmla="*/ 11381721 w 12192001"/>
              <a:gd name="connsiteY3343" fmla="*/ 3394583 h 6858000"/>
              <a:gd name="connsiteX3344" fmla="*/ 11377923 w 12192001"/>
              <a:gd name="connsiteY3344" fmla="*/ 3454658 h 6858000"/>
              <a:gd name="connsiteX3345" fmla="*/ 11377923 w 12192001"/>
              <a:gd name="connsiteY3345" fmla="*/ 3469677 h 6858000"/>
              <a:gd name="connsiteX3346" fmla="*/ 11381721 w 12192001"/>
              <a:gd name="connsiteY3346" fmla="*/ 3480941 h 6858000"/>
              <a:gd name="connsiteX3347" fmla="*/ 11393109 w 12192001"/>
              <a:gd name="connsiteY3347" fmla="*/ 3473432 h 6858000"/>
              <a:gd name="connsiteX3348" fmla="*/ 11408295 w 12192001"/>
              <a:gd name="connsiteY3348" fmla="*/ 3435885 h 6858000"/>
              <a:gd name="connsiteX3349" fmla="*/ 11419685 w 12192001"/>
              <a:gd name="connsiteY3349" fmla="*/ 3420866 h 6858000"/>
              <a:gd name="connsiteX3350" fmla="*/ 11434871 w 12192001"/>
              <a:gd name="connsiteY3350" fmla="*/ 3477187 h 6858000"/>
              <a:gd name="connsiteX3351" fmla="*/ 11450057 w 12192001"/>
              <a:gd name="connsiteY3351" fmla="*/ 3518489 h 6858000"/>
              <a:gd name="connsiteX3352" fmla="*/ 11465243 w 12192001"/>
              <a:gd name="connsiteY3352" fmla="*/ 3525998 h 6858000"/>
              <a:gd name="connsiteX3353" fmla="*/ 11469039 w 12192001"/>
              <a:gd name="connsiteY3353" fmla="*/ 3510979 h 6858000"/>
              <a:gd name="connsiteX3354" fmla="*/ 11469039 w 12192001"/>
              <a:gd name="connsiteY3354" fmla="*/ 3435885 h 6858000"/>
              <a:gd name="connsiteX3355" fmla="*/ 11503207 w 12192001"/>
              <a:gd name="connsiteY3355" fmla="*/ 3304469 h 6858000"/>
              <a:gd name="connsiteX3356" fmla="*/ 11514597 w 12192001"/>
              <a:gd name="connsiteY3356" fmla="*/ 3255658 h 6858000"/>
              <a:gd name="connsiteX3357" fmla="*/ 11510801 w 12192001"/>
              <a:gd name="connsiteY3357" fmla="*/ 3203092 h 6858000"/>
              <a:gd name="connsiteX3358" fmla="*/ 11499411 w 12192001"/>
              <a:gd name="connsiteY3358" fmla="*/ 3146771 h 6858000"/>
              <a:gd name="connsiteX3359" fmla="*/ 11507003 w 12192001"/>
              <a:gd name="connsiteY3359" fmla="*/ 3056658 h 6858000"/>
              <a:gd name="connsiteX3360" fmla="*/ 11507003 w 12192001"/>
              <a:gd name="connsiteY3360" fmla="*/ 3045393 h 6858000"/>
              <a:gd name="connsiteX3361" fmla="*/ 11501673 w 12192001"/>
              <a:gd name="connsiteY3361" fmla="*/ 3006454 h 6858000"/>
              <a:gd name="connsiteX3362" fmla="*/ 11508507 w 12192001"/>
              <a:gd name="connsiteY3362" fmla="*/ 3006810 h 6858000"/>
              <a:gd name="connsiteX3363" fmla="*/ 11514675 w 12192001"/>
              <a:gd name="connsiteY3363" fmla="*/ 2998831 h 6858000"/>
              <a:gd name="connsiteX3364" fmla="*/ 11526065 w 12192001"/>
              <a:gd name="connsiteY3364" fmla="*/ 2998831 h 6858000"/>
              <a:gd name="connsiteX3365" fmla="*/ 11533183 w 12192001"/>
              <a:gd name="connsiteY3365" fmla="*/ 3007279 h 6858000"/>
              <a:gd name="connsiteX3366" fmla="*/ 11533509 w 12192001"/>
              <a:gd name="connsiteY3366" fmla="*/ 3006635 h 6858000"/>
              <a:gd name="connsiteX3367" fmla="*/ 11533509 w 12192001"/>
              <a:gd name="connsiteY3367" fmla="*/ 3013933 h 6858000"/>
              <a:gd name="connsiteX3368" fmla="*/ 11535977 w 12192001"/>
              <a:gd name="connsiteY3368" fmla="*/ 3074027 h 6858000"/>
              <a:gd name="connsiteX3369" fmla="*/ 11538445 w 12192001"/>
              <a:gd name="connsiteY3369" fmla="*/ 3119097 h 6858000"/>
              <a:gd name="connsiteX3370" fmla="*/ 11538445 w 12192001"/>
              <a:gd name="connsiteY3370" fmla="*/ 3164167 h 6858000"/>
              <a:gd name="connsiteX3371" fmla="*/ 11540913 w 12192001"/>
              <a:gd name="connsiteY3371" fmla="*/ 3179191 h 6858000"/>
              <a:gd name="connsiteX3372" fmla="*/ 11543381 w 12192001"/>
              <a:gd name="connsiteY3372" fmla="*/ 3197970 h 6858000"/>
              <a:gd name="connsiteX3373" fmla="*/ 11542147 w 12192001"/>
              <a:gd name="connsiteY3373" fmla="*/ 3239284 h 6858000"/>
              <a:gd name="connsiteX3374" fmla="*/ 11548317 w 12192001"/>
              <a:gd name="connsiteY3374" fmla="*/ 3258064 h 6858000"/>
              <a:gd name="connsiteX3375" fmla="*/ 11558189 w 12192001"/>
              <a:gd name="connsiteY3375" fmla="*/ 3273087 h 6858000"/>
              <a:gd name="connsiteX3376" fmla="*/ 11560657 w 12192001"/>
              <a:gd name="connsiteY3376" fmla="*/ 3314401 h 6858000"/>
              <a:gd name="connsiteX3377" fmla="*/ 11560657 w 12192001"/>
              <a:gd name="connsiteY3377" fmla="*/ 3363228 h 6858000"/>
              <a:gd name="connsiteX3378" fmla="*/ 11560657 w 12192001"/>
              <a:gd name="connsiteY3378" fmla="*/ 3408298 h 6858000"/>
              <a:gd name="connsiteX3379" fmla="*/ 11565593 w 12192001"/>
              <a:gd name="connsiteY3379" fmla="*/ 3427077 h 6858000"/>
              <a:gd name="connsiteX3380" fmla="*/ 11571763 w 12192001"/>
              <a:gd name="connsiteY3380" fmla="*/ 3419565 h 6858000"/>
              <a:gd name="connsiteX3381" fmla="*/ 11571763 w 12192001"/>
              <a:gd name="connsiteY3381" fmla="*/ 3400786 h 6858000"/>
              <a:gd name="connsiteX3382" fmla="*/ 11575465 w 12192001"/>
              <a:gd name="connsiteY3382" fmla="*/ 3382007 h 6858000"/>
              <a:gd name="connsiteX3383" fmla="*/ 11581635 w 12192001"/>
              <a:gd name="connsiteY3383" fmla="*/ 3359472 h 6858000"/>
              <a:gd name="connsiteX3384" fmla="*/ 11585337 w 12192001"/>
              <a:gd name="connsiteY3384" fmla="*/ 3325669 h 6858000"/>
              <a:gd name="connsiteX3385" fmla="*/ 11585337 w 12192001"/>
              <a:gd name="connsiteY3385" fmla="*/ 3291866 h 6858000"/>
              <a:gd name="connsiteX3386" fmla="*/ 11584103 w 12192001"/>
              <a:gd name="connsiteY3386" fmla="*/ 3239284 h 6858000"/>
              <a:gd name="connsiteX3387" fmla="*/ 11585337 w 12192001"/>
              <a:gd name="connsiteY3387" fmla="*/ 3231773 h 6858000"/>
              <a:gd name="connsiteX3388" fmla="*/ 11589039 w 12192001"/>
              <a:gd name="connsiteY3388" fmla="*/ 3235528 h 6858000"/>
              <a:gd name="connsiteX3389" fmla="*/ 11591507 w 12192001"/>
              <a:gd name="connsiteY3389" fmla="*/ 3258064 h 6858000"/>
              <a:gd name="connsiteX3390" fmla="*/ 11600145 w 12192001"/>
              <a:gd name="connsiteY3390" fmla="*/ 3265575 h 6858000"/>
              <a:gd name="connsiteX3391" fmla="*/ 11601379 w 12192001"/>
              <a:gd name="connsiteY3391" fmla="*/ 3228017 h 6858000"/>
              <a:gd name="connsiteX3392" fmla="*/ 11602613 w 12192001"/>
              <a:gd name="connsiteY3392" fmla="*/ 3243040 h 6858000"/>
              <a:gd name="connsiteX3393" fmla="*/ 11602613 w 12192001"/>
              <a:gd name="connsiteY3393" fmla="*/ 3276843 h 6858000"/>
              <a:gd name="connsiteX3394" fmla="*/ 11606315 w 12192001"/>
              <a:gd name="connsiteY3394" fmla="*/ 3310646 h 6858000"/>
              <a:gd name="connsiteX3395" fmla="*/ 11613719 w 12192001"/>
              <a:gd name="connsiteY3395" fmla="*/ 3318157 h 6858000"/>
              <a:gd name="connsiteX3396" fmla="*/ 11617421 w 12192001"/>
              <a:gd name="connsiteY3396" fmla="*/ 3299378 h 6858000"/>
              <a:gd name="connsiteX3397" fmla="*/ 11616187 w 12192001"/>
              <a:gd name="connsiteY3397" fmla="*/ 3269331 h 6858000"/>
              <a:gd name="connsiteX3398" fmla="*/ 11613719 w 12192001"/>
              <a:gd name="connsiteY3398" fmla="*/ 3205482 h 6858000"/>
              <a:gd name="connsiteX3399" fmla="*/ 11614953 w 12192001"/>
              <a:gd name="connsiteY3399" fmla="*/ 3197970 h 6858000"/>
              <a:gd name="connsiteX3400" fmla="*/ 11616487 w 12192001"/>
              <a:gd name="connsiteY3400" fmla="*/ 3165284 h 6858000"/>
              <a:gd name="connsiteX3401" fmla="*/ 11617101 w 12192001"/>
              <a:gd name="connsiteY3401" fmla="*/ 3165545 h 6858000"/>
              <a:gd name="connsiteX3402" fmla="*/ 11630901 w 12192001"/>
              <a:gd name="connsiteY3402" fmla="*/ 3173343 h 6858000"/>
              <a:gd name="connsiteX3403" fmla="*/ 11630995 w 12192001"/>
              <a:gd name="connsiteY3403" fmla="*/ 3175435 h 6858000"/>
              <a:gd name="connsiteX3404" fmla="*/ 11630995 w 12192001"/>
              <a:gd name="connsiteY3404" fmla="*/ 3220505 h 6858000"/>
              <a:gd name="connsiteX3405" fmla="*/ 11633317 w 12192001"/>
              <a:gd name="connsiteY3405" fmla="*/ 3252288 h 6858000"/>
              <a:gd name="connsiteX3406" fmla="*/ 11632287 w 12192001"/>
              <a:gd name="connsiteY3406" fmla="*/ 3259413 h 6858000"/>
              <a:gd name="connsiteX3407" fmla="*/ 11651269 w 12192001"/>
              <a:gd name="connsiteY3407" fmla="*/ 3274432 h 6858000"/>
              <a:gd name="connsiteX3408" fmla="*/ 11651269 w 12192001"/>
              <a:gd name="connsiteY3408" fmla="*/ 3304469 h 6858000"/>
              <a:gd name="connsiteX3409" fmla="*/ 11632287 w 12192001"/>
              <a:gd name="connsiteY3409" fmla="*/ 3311979 h 6858000"/>
              <a:gd name="connsiteX3410" fmla="*/ 11620897 w 12192001"/>
              <a:gd name="connsiteY3410" fmla="*/ 3330752 h 6858000"/>
              <a:gd name="connsiteX3411" fmla="*/ 11613305 w 12192001"/>
              <a:gd name="connsiteY3411" fmla="*/ 3353281 h 6858000"/>
              <a:gd name="connsiteX3412" fmla="*/ 11628491 w 12192001"/>
              <a:gd name="connsiteY3412" fmla="*/ 3383319 h 6858000"/>
              <a:gd name="connsiteX3413" fmla="*/ 11658863 w 12192001"/>
              <a:gd name="connsiteY3413" fmla="*/ 3435885 h 6858000"/>
              <a:gd name="connsiteX3414" fmla="*/ 11651269 w 12192001"/>
              <a:gd name="connsiteY3414" fmla="*/ 3462168 h 6858000"/>
              <a:gd name="connsiteX3415" fmla="*/ 11636083 w 12192001"/>
              <a:gd name="connsiteY3415" fmla="*/ 3492206 h 6858000"/>
              <a:gd name="connsiteX3416" fmla="*/ 11639879 w 12192001"/>
              <a:gd name="connsiteY3416" fmla="*/ 3533508 h 6858000"/>
              <a:gd name="connsiteX3417" fmla="*/ 11651269 w 12192001"/>
              <a:gd name="connsiteY3417" fmla="*/ 3541017 h 6858000"/>
              <a:gd name="connsiteX3418" fmla="*/ 11632287 w 12192001"/>
              <a:gd name="connsiteY3418" fmla="*/ 3604847 h 6858000"/>
              <a:gd name="connsiteX3419" fmla="*/ 11632287 w 12192001"/>
              <a:gd name="connsiteY3419" fmla="*/ 3646150 h 6858000"/>
              <a:gd name="connsiteX3420" fmla="*/ 11628491 w 12192001"/>
              <a:gd name="connsiteY3420" fmla="*/ 3740018 h 6858000"/>
              <a:gd name="connsiteX3421" fmla="*/ 11624695 w 12192001"/>
              <a:gd name="connsiteY3421" fmla="*/ 3766301 h 6858000"/>
              <a:gd name="connsiteX3422" fmla="*/ 11628491 w 12192001"/>
              <a:gd name="connsiteY3422" fmla="*/ 3796339 h 6858000"/>
              <a:gd name="connsiteX3423" fmla="*/ 11628491 w 12192001"/>
              <a:gd name="connsiteY3423" fmla="*/ 3830131 h 6858000"/>
              <a:gd name="connsiteX3424" fmla="*/ 11651269 w 12192001"/>
              <a:gd name="connsiteY3424" fmla="*/ 3833886 h 6858000"/>
              <a:gd name="connsiteX3425" fmla="*/ 11662659 w 12192001"/>
              <a:gd name="connsiteY3425" fmla="*/ 3878943 h 6858000"/>
              <a:gd name="connsiteX3426" fmla="*/ 11658863 w 12192001"/>
              <a:gd name="connsiteY3426" fmla="*/ 3890207 h 6858000"/>
              <a:gd name="connsiteX3427" fmla="*/ 11670251 w 12192001"/>
              <a:gd name="connsiteY3427" fmla="*/ 3897716 h 6858000"/>
              <a:gd name="connsiteX3428" fmla="*/ 11681641 w 12192001"/>
              <a:gd name="connsiteY3428" fmla="*/ 3890207 h 6858000"/>
              <a:gd name="connsiteX3429" fmla="*/ 11677845 w 12192001"/>
              <a:gd name="connsiteY3429" fmla="*/ 3860169 h 6858000"/>
              <a:gd name="connsiteX3430" fmla="*/ 11685437 w 12192001"/>
              <a:gd name="connsiteY3430" fmla="*/ 3826376 h 6858000"/>
              <a:gd name="connsiteX3431" fmla="*/ 11708217 w 12192001"/>
              <a:gd name="connsiteY3431" fmla="*/ 3815112 h 6858000"/>
              <a:gd name="connsiteX3432" fmla="*/ 11715809 w 12192001"/>
              <a:gd name="connsiteY3432" fmla="*/ 3796339 h 6858000"/>
              <a:gd name="connsiteX3433" fmla="*/ 11700623 w 12192001"/>
              <a:gd name="connsiteY3433" fmla="*/ 3751282 h 6858000"/>
              <a:gd name="connsiteX3434" fmla="*/ 11700623 w 12192001"/>
              <a:gd name="connsiteY3434" fmla="*/ 3732508 h 6858000"/>
              <a:gd name="connsiteX3435" fmla="*/ 11712013 w 12192001"/>
              <a:gd name="connsiteY3435" fmla="*/ 3724999 h 6858000"/>
              <a:gd name="connsiteX3436" fmla="*/ 11730995 w 12192001"/>
              <a:gd name="connsiteY3436" fmla="*/ 3728754 h 6858000"/>
              <a:gd name="connsiteX3437" fmla="*/ 11746181 w 12192001"/>
              <a:gd name="connsiteY3437" fmla="*/ 3751282 h 6858000"/>
              <a:gd name="connsiteX3438" fmla="*/ 11753773 w 12192001"/>
              <a:gd name="connsiteY3438" fmla="*/ 3755037 h 6858000"/>
              <a:gd name="connsiteX3439" fmla="*/ 11757571 w 12192001"/>
              <a:gd name="connsiteY3439" fmla="*/ 3747527 h 6858000"/>
              <a:gd name="connsiteX3440" fmla="*/ 11753773 w 12192001"/>
              <a:gd name="connsiteY3440" fmla="*/ 3709980 h 6858000"/>
              <a:gd name="connsiteX3441" fmla="*/ 11753773 w 12192001"/>
              <a:gd name="connsiteY3441" fmla="*/ 3706225 h 6858000"/>
              <a:gd name="connsiteX3442" fmla="*/ 11761367 w 12192001"/>
              <a:gd name="connsiteY3442" fmla="*/ 3706225 h 6858000"/>
              <a:gd name="connsiteX3443" fmla="*/ 11772757 w 12192001"/>
              <a:gd name="connsiteY3443" fmla="*/ 3702471 h 6858000"/>
              <a:gd name="connsiteX3444" fmla="*/ 11772757 w 12192001"/>
              <a:gd name="connsiteY3444" fmla="*/ 3676188 h 6858000"/>
              <a:gd name="connsiteX3445" fmla="*/ 11784145 w 12192001"/>
              <a:gd name="connsiteY3445" fmla="*/ 3709980 h 6858000"/>
              <a:gd name="connsiteX3446" fmla="*/ 11795535 w 12192001"/>
              <a:gd name="connsiteY3446" fmla="*/ 3713735 h 6858000"/>
              <a:gd name="connsiteX3447" fmla="*/ 11818313 w 12192001"/>
              <a:gd name="connsiteY3447" fmla="*/ 3724999 h 6858000"/>
              <a:gd name="connsiteX3448" fmla="*/ 11818313 w 12192001"/>
              <a:gd name="connsiteY3448" fmla="*/ 3740018 h 6858000"/>
              <a:gd name="connsiteX3449" fmla="*/ 11825907 w 12192001"/>
              <a:gd name="connsiteY3449" fmla="*/ 3740018 h 6858000"/>
              <a:gd name="connsiteX3450" fmla="*/ 11829703 w 12192001"/>
              <a:gd name="connsiteY3450" fmla="*/ 3740018 h 6858000"/>
              <a:gd name="connsiteX3451" fmla="*/ 11844889 w 12192001"/>
              <a:gd name="connsiteY3451" fmla="*/ 3668678 h 6858000"/>
              <a:gd name="connsiteX3452" fmla="*/ 11863871 w 12192001"/>
              <a:gd name="connsiteY3452" fmla="*/ 3623621 h 6858000"/>
              <a:gd name="connsiteX3453" fmla="*/ 11871465 w 12192001"/>
              <a:gd name="connsiteY3453" fmla="*/ 3616111 h 6858000"/>
              <a:gd name="connsiteX3454" fmla="*/ 11879057 w 12192001"/>
              <a:gd name="connsiteY3454" fmla="*/ 3627376 h 6858000"/>
              <a:gd name="connsiteX3455" fmla="*/ 11879057 w 12192001"/>
              <a:gd name="connsiteY3455" fmla="*/ 3661169 h 6858000"/>
              <a:gd name="connsiteX3456" fmla="*/ 11882853 w 12192001"/>
              <a:gd name="connsiteY3456" fmla="*/ 3668678 h 6858000"/>
              <a:gd name="connsiteX3457" fmla="*/ 11890447 w 12192001"/>
              <a:gd name="connsiteY3457" fmla="*/ 3664923 h 6858000"/>
              <a:gd name="connsiteX3458" fmla="*/ 11898039 w 12192001"/>
              <a:gd name="connsiteY3458" fmla="*/ 3642395 h 6858000"/>
              <a:gd name="connsiteX3459" fmla="*/ 11898039 w 12192001"/>
              <a:gd name="connsiteY3459" fmla="*/ 3608602 h 6858000"/>
              <a:gd name="connsiteX3460" fmla="*/ 11913225 w 12192001"/>
              <a:gd name="connsiteY3460" fmla="*/ 3604847 h 6858000"/>
              <a:gd name="connsiteX3461" fmla="*/ 11920819 w 12192001"/>
              <a:gd name="connsiteY3461" fmla="*/ 3604847 h 6858000"/>
              <a:gd name="connsiteX3462" fmla="*/ 11943597 w 12192001"/>
              <a:gd name="connsiteY3462" fmla="*/ 3661169 h 6858000"/>
              <a:gd name="connsiteX3463" fmla="*/ 11936005 w 12192001"/>
              <a:gd name="connsiteY3463" fmla="*/ 3792584 h 6858000"/>
              <a:gd name="connsiteX3464" fmla="*/ 11943597 w 12192001"/>
              <a:gd name="connsiteY3464" fmla="*/ 3811358 h 6858000"/>
              <a:gd name="connsiteX3465" fmla="*/ 11951191 w 12192001"/>
              <a:gd name="connsiteY3465" fmla="*/ 3792584 h 6858000"/>
              <a:gd name="connsiteX3466" fmla="*/ 11958783 w 12192001"/>
              <a:gd name="connsiteY3466" fmla="*/ 3747527 h 6858000"/>
              <a:gd name="connsiteX3467" fmla="*/ 11958783 w 12192001"/>
              <a:gd name="connsiteY3467" fmla="*/ 3698716 h 6858000"/>
              <a:gd name="connsiteX3468" fmla="*/ 11962579 w 12192001"/>
              <a:gd name="connsiteY3468" fmla="*/ 3623621 h 6858000"/>
              <a:gd name="connsiteX3469" fmla="*/ 12011933 w 12192001"/>
              <a:gd name="connsiteY3469" fmla="*/ 3495960 h 6858000"/>
              <a:gd name="connsiteX3470" fmla="*/ 12023323 w 12192001"/>
              <a:gd name="connsiteY3470" fmla="*/ 3450904 h 6858000"/>
              <a:gd name="connsiteX3471" fmla="*/ 12027119 w 12192001"/>
              <a:gd name="connsiteY3471" fmla="*/ 3435885 h 6858000"/>
              <a:gd name="connsiteX3472" fmla="*/ 12034713 w 12192001"/>
              <a:gd name="connsiteY3472" fmla="*/ 3450904 h 6858000"/>
              <a:gd name="connsiteX3473" fmla="*/ 12034713 w 12192001"/>
              <a:gd name="connsiteY3473" fmla="*/ 3646150 h 6858000"/>
              <a:gd name="connsiteX3474" fmla="*/ 12072677 w 12192001"/>
              <a:gd name="connsiteY3474" fmla="*/ 3702471 h 6858000"/>
              <a:gd name="connsiteX3475" fmla="*/ 12080269 w 12192001"/>
              <a:gd name="connsiteY3475" fmla="*/ 3702471 h 6858000"/>
              <a:gd name="connsiteX3476" fmla="*/ 12110641 w 12192001"/>
              <a:gd name="connsiteY3476" fmla="*/ 3687452 h 6858000"/>
              <a:gd name="connsiteX3477" fmla="*/ 12133421 w 12192001"/>
              <a:gd name="connsiteY3477" fmla="*/ 3664923 h 6858000"/>
              <a:gd name="connsiteX3478" fmla="*/ 12178979 w 12192001"/>
              <a:gd name="connsiteY3478" fmla="*/ 3631130 h 6858000"/>
              <a:gd name="connsiteX3479" fmla="*/ 12192001 w 12192001"/>
              <a:gd name="connsiteY3479" fmla="*/ 3625560 h 6858000"/>
              <a:gd name="connsiteX3480" fmla="*/ 12192001 w 12192001"/>
              <a:gd name="connsiteY3480" fmla="*/ 6858000 h 6858000"/>
              <a:gd name="connsiteX3481" fmla="*/ 0 w 12192001"/>
              <a:gd name="connsiteY348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</a:cxnLst>
            <a:rect l="l" t="t" r="r" b="b"/>
            <a:pathLst>
              <a:path w="12192001" h="6858000">
                <a:moveTo>
                  <a:pt x="9190279" y="3229905"/>
                </a:moveTo>
                <a:lnTo>
                  <a:pt x="9200621" y="3239530"/>
                </a:lnTo>
                <a:lnTo>
                  <a:pt x="9197049" y="3257486"/>
                </a:lnTo>
                <a:cubicBezTo>
                  <a:pt x="9193251" y="3265465"/>
                  <a:pt x="9187557" y="3272036"/>
                  <a:pt x="9179965" y="3277668"/>
                </a:cubicBezTo>
                <a:cubicBezTo>
                  <a:pt x="9179965" y="3288932"/>
                  <a:pt x="9179965" y="3300196"/>
                  <a:pt x="9179965" y="3311460"/>
                </a:cubicBezTo>
                <a:cubicBezTo>
                  <a:pt x="9179965" y="3318970"/>
                  <a:pt x="9176169" y="3318970"/>
                  <a:pt x="9172371" y="3322724"/>
                </a:cubicBezTo>
                <a:cubicBezTo>
                  <a:pt x="9168575" y="3326479"/>
                  <a:pt x="9164779" y="3322724"/>
                  <a:pt x="9160983" y="3318970"/>
                </a:cubicBezTo>
                <a:cubicBezTo>
                  <a:pt x="9153389" y="3313338"/>
                  <a:pt x="9149593" y="3310522"/>
                  <a:pt x="9149117" y="3307236"/>
                </a:cubicBezTo>
                <a:cubicBezTo>
                  <a:pt x="9148643" y="3303951"/>
                  <a:pt x="9151491" y="3300196"/>
                  <a:pt x="9157185" y="3292687"/>
                </a:cubicBezTo>
                <a:cubicBezTo>
                  <a:pt x="9160983" y="3288932"/>
                  <a:pt x="9172371" y="3277668"/>
                  <a:pt x="9176169" y="3277668"/>
                </a:cubicBezTo>
                <a:lnTo>
                  <a:pt x="9175531" y="3264129"/>
                </a:lnTo>
                <a:lnTo>
                  <a:pt x="9178889" y="3267452"/>
                </a:lnTo>
                <a:cubicBezTo>
                  <a:pt x="9190279" y="3259943"/>
                  <a:pt x="9186483" y="3241169"/>
                  <a:pt x="9190279" y="3229905"/>
                </a:cubicBezTo>
                <a:close/>
                <a:moveTo>
                  <a:pt x="2427530" y="3229904"/>
                </a:moveTo>
                <a:lnTo>
                  <a:pt x="2437871" y="3239529"/>
                </a:lnTo>
                <a:lnTo>
                  <a:pt x="2434299" y="3257485"/>
                </a:lnTo>
                <a:cubicBezTo>
                  <a:pt x="2430502" y="3265464"/>
                  <a:pt x="2424808" y="3272035"/>
                  <a:pt x="2417215" y="3277667"/>
                </a:cubicBezTo>
                <a:cubicBezTo>
                  <a:pt x="2417215" y="3288931"/>
                  <a:pt x="2417215" y="3300195"/>
                  <a:pt x="2417215" y="3311459"/>
                </a:cubicBezTo>
                <a:cubicBezTo>
                  <a:pt x="2417215" y="3318969"/>
                  <a:pt x="2413419" y="3318969"/>
                  <a:pt x="2409622" y="3322723"/>
                </a:cubicBezTo>
                <a:cubicBezTo>
                  <a:pt x="2405826" y="3326478"/>
                  <a:pt x="2402029" y="3322723"/>
                  <a:pt x="2398233" y="3318969"/>
                </a:cubicBezTo>
                <a:cubicBezTo>
                  <a:pt x="2390640" y="3313337"/>
                  <a:pt x="2386844" y="3310521"/>
                  <a:pt x="2386368" y="3307235"/>
                </a:cubicBezTo>
                <a:cubicBezTo>
                  <a:pt x="2385894" y="3303950"/>
                  <a:pt x="2388741" y="3300195"/>
                  <a:pt x="2394436" y="3292686"/>
                </a:cubicBezTo>
                <a:cubicBezTo>
                  <a:pt x="2398233" y="3288931"/>
                  <a:pt x="2409622" y="3277667"/>
                  <a:pt x="2413419" y="3277667"/>
                </a:cubicBezTo>
                <a:lnTo>
                  <a:pt x="2412782" y="3264128"/>
                </a:lnTo>
                <a:lnTo>
                  <a:pt x="2416140" y="3267451"/>
                </a:lnTo>
                <a:cubicBezTo>
                  <a:pt x="2427530" y="3259942"/>
                  <a:pt x="2423734" y="3241168"/>
                  <a:pt x="2427530" y="3229904"/>
                </a:cubicBezTo>
                <a:close/>
                <a:moveTo>
                  <a:pt x="9175093" y="3213128"/>
                </a:moveTo>
                <a:lnTo>
                  <a:pt x="9175093" y="3219648"/>
                </a:lnTo>
                <a:lnTo>
                  <a:pt x="9174269" y="3216184"/>
                </a:lnTo>
                <a:close/>
                <a:moveTo>
                  <a:pt x="2412344" y="3213127"/>
                </a:moveTo>
                <a:lnTo>
                  <a:pt x="2412344" y="3219647"/>
                </a:lnTo>
                <a:lnTo>
                  <a:pt x="2411520" y="3216183"/>
                </a:lnTo>
                <a:close/>
                <a:moveTo>
                  <a:pt x="7852245" y="3203298"/>
                </a:moveTo>
                <a:lnTo>
                  <a:pt x="7858997" y="3216262"/>
                </a:lnTo>
                <a:lnTo>
                  <a:pt x="7855917" y="3225149"/>
                </a:lnTo>
                <a:lnTo>
                  <a:pt x="7845721" y="3215065"/>
                </a:lnTo>
                <a:close/>
                <a:moveTo>
                  <a:pt x="1089495" y="3203297"/>
                </a:moveTo>
                <a:lnTo>
                  <a:pt x="1096247" y="3216261"/>
                </a:lnTo>
                <a:lnTo>
                  <a:pt x="1093167" y="3225148"/>
                </a:lnTo>
                <a:lnTo>
                  <a:pt x="1082971" y="3215064"/>
                </a:lnTo>
                <a:close/>
                <a:moveTo>
                  <a:pt x="8412877" y="3194537"/>
                </a:moveTo>
                <a:lnTo>
                  <a:pt x="8412877" y="3197366"/>
                </a:lnTo>
                <a:cubicBezTo>
                  <a:pt x="8416673" y="3201120"/>
                  <a:pt x="8420471" y="3201120"/>
                  <a:pt x="8424267" y="3200651"/>
                </a:cubicBezTo>
                <a:lnTo>
                  <a:pt x="8429293" y="3200858"/>
                </a:lnTo>
                <a:lnTo>
                  <a:pt x="8429293" y="3219288"/>
                </a:lnTo>
                <a:cubicBezTo>
                  <a:pt x="8429293" y="3226798"/>
                  <a:pt x="8425497" y="3226798"/>
                  <a:pt x="8421701" y="3230552"/>
                </a:cubicBezTo>
                <a:cubicBezTo>
                  <a:pt x="8417905" y="3234307"/>
                  <a:pt x="8414107" y="3230552"/>
                  <a:pt x="8410311" y="3226798"/>
                </a:cubicBezTo>
                <a:cubicBezTo>
                  <a:pt x="8402719" y="3221166"/>
                  <a:pt x="8398921" y="3218350"/>
                  <a:pt x="8398447" y="3215064"/>
                </a:cubicBezTo>
                <a:cubicBezTo>
                  <a:pt x="8397973" y="3211779"/>
                  <a:pt x="8400821" y="3208024"/>
                  <a:pt x="8406515" y="3200515"/>
                </a:cubicBezTo>
                <a:close/>
                <a:moveTo>
                  <a:pt x="1650128" y="3194536"/>
                </a:moveTo>
                <a:lnTo>
                  <a:pt x="1650128" y="3197365"/>
                </a:lnTo>
                <a:cubicBezTo>
                  <a:pt x="1653924" y="3201119"/>
                  <a:pt x="1657721" y="3201119"/>
                  <a:pt x="1661517" y="3200650"/>
                </a:cubicBezTo>
                <a:lnTo>
                  <a:pt x="1666544" y="3200857"/>
                </a:lnTo>
                <a:lnTo>
                  <a:pt x="1666544" y="3219287"/>
                </a:lnTo>
                <a:cubicBezTo>
                  <a:pt x="1666544" y="3226797"/>
                  <a:pt x="1662748" y="3226797"/>
                  <a:pt x="1658951" y="3230551"/>
                </a:cubicBezTo>
                <a:cubicBezTo>
                  <a:pt x="1655155" y="3234306"/>
                  <a:pt x="1651358" y="3230551"/>
                  <a:pt x="1647562" y="3226797"/>
                </a:cubicBezTo>
                <a:cubicBezTo>
                  <a:pt x="1639969" y="3221165"/>
                  <a:pt x="1636172" y="3218349"/>
                  <a:pt x="1635698" y="3215063"/>
                </a:cubicBezTo>
                <a:cubicBezTo>
                  <a:pt x="1635223" y="3211778"/>
                  <a:pt x="1638071" y="3208023"/>
                  <a:pt x="1643765" y="3200514"/>
                </a:cubicBezTo>
                <a:close/>
                <a:moveTo>
                  <a:pt x="5750363" y="3186884"/>
                </a:moveTo>
                <a:lnTo>
                  <a:pt x="5752736" y="3195581"/>
                </a:lnTo>
                <a:cubicBezTo>
                  <a:pt x="5752736" y="3199336"/>
                  <a:pt x="5756533" y="3199336"/>
                  <a:pt x="5760329" y="3199336"/>
                </a:cubicBezTo>
                <a:cubicBezTo>
                  <a:pt x="5767922" y="3210600"/>
                  <a:pt x="5779311" y="3221864"/>
                  <a:pt x="5775515" y="3233129"/>
                </a:cubicBezTo>
                <a:cubicBezTo>
                  <a:pt x="5775515" y="3244393"/>
                  <a:pt x="5771718" y="3259412"/>
                  <a:pt x="5756533" y="3266921"/>
                </a:cubicBezTo>
                <a:cubicBezTo>
                  <a:pt x="5755584" y="3266921"/>
                  <a:pt x="5753448" y="3270910"/>
                  <a:pt x="5750838" y="3276953"/>
                </a:cubicBezTo>
                <a:lnTo>
                  <a:pt x="5744252" y="3294186"/>
                </a:lnTo>
                <a:lnTo>
                  <a:pt x="5750363" y="3250199"/>
                </a:lnTo>
                <a:close/>
                <a:moveTo>
                  <a:pt x="11637003" y="3176791"/>
                </a:moveTo>
                <a:lnTo>
                  <a:pt x="11643677" y="3180563"/>
                </a:lnTo>
                <a:cubicBezTo>
                  <a:pt x="11647473" y="3184318"/>
                  <a:pt x="11647473" y="3188073"/>
                  <a:pt x="11647473" y="3191828"/>
                </a:cubicBezTo>
                <a:cubicBezTo>
                  <a:pt x="11641779" y="3197460"/>
                  <a:pt x="11640829" y="3204969"/>
                  <a:pt x="11640355" y="3212478"/>
                </a:cubicBezTo>
                <a:lnTo>
                  <a:pt x="11637045" y="3228481"/>
                </a:lnTo>
                <a:lnTo>
                  <a:pt x="11636395" y="3190458"/>
                </a:lnTo>
                <a:close/>
                <a:moveTo>
                  <a:pt x="4874254" y="3176790"/>
                </a:moveTo>
                <a:lnTo>
                  <a:pt x="4880927" y="3180562"/>
                </a:lnTo>
                <a:cubicBezTo>
                  <a:pt x="4884723" y="3184317"/>
                  <a:pt x="4884723" y="3188072"/>
                  <a:pt x="4884723" y="3191827"/>
                </a:cubicBezTo>
                <a:cubicBezTo>
                  <a:pt x="4879029" y="3197459"/>
                  <a:pt x="4878080" y="3204968"/>
                  <a:pt x="4877605" y="3212477"/>
                </a:cubicBezTo>
                <a:lnTo>
                  <a:pt x="4874296" y="3228480"/>
                </a:lnTo>
                <a:lnTo>
                  <a:pt x="4873645" y="3190457"/>
                </a:lnTo>
                <a:close/>
                <a:moveTo>
                  <a:pt x="10392817" y="3171625"/>
                </a:moveTo>
                <a:lnTo>
                  <a:pt x="10396461" y="3174087"/>
                </a:lnTo>
                <a:lnTo>
                  <a:pt x="10396461" y="3189386"/>
                </a:lnTo>
                <a:lnTo>
                  <a:pt x="10393503" y="3177853"/>
                </a:lnTo>
                <a:close/>
                <a:moveTo>
                  <a:pt x="3630068" y="3171624"/>
                </a:moveTo>
                <a:lnTo>
                  <a:pt x="3633711" y="3174086"/>
                </a:lnTo>
                <a:lnTo>
                  <a:pt x="3633711" y="3189385"/>
                </a:lnTo>
                <a:lnTo>
                  <a:pt x="3630753" y="3177852"/>
                </a:lnTo>
                <a:close/>
                <a:moveTo>
                  <a:pt x="7874279" y="3156322"/>
                </a:moveTo>
                <a:lnTo>
                  <a:pt x="7883925" y="3176805"/>
                </a:lnTo>
                <a:lnTo>
                  <a:pt x="7876567" y="3185497"/>
                </a:lnTo>
                <a:lnTo>
                  <a:pt x="7876567" y="3191004"/>
                </a:lnTo>
                <a:lnTo>
                  <a:pt x="7868940" y="3192268"/>
                </a:lnTo>
                <a:lnTo>
                  <a:pt x="7861201" y="3193551"/>
                </a:lnTo>
                <a:lnTo>
                  <a:pt x="7863280" y="3191598"/>
                </a:lnTo>
                <a:cubicBezTo>
                  <a:pt x="7867076" y="3188313"/>
                  <a:pt x="7870872" y="3185497"/>
                  <a:pt x="7872771" y="3185497"/>
                </a:cubicBezTo>
                <a:cubicBezTo>
                  <a:pt x="7868974" y="3177987"/>
                  <a:pt x="7869923" y="3171416"/>
                  <a:pt x="7871821" y="3165315"/>
                </a:cubicBezTo>
                <a:close/>
                <a:moveTo>
                  <a:pt x="1111529" y="3156321"/>
                </a:moveTo>
                <a:lnTo>
                  <a:pt x="1121175" y="3176804"/>
                </a:lnTo>
                <a:lnTo>
                  <a:pt x="1113817" y="3185496"/>
                </a:lnTo>
                <a:lnTo>
                  <a:pt x="1113817" y="3191003"/>
                </a:lnTo>
                <a:lnTo>
                  <a:pt x="1106190" y="3192267"/>
                </a:lnTo>
                <a:lnTo>
                  <a:pt x="1098451" y="3193550"/>
                </a:lnTo>
                <a:lnTo>
                  <a:pt x="1100530" y="3191597"/>
                </a:lnTo>
                <a:cubicBezTo>
                  <a:pt x="1104326" y="3188312"/>
                  <a:pt x="1108122" y="3185496"/>
                  <a:pt x="1110021" y="3185496"/>
                </a:cubicBezTo>
                <a:cubicBezTo>
                  <a:pt x="1106224" y="3177986"/>
                  <a:pt x="1107173" y="3171415"/>
                  <a:pt x="1109071" y="3165314"/>
                </a:cubicBezTo>
                <a:close/>
                <a:moveTo>
                  <a:pt x="8704705" y="3121474"/>
                </a:moveTo>
                <a:lnTo>
                  <a:pt x="8709203" y="3131233"/>
                </a:lnTo>
                <a:cubicBezTo>
                  <a:pt x="8720593" y="3142498"/>
                  <a:pt x="8724389" y="3157517"/>
                  <a:pt x="8712999" y="3168781"/>
                </a:cubicBezTo>
                <a:lnTo>
                  <a:pt x="8702069" y="3192652"/>
                </a:lnTo>
                <a:lnTo>
                  <a:pt x="8702069" y="3166917"/>
                </a:lnTo>
                <a:close/>
                <a:moveTo>
                  <a:pt x="1941955" y="3121473"/>
                </a:moveTo>
                <a:lnTo>
                  <a:pt x="1946453" y="3131232"/>
                </a:lnTo>
                <a:cubicBezTo>
                  <a:pt x="1957843" y="3142497"/>
                  <a:pt x="1961639" y="3157516"/>
                  <a:pt x="1950250" y="3168780"/>
                </a:cubicBezTo>
                <a:lnTo>
                  <a:pt x="1939320" y="3192651"/>
                </a:lnTo>
                <a:lnTo>
                  <a:pt x="1939320" y="3166916"/>
                </a:lnTo>
                <a:close/>
                <a:moveTo>
                  <a:pt x="11619889" y="3062759"/>
                </a:moveTo>
                <a:cubicBezTo>
                  <a:pt x="11621123" y="3062759"/>
                  <a:pt x="11621123" y="3062759"/>
                  <a:pt x="11621123" y="3062759"/>
                </a:cubicBezTo>
                <a:cubicBezTo>
                  <a:pt x="11622357" y="3062759"/>
                  <a:pt x="11623591" y="3062759"/>
                  <a:pt x="11623591" y="3066515"/>
                </a:cubicBezTo>
                <a:cubicBezTo>
                  <a:pt x="11623591" y="3070271"/>
                  <a:pt x="11623591" y="3074027"/>
                  <a:pt x="11623591" y="3077782"/>
                </a:cubicBezTo>
                <a:lnTo>
                  <a:pt x="11623591" y="3134854"/>
                </a:lnTo>
                <a:lnTo>
                  <a:pt x="11617487" y="3143274"/>
                </a:lnTo>
                <a:lnTo>
                  <a:pt x="11619889" y="3066515"/>
                </a:lnTo>
                <a:cubicBezTo>
                  <a:pt x="11619889" y="3066515"/>
                  <a:pt x="11619889" y="3062759"/>
                  <a:pt x="11619889" y="3062759"/>
                </a:cubicBezTo>
                <a:close/>
                <a:moveTo>
                  <a:pt x="4857140" y="3062758"/>
                </a:moveTo>
                <a:cubicBezTo>
                  <a:pt x="4858374" y="3062758"/>
                  <a:pt x="4858374" y="3062758"/>
                  <a:pt x="4858374" y="3062758"/>
                </a:cubicBezTo>
                <a:cubicBezTo>
                  <a:pt x="4859608" y="3062758"/>
                  <a:pt x="4860842" y="3062758"/>
                  <a:pt x="4860842" y="3066514"/>
                </a:cubicBezTo>
                <a:cubicBezTo>
                  <a:pt x="4860842" y="3070270"/>
                  <a:pt x="4860842" y="3074026"/>
                  <a:pt x="4860842" y="3077781"/>
                </a:cubicBezTo>
                <a:lnTo>
                  <a:pt x="4860842" y="3134853"/>
                </a:lnTo>
                <a:lnTo>
                  <a:pt x="4854738" y="3143273"/>
                </a:lnTo>
                <a:lnTo>
                  <a:pt x="4857140" y="3066514"/>
                </a:lnTo>
                <a:cubicBezTo>
                  <a:pt x="4857140" y="3066514"/>
                  <a:pt x="4857140" y="3062758"/>
                  <a:pt x="4857140" y="3062758"/>
                </a:cubicBezTo>
                <a:close/>
                <a:moveTo>
                  <a:pt x="11421763" y="3062275"/>
                </a:moveTo>
                <a:lnTo>
                  <a:pt x="11427357" y="3092699"/>
                </a:lnTo>
                <a:cubicBezTo>
                  <a:pt x="11427357" y="3100209"/>
                  <a:pt x="11434949" y="3103963"/>
                  <a:pt x="11442543" y="3103963"/>
                </a:cubicBezTo>
                <a:lnTo>
                  <a:pt x="11444773" y="3102615"/>
                </a:lnTo>
                <a:lnTo>
                  <a:pt x="11442463" y="3116733"/>
                </a:lnTo>
                <a:cubicBezTo>
                  <a:pt x="11442463" y="3184318"/>
                  <a:pt x="11442463" y="3255658"/>
                  <a:pt x="11442463" y="3323243"/>
                </a:cubicBezTo>
                <a:cubicBezTo>
                  <a:pt x="11442463" y="3345771"/>
                  <a:pt x="11438667" y="3364545"/>
                  <a:pt x="11419685" y="3375809"/>
                </a:cubicBezTo>
                <a:cubicBezTo>
                  <a:pt x="11412093" y="3372054"/>
                  <a:pt x="11412093" y="3364545"/>
                  <a:pt x="11408295" y="3360790"/>
                </a:cubicBezTo>
                <a:cubicBezTo>
                  <a:pt x="11404499" y="3349526"/>
                  <a:pt x="11402601" y="3342016"/>
                  <a:pt x="11404499" y="3336384"/>
                </a:cubicBezTo>
                <a:cubicBezTo>
                  <a:pt x="11406397" y="3330752"/>
                  <a:pt x="11412093" y="3326997"/>
                  <a:pt x="11423481" y="3323243"/>
                </a:cubicBezTo>
                <a:cubicBezTo>
                  <a:pt x="11431075" y="3319488"/>
                  <a:pt x="11431075" y="3315734"/>
                  <a:pt x="11427277" y="3311979"/>
                </a:cubicBezTo>
                <a:cubicBezTo>
                  <a:pt x="11419685" y="3300715"/>
                  <a:pt x="11423481" y="3285696"/>
                  <a:pt x="11423481" y="3274432"/>
                </a:cubicBezTo>
                <a:cubicBezTo>
                  <a:pt x="11423481" y="3251903"/>
                  <a:pt x="11423481" y="3233130"/>
                  <a:pt x="11412093" y="3210601"/>
                </a:cubicBezTo>
                <a:cubicBezTo>
                  <a:pt x="11408295" y="3203092"/>
                  <a:pt x="11404499" y="3188073"/>
                  <a:pt x="11408295" y="3184318"/>
                </a:cubicBezTo>
                <a:cubicBezTo>
                  <a:pt x="11419685" y="3169299"/>
                  <a:pt x="11412093" y="3150526"/>
                  <a:pt x="11419685" y="3139262"/>
                </a:cubicBezTo>
                <a:cubicBezTo>
                  <a:pt x="11423481" y="3131752"/>
                  <a:pt x="11423481" y="3124243"/>
                  <a:pt x="11419685" y="3116733"/>
                </a:cubicBezTo>
                <a:cubicBezTo>
                  <a:pt x="11412093" y="3101714"/>
                  <a:pt x="11412093" y="3090450"/>
                  <a:pt x="11419685" y="3075431"/>
                </a:cubicBezTo>
                <a:close/>
                <a:moveTo>
                  <a:pt x="4659014" y="3062274"/>
                </a:moveTo>
                <a:lnTo>
                  <a:pt x="4664607" y="3092698"/>
                </a:lnTo>
                <a:cubicBezTo>
                  <a:pt x="4664607" y="3100208"/>
                  <a:pt x="4672200" y="3103962"/>
                  <a:pt x="4679793" y="3103962"/>
                </a:cubicBezTo>
                <a:lnTo>
                  <a:pt x="4682023" y="3102614"/>
                </a:lnTo>
                <a:lnTo>
                  <a:pt x="4679714" y="3116732"/>
                </a:lnTo>
                <a:cubicBezTo>
                  <a:pt x="4679714" y="3184317"/>
                  <a:pt x="4679714" y="3255657"/>
                  <a:pt x="4679714" y="3323242"/>
                </a:cubicBezTo>
                <a:cubicBezTo>
                  <a:pt x="4679714" y="3345770"/>
                  <a:pt x="4675918" y="3364544"/>
                  <a:pt x="4656936" y="3375808"/>
                </a:cubicBezTo>
                <a:cubicBezTo>
                  <a:pt x="4649344" y="3372053"/>
                  <a:pt x="4649344" y="3364544"/>
                  <a:pt x="4645546" y="3360789"/>
                </a:cubicBezTo>
                <a:cubicBezTo>
                  <a:pt x="4641750" y="3349525"/>
                  <a:pt x="4639851" y="3342015"/>
                  <a:pt x="4641750" y="3336383"/>
                </a:cubicBezTo>
                <a:cubicBezTo>
                  <a:pt x="4643648" y="3330751"/>
                  <a:pt x="4649344" y="3326996"/>
                  <a:pt x="4660732" y="3323242"/>
                </a:cubicBezTo>
                <a:cubicBezTo>
                  <a:pt x="4668325" y="3319487"/>
                  <a:pt x="4668325" y="3315733"/>
                  <a:pt x="4664528" y="3311978"/>
                </a:cubicBezTo>
                <a:cubicBezTo>
                  <a:pt x="4656936" y="3300714"/>
                  <a:pt x="4660732" y="3285695"/>
                  <a:pt x="4660732" y="3274431"/>
                </a:cubicBezTo>
                <a:cubicBezTo>
                  <a:pt x="4660732" y="3251902"/>
                  <a:pt x="4660732" y="3233129"/>
                  <a:pt x="4649344" y="3210600"/>
                </a:cubicBezTo>
                <a:cubicBezTo>
                  <a:pt x="4645546" y="3203091"/>
                  <a:pt x="4641750" y="3188072"/>
                  <a:pt x="4645546" y="3184317"/>
                </a:cubicBezTo>
                <a:cubicBezTo>
                  <a:pt x="4656936" y="3169298"/>
                  <a:pt x="4649344" y="3150525"/>
                  <a:pt x="4656936" y="3139261"/>
                </a:cubicBezTo>
                <a:cubicBezTo>
                  <a:pt x="4660732" y="3131751"/>
                  <a:pt x="4660732" y="3124242"/>
                  <a:pt x="4656936" y="3116732"/>
                </a:cubicBezTo>
                <a:cubicBezTo>
                  <a:pt x="4649344" y="3101713"/>
                  <a:pt x="4649344" y="3090449"/>
                  <a:pt x="4656936" y="3075430"/>
                </a:cubicBezTo>
                <a:close/>
                <a:moveTo>
                  <a:pt x="6510010" y="2989021"/>
                </a:moveTo>
                <a:lnTo>
                  <a:pt x="6510606" y="3000336"/>
                </a:lnTo>
                <a:lnTo>
                  <a:pt x="6510360" y="3002132"/>
                </a:lnTo>
                <a:lnTo>
                  <a:pt x="6510068" y="2995024"/>
                </a:lnTo>
                <a:close/>
                <a:moveTo>
                  <a:pt x="11419763" y="2983812"/>
                </a:moveTo>
                <a:cubicBezTo>
                  <a:pt x="11419763" y="3010095"/>
                  <a:pt x="11419763" y="3028869"/>
                  <a:pt x="11419763" y="3051397"/>
                </a:cubicBezTo>
                <a:lnTo>
                  <a:pt x="11420905" y="3057605"/>
                </a:lnTo>
                <a:lnTo>
                  <a:pt x="11415889" y="3045393"/>
                </a:lnTo>
                <a:lnTo>
                  <a:pt x="11402023" y="3020131"/>
                </a:lnTo>
                <a:lnTo>
                  <a:pt x="11404577" y="3017604"/>
                </a:lnTo>
                <a:cubicBezTo>
                  <a:pt x="11405527" y="3015727"/>
                  <a:pt x="11406477" y="3013850"/>
                  <a:pt x="11408375" y="3013850"/>
                </a:cubicBezTo>
                <a:cubicBezTo>
                  <a:pt x="11415967" y="3006341"/>
                  <a:pt x="11412171" y="2995076"/>
                  <a:pt x="11419763" y="2983812"/>
                </a:cubicBezTo>
                <a:close/>
                <a:moveTo>
                  <a:pt x="4657014" y="2983811"/>
                </a:moveTo>
                <a:cubicBezTo>
                  <a:pt x="4657014" y="3010094"/>
                  <a:pt x="4657014" y="3028868"/>
                  <a:pt x="4657014" y="3051396"/>
                </a:cubicBezTo>
                <a:lnTo>
                  <a:pt x="4658156" y="3057604"/>
                </a:lnTo>
                <a:lnTo>
                  <a:pt x="4653139" y="3045392"/>
                </a:lnTo>
                <a:lnTo>
                  <a:pt x="4639273" y="3020130"/>
                </a:lnTo>
                <a:lnTo>
                  <a:pt x="4641828" y="3017603"/>
                </a:lnTo>
                <a:cubicBezTo>
                  <a:pt x="4642777" y="3015726"/>
                  <a:pt x="4643727" y="3013849"/>
                  <a:pt x="4645625" y="3013849"/>
                </a:cubicBezTo>
                <a:cubicBezTo>
                  <a:pt x="4653218" y="3006340"/>
                  <a:pt x="4649421" y="2995075"/>
                  <a:pt x="4657014" y="2983811"/>
                </a:cubicBezTo>
                <a:close/>
                <a:moveTo>
                  <a:pt x="5748564" y="2975947"/>
                </a:moveTo>
                <a:lnTo>
                  <a:pt x="5752736" y="2996581"/>
                </a:lnTo>
                <a:cubicBezTo>
                  <a:pt x="5752736" y="2996581"/>
                  <a:pt x="5756533" y="3000336"/>
                  <a:pt x="5760329" y="3000336"/>
                </a:cubicBezTo>
                <a:cubicBezTo>
                  <a:pt x="5764126" y="3007845"/>
                  <a:pt x="5767922" y="3011600"/>
                  <a:pt x="5771718" y="3015355"/>
                </a:cubicBezTo>
                <a:cubicBezTo>
                  <a:pt x="5786904" y="3030374"/>
                  <a:pt x="5786904" y="3045392"/>
                  <a:pt x="5775515" y="3064166"/>
                </a:cubicBezTo>
                <a:cubicBezTo>
                  <a:pt x="5771718" y="3067921"/>
                  <a:pt x="5767922" y="3071676"/>
                  <a:pt x="5764126" y="3075430"/>
                </a:cubicBezTo>
                <a:cubicBezTo>
                  <a:pt x="5760329" y="3077307"/>
                  <a:pt x="5753685" y="3085755"/>
                  <a:pt x="5747991" y="3094204"/>
                </a:cubicBezTo>
                <a:lnTo>
                  <a:pt x="5745683" y="3098353"/>
                </a:lnTo>
                <a:lnTo>
                  <a:pt x="5745547" y="3098087"/>
                </a:lnTo>
                <a:cubicBezTo>
                  <a:pt x="5743620" y="3095270"/>
                  <a:pt x="5742657" y="3092453"/>
                  <a:pt x="5746510" y="3088697"/>
                </a:cubicBezTo>
                <a:cubicBezTo>
                  <a:pt x="5758070" y="3077429"/>
                  <a:pt x="5750363" y="3062406"/>
                  <a:pt x="5750363" y="3051139"/>
                </a:cubicBezTo>
                <a:cubicBezTo>
                  <a:pt x="5750363" y="3039871"/>
                  <a:pt x="5754217" y="3024848"/>
                  <a:pt x="5746510" y="3013580"/>
                </a:cubicBezTo>
                <a:cubicBezTo>
                  <a:pt x="5744583" y="3009824"/>
                  <a:pt x="5744583" y="3005129"/>
                  <a:pt x="5745065" y="3000434"/>
                </a:cubicBezTo>
                <a:cubicBezTo>
                  <a:pt x="5745547" y="2995739"/>
                  <a:pt x="5746510" y="2991045"/>
                  <a:pt x="5746510" y="2987289"/>
                </a:cubicBezTo>
                <a:close/>
                <a:moveTo>
                  <a:pt x="8705771" y="2973327"/>
                </a:moveTo>
                <a:lnTo>
                  <a:pt x="8713889" y="2991167"/>
                </a:lnTo>
                <a:lnTo>
                  <a:pt x="8705771" y="2999445"/>
                </a:lnTo>
                <a:close/>
                <a:moveTo>
                  <a:pt x="1943022" y="2973326"/>
                </a:moveTo>
                <a:lnTo>
                  <a:pt x="1951139" y="2991166"/>
                </a:lnTo>
                <a:lnTo>
                  <a:pt x="1943022" y="2999444"/>
                </a:lnTo>
                <a:close/>
                <a:moveTo>
                  <a:pt x="11161603" y="2969522"/>
                </a:moveTo>
                <a:lnTo>
                  <a:pt x="11161603" y="3009424"/>
                </a:lnTo>
                <a:lnTo>
                  <a:pt x="11151957" y="3025325"/>
                </a:lnTo>
                <a:cubicBezTo>
                  <a:pt x="11151957" y="3029080"/>
                  <a:pt x="11144365" y="3029080"/>
                  <a:pt x="11144365" y="3025325"/>
                </a:cubicBezTo>
                <a:cubicBezTo>
                  <a:pt x="11144365" y="3019693"/>
                  <a:pt x="11141517" y="3015938"/>
                  <a:pt x="11139145" y="3012653"/>
                </a:cubicBezTo>
                <a:lnTo>
                  <a:pt x="11138719" y="3010884"/>
                </a:lnTo>
                <a:lnTo>
                  <a:pt x="11150215" y="3001646"/>
                </a:lnTo>
                <a:cubicBezTo>
                  <a:pt x="11153061" y="2996014"/>
                  <a:pt x="11154011" y="2989444"/>
                  <a:pt x="11154011" y="2983812"/>
                </a:cubicBezTo>
                <a:lnTo>
                  <a:pt x="11155413" y="2976880"/>
                </a:lnTo>
                <a:lnTo>
                  <a:pt x="11155753" y="2976514"/>
                </a:lnTo>
                <a:close/>
                <a:moveTo>
                  <a:pt x="4398854" y="2969521"/>
                </a:moveTo>
                <a:lnTo>
                  <a:pt x="4398854" y="3009423"/>
                </a:lnTo>
                <a:lnTo>
                  <a:pt x="4389207" y="3025324"/>
                </a:lnTo>
                <a:cubicBezTo>
                  <a:pt x="4389207" y="3029079"/>
                  <a:pt x="4381615" y="3029079"/>
                  <a:pt x="4381615" y="3025324"/>
                </a:cubicBezTo>
                <a:cubicBezTo>
                  <a:pt x="4381615" y="3019692"/>
                  <a:pt x="4378767" y="3015937"/>
                  <a:pt x="4376395" y="3012652"/>
                </a:cubicBezTo>
                <a:lnTo>
                  <a:pt x="4375969" y="3010883"/>
                </a:lnTo>
                <a:lnTo>
                  <a:pt x="4387465" y="3001645"/>
                </a:lnTo>
                <a:cubicBezTo>
                  <a:pt x="4390312" y="2996013"/>
                  <a:pt x="4391261" y="2989443"/>
                  <a:pt x="4391261" y="2983811"/>
                </a:cubicBezTo>
                <a:lnTo>
                  <a:pt x="4392663" y="2976879"/>
                </a:lnTo>
                <a:lnTo>
                  <a:pt x="4393004" y="2976513"/>
                </a:lnTo>
                <a:close/>
                <a:moveTo>
                  <a:pt x="11400809" y="2964402"/>
                </a:moveTo>
                <a:lnTo>
                  <a:pt x="11400781" y="2965039"/>
                </a:lnTo>
                <a:lnTo>
                  <a:pt x="11397207" y="2986248"/>
                </a:lnTo>
                <a:lnTo>
                  <a:pt x="11396907" y="2974054"/>
                </a:lnTo>
                <a:close/>
                <a:moveTo>
                  <a:pt x="4638060" y="2964401"/>
                </a:moveTo>
                <a:lnTo>
                  <a:pt x="4638032" y="2965038"/>
                </a:lnTo>
                <a:lnTo>
                  <a:pt x="4634457" y="2986247"/>
                </a:lnTo>
                <a:lnTo>
                  <a:pt x="4634157" y="2974053"/>
                </a:lnTo>
                <a:close/>
                <a:moveTo>
                  <a:pt x="11472915" y="2946265"/>
                </a:moveTo>
                <a:lnTo>
                  <a:pt x="11473823" y="2947163"/>
                </a:lnTo>
                <a:lnTo>
                  <a:pt x="11475683" y="2970299"/>
                </a:lnTo>
                <a:cubicBezTo>
                  <a:pt x="11475683" y="2997520"/>
                  <a:pt x="11474733" y="3024742"/>
                  <a:pt x="11476631" y="3052903"/>
                </a:cubicBezTo>
                <a:cubicBezTo>
                  <a:pt x="11476631" y="3052903"/>
                  <a:pt x="11472835" y="3052903"/>
                  <a:pt x="11472835" y="3056658"/>
                </a:cubicBezTo>
                <a:cubicBezTo>
                  <a:pt x="11465243" y="3052903"/>
                  <a:pt x="11469039" y="3049148"/>
                  <a:pt x="11469039" y="3041639"/>
                </a:cubicBezTo>
                <a:cubicBezTo>
                  <a:pt x="11469039" y="3037884"/>
                  <a:pt x="11465243" y="3037884"/>
                  <a:pt x="11465243" y="3037884"/>
                </a:cubicBezTo>
                <a:cubicBezTo>
                  <a:pt x="11461447" y="3037884"/>
                  <a:pt x="11453853" y="3037884"/>
                  <a:pt x="11457649" y="3041639"/>
                </a:cubicBezTo>
                <a:cubicBezTo>
                  <a:pt x="11457649" y="3045393"/>
                  <a:pt x="11450057" y="3049148"/>
                  <a:pt x="11450057" y="3052903"/>
                </a:cubicBezTo>
                <a:lnTo>
                  <a:pt x="11449339" y="3062567"/>
                </a:lnTo>
                <a:lnTo>
                  <a:pt x="11446339" y="3055152"/>
                </a:lnTo>
                <a:cubicBezTo>
                  <a:pt x="11444441" y="3053274"/>
                  <a:pt x="11444441" y="3049519"/>
                  <a:pt x="11444915" y="3045765"/>
                </a:cubicBezTo>
                <a:cubicBezTo>
                  <a:pt x="11445389" y="3042010"/>
                  <a:pt x="11446339" y="3038255"/>
                  <a:pt x="11446339" y="3036378"/>
                </a:cubicBezTo>
                <a:cubicBezTo>
                  <a:pt x="11457729" y="3010095"/>
                  <a:pt x="11469117" y="2983812"/>
                  <a:pt x="11465321" y="2953774"/>
                </a:cubicBezTo>
                <a:cubicBezTo>
                  <a:pt x="11465321" y="2950020"/>
                  <a:pt x="11469117" y="2946265"/>
                  <a:pt x="11472915" y="2946265"/>
                </a:cubicBezTo>
                <a:close/>
                <a:moveTo>
                  <a:pt x="4710165" y="2946264"/>
                </a:moveTo>
                <a:lnTo>
                  <a:pt x="4711073" y="2947162"/>
                </a:lnTo>
                <a:lnTo>
                  <a:pt x="4712934" y="2970298"/>
                </a:lnTo>
                <a:cubicBezTo>
                  <a:pt x="4712934" y="2997519"/>
                  <a:pt x="4711984" y="3024741"/>
                  <a:pt x="4713882" y="3052902"/>
                </a:cubicBezTo>
                <a:cubicBezTo>
                  <a:pt x="4713882" y="3052902"/>
                  <a:pt x="4710086" y="3052902"/>
                  <a:pt x="4710086" y="3056657"/>
                </a:cubicBezTo>
                <a:cubicBezTo>
                  <a:pt x="4702493" y="3052902"/>
                  <a:pt x="4706290" y="3049147"/>
                  <a:pt x="4706290" y="3041638"/>
                </a:cubicBezTo>
                <a:cubicBezTo>
                  <a:pt x="4706290" y="3037883"/>
                  <a:pt x="4702493" y="3037883"/>
                  <a:pt x="4702493" y="3037883"/>
                </a:cubicBezTo>
                <a:cubicBezTo>
                  <a:pt x="4698697" y="3037883"/>
                  <a:pt x="4691104" y="3037883"/>
                  <a:pt x="4694900" y="3041638"/>
                </a:cubicBezTo>
                <a:cubicBezTo>
                  <a:pt x="4694900" y="3045392"/>
                  <a:pt x="4687307" y="3049147"/>
                  <a:pt x="4687307" y="3052902"/>
                </a:cubicBezTo>
                <a:lnTo>
                  <a:pt x="4686589" y="3062566"/>
                </a:lnTo>
                <a:lnTo>
                  <a:pt x="4683589" y="3055151"/>
                </a:lnTo>
                <a:cubicBezTo>
                  <a:pt x="4681691" y="3053273"/>
                  <a:pt x="4681691" y="3049518"/>
                  <a:pt x="4682166" y="3045764"/>
                </a:cubicBezTo>
                <a:cubicBezTo>
                  <a:pt x="4682640" y="3042009"/>
                  <a:pt x="4683589" y="3038254"/>
                  <a:pt x="4683589" y="3036377"/>
                </a:cubicBezTo>
                <a:cubicBezTo>
                  <a:pt x="4694979" y="3010094"/>
                  <a:pt x="4706368" y="2983811"/>
                  <a:pt x="4702572" y="2953773"/>
                </a:cubicBezTo>
                <a:cubicBezTo>
                  <a:pt x="4702572" y="2950019"/>
                  <a:pt x="4706368" y="2946264"/>
                  <a:pt x="4710165" y="2946264"/>
                </a:cubicBezTo>
                <a:close/>
                <a:moveTo>
                  <a:pt x="9904805" y="2925015"/>
                </a:moveTo>
                <a:lnTo>
                  <a:pt x="9905203" y="2932761"/>
                </a:lnTo>
                <a:cubicBezTo>
                  <a:pt x="9908101" y="2940273"/>
                  <a:pt x="9908101" y="2944028"/>
                  <a:pt x="9913895" y="2944028"/>
                </a:cubicBezTo>
                <a:cubicBezTo>
                  <a:pt x="9916793" y="2944028"/>
                  <a:pt x="9922589" y="2940273"/>
                  <a:pt x="9922589" y="2947784"/>
                </a:cubicBezTo>
                <a:cubicBezTo>
                  <a:pt x="9925487" y="2962808"/>
                  <a:pt x="9934181" y="2974076"/>
                  <a:pt x="9934181" y="2989099"/>
                </a:cubicBezTo>
                <a:cubicBezTo>
                  <a:pt x="9934181" y="3004122"/>
                  <a:pt x="9937079" y="3004122"/>
                  <a:pt x="9928383" y="3019146"/>
                </a:cubicBezTo>
                <a:cubicBezTo>
                  <a:pt x="9928383" y="3022902"/>
                  <a:pt x="9928383" y="3022902"/>
                  <a:pt x="9928383" y="3022902"/>
                </a:cubicBezTo>
                <a:cubicBezTo>
                  <a:pt x="9934181" y="3030414"/>
                  <a:pt x="9931283" y="3041681"/>
                  <a:pt x="9934181" y="3049192"/>
                </a:cubicBezTo>
                <a:cubicBezTo>
                  <a:pt x="9939977" y="3071728"/>
                  <a:pt x="9939977" y="3071728"/>
                  <a:pt x="9928383" y="3090507"/>
                </a:cubicBezTo>
                <a:cubicBezTo>
                  <a:pt x="9928383" y="3090507"/>
                  <a:pt x="9928383" y="3098019"/>
                  <a:pt x="9928383" y="3098019"/>
                </a:cubicBezTo>
                <a:cubicBezTo>
                  <a:pt x="9945773" y="3101774"/>
                  <a:pt x="9934181" y="3113042"/>
                  <a:pt x="9934181" y="3124310"/>
                </a:cubicBezTo>
                <a:cubicBezTo>
                  <a:pt x="9931283" y="3128066"/>
                  <a:pt x="9934181" y="3135578"/>
                  <a:pt x="9928383" y="3135578"/>
                </a:cubicBezTo>
                <a:cubicBezTo>
                  <a:pt x="9922589" y="3131822"/>
                  <a:pt x="9925487" y="3128066"/>
                  <a:pt x="9922589" y="3124310"/>
                </a:cubicBezTo>
                <a:cubicBezTo>
                  <a:pt x="9925487" y="3113042"/>
                  <a:pt x="9925487" y="3101774"/>
                  <a:pt x="9913895" y="3098019"/>
                </a:cubicBezTo>
                <a:cubicBezTo>
                  <a:pt x="9913895" y="3101774"/>
                  <a:pt x="9916793" y="3109286"/>
                  <a:pt x="9910997" y="3109286"/>
                </a:cubicBezTo>
                <a:cubicBezTo>
                  <a:pt x="9908101" y="3113042"/>
                  <a:pt x="9905203" y="3109286"/>
                  <a:pt x="9905203" y="3101774"/>
                </a:cubicBezTo>
                <a:cubicBezTo>
                  <a:pt x="9905203" y="3094263"/>
                  <a:pt x="9902305" y="3090507"/>
                  <a:pt x="9899407" y="3090507"/>
                </a:cubicBezTo>
                <a:cubicBezTo>
                  <a:pt x="9896509" y="3086751"/>
                  <a:pt x="9893611" y="3090507"/>
                  <a:pt x="9896509" y="3090507"/>
                </a:cubicBezTo>
                <a:cubicBezTo>
                  <a:pt x="9896509" y="3090507"/>
                  <a:pt x="9896509" y="3094263"/>
                  <a:pt x="9896509" y="3094263"/>
                </a:cubicBezTo>
                <a:cubicBezTo>
                  <a:pt x="9896509" y="3109286"/>
                  <a:pt x="9899407" y="3124310"/>
                  <a:pt x="9896509" y="3139334"/>
                </a:cubicBezTo>
                <a:cubicBezTo>
                  <a:pt x="9890713" y="3150601"/>
                  <a:pt x="9893611" y="3165624"/>
                  <a:pt x="9893611" y="3176892"/>
                </a:cubicBezTo>
                <a:cubicBezTo>
                  <a:pt x="9902305" y="3184404"/>
                  <a:pt x="9893611" y="3199427"/>
                  <a:pt x="9899407" y="3214450"/>
                </a:cubicBezTo>
                <a:cubicBezTo>
                  <a:pt x="9908101" y="3225718"/>
                  <a:pt x="9893611" y="3233230"/>
                  <a:pt x="9893611" y="3248253"/>
                </a:cubicBezTo>
                <a:cubicBezTo>
                  <a:pt x="9893611" y="3248253"/>
                  <a:pt x="9893611" y="3248253"/>
                  <a:pt x="9893611" y="3252009"/>
                </a:cubicBezTo>
                <a:cubicBezTo>
                  <a:pt x="9896509" y="3252009"/>
                  <a:pt x="9899407" y="3248253"/>
                  <a:pt x="9902305" y="3255765"/>
                </a:cubicBezTo>
                <a:cubicBezTo>
                  <a:pt x="9902305" y="3259520"/>
                  <a:pt x="9902305" y="3263276"/>
                  <a:pt x="9896509" y="3263276"/>
                </a:cubicBezTo>
                <a:cubicBezTo>
                  <a:pt x="9896509" y="3267032"/>
                  <a:pt x="9896509" y="3274544"/>
                  <a:pt x="9896509" y="3278300"/>
                </a:cubicBezTo>
                <a:cubicBezTo>
                  <a:pt x="9896509" y="3282056"/>
                  <a:pt x="9896509" y="3285812"/>
                  <a:pt x="9893611" y="3285812"/>
                </a:cubicBezTo>
                <a:cubicBezTo>
                  <a:pt x="9890713" y="3297080"/>
                  <a:pt x="9899407" y="3304591"/>
                  <a:pt x="9902305" y="3315858"/>
                </a:cubicBezTo>
                <a:cubicBezTo>
                  <a:pt x="9905203" y="3315858"/>
                  <a:pt x="9908101" y="3312102"/>
                  <a:pt x="9910997" y="3319614"/>
                </a:cubicBezTo>
                <a:cubicBezTo>
                  <a:pt x="9910997" y="3323370"/>
                  <a:pt x="9910997" y="3330882"/>
                  <a:pt x="9910997" y="3334638"/>
                </a:cubicBezTo>
                <a:cubicBezTo>
                  <a:pt x="9905203" y="3338394"/>
                  <a:pt x="9899407" y="3334638"/>
                  <a:pt x="9893611" y="3338394"/>
                </a:cubicBezTo>
                <a:cubicBezTo>
                  <a:pt x="9887815" y="3338394"/>
                  <a:pt x="9887815" y="3338394"/>
                  <a:pt x="9887815" y="3345906"/>
                </a:cubicBezTo>
                <a:cubicBezTo>
                  <a:pt x="9887815" y="3349662"/>
                  <a:pt x="9887815" y="3353417"/>
                  <a:pt x="9887815" y="3360929"/>
                </a:cubicBezTo>
                <a:cubicBezTo>
                  <a:pt x="9887815" y="3364685"/>
                  <a:pt x="9887815" y="3372196"/>
                  <a:pt x="9887815" y="3375952"/>
                </a:cubicBezTo>
                <a:cubicBezTo>
                  <a:pt x="9887815" y="3379708"/>
                  <a:pt x="9887815" y="3383464"/>
                  <a:pt x="9884917" y="3383464"/>
                </a:cubicBezTo>
                <a:cubicBezTo>
                  <a:pt x="9873325" y="3394732"/>
                  <a:pt x="9873325" y="3394732"/>
                  <a:pt x="9873325" y="3405999"/>
                </a:cubicBezTo>
                <a:cubicBezTo>
                  <a:pt x="9873325" y="3413510"/>
                  <a:pt x="9873325" y="3417266"/>
                  <a:pt x="9871877" y="3418205"/>
                </a:cubicBezTo>
                <a:lnTo>
                  <a:pt x="9870141" y="3417401"/>
                </a:lnTo>
                <a:lnTo>
                  <a:pt x="9874799" y="3357557"/>
                </a:lnTo>
                <a:lnTo>
                  <a:pt x="9878783" y="3287876"/>
                </a:lnTo>
                <a:lnTo>
                  <a:pt x="9888853" y="3284972"/>
                </a:lnTo>
                <a:cubicBezTo>
                  <a:pt x="9888853" y="3273708"/>
                  <a:pt x="9888853" y="3262443"/>
                  <a:pt x="9888853" y="3251179"/>
                </a:cubicBezTo>
                <a:cubicBezTo>
                  <a:pt x="9892649" y="3243670"/>
                  <a:pt x="9885055" y="3232406"/>
                  <a:pt x="9892649" y="3221141"/>
                </a:cubicBezTo>
                <a:cubicBezTo>
                  <a:pt x="9904037" y="3209877"/>
                  <a:pt x="9888853" y="3206123"/>
                  <a:pt x="9888853" y="3194858"/>
                </a:cubicBezTo>
                <a:lnTo>
                  <a:pt x="9887641" y="3164011"/>
                </a:lnTo>
                <a:lnTo>
                  <a:pt x="9892701" y="3111743"/>
                </a:lnTo>
                <a:cubicBezTo>
                  <a:pt x="9894965" y="3099469"/>
                  <a:pt x="9892739" y="3091752"/>
                  <a:pt x="9888779" y="3080253"/>
                </a:cubicBezTo>
                <a:lnTo>
                  <a:pt x="9885055" y="3069513"/>
                </a:lnTo>
                <a:lnTo>
                  <a:pt x="9885055" y="3059688"/>
                </a:lnTo>
                <a:lnTo>
                  <a:pt x="9884081" y="3046591"/>
                </a:lnTo>
                <a:lnTo>
                  <a:pt x="9890609" y="3034056"/>
                </a:lnTo>
                <a:lnTo>
                  <a:pt x="9883057" y="3032805"/>
                </a:lnTo>
                <a:lnTo>
                  <a:pt x="9882683" y="3027773"/>
                </a:lnTo>
                <a:cubicBezTo>
                  <a:pt x="9880311" y="3017447"/>
                  <a:pt x="9875565" y="3007122"/>
                  <a:pt x="9866073" y="2995858"/>
                </a:cubicBezTo>
                <a:cubicBezTo>
                  <a:pt x="9869869" y="2992103"/>
                  <a:pt x="9877463" y="2992103"/>
                  <a:pt x="9877463" y="2988349"/>
                </a:cubicBezTo>
                <a:cubicBezTo>
                  <a:pt x="9886955" y="2980839"/>
                  <a:pt x="9891701" y="2976146"/>
                  <a:pt x="9892175" y="2970513"/>
                </a:cubicBezTo>
                <a:lnTo>
                  <a:pt x="9885627" y="2956434"/>
                </a:lnTo>
                <a:lnTo>
                  <a:pt x="9894273" y="2941663"/>
                </a:lnTo>
                <a:close/>
                <a:moveTo>
                  <a:pt x="3142055" y="2925014"/>
                </a:moveTo>
                <a:lnTo>
                  <a:pt x="3142453" y="2932760"/>
                </a:lnTo>
                <a:cubicBezTo>
                  <a:pt x="3145351" y="2940272"/>
                  <a:pt x="3145351" y="2944027"/>
                  <a:pt x="3151146" y="2944027"/>
                </a:cubicBezTo>
                <a:cubicBezTo>
                  <a:pt x="3154043" y="2944027"/>
                  <a:pt x="3159840" y="2940272"/>
                  <a:pt x="3159840" y="2947783"/>
                </a:cubicBezTo>
                <a:cubicBezTo>
                  <a:pt x="3162738" y="2962807"/>
                  <a:pt x="3171432" y="2974075"/>
                  <a:pt x="3171432" y="2989098"/>
                </a:cubicBezTo>
                <a:cubicBezTo>
                  <a:pt x="3171432" y="3004121"/>
                  <a:pt x="3174329" y="3004121"/>
                  <a:pt x="3165634" y="3019145"/>
                </a:cubicBezTo>
                <a:cubicBezTo>
                  <a:pt x="3165634" y="3022901"/>
                  <a:pt x="3165634" y="3022901"/>
                  <a:pt x="3165634" y="3022901"/>
                </a:cubicBezTo>
                <a:cubicBezTo>
                  <a:pt x="3171432" y="3030413"/>
                  <a:pt x="3168533" y="3041680"/>
                  <a:pt x="3171432" y="3049191"/>
                </a:cubicBezTo>
                <a:cubicBezTo>
                  <a:pt x="3177227" y="3071727"/>
                  <a:pt x="3177227" y="3071727"/>
                  <a:pt x="3165634" y="3090506"/>
                </a:cubicBezTo>
                <a:cubicBezTo>
                  <a:pt x="3165634" y="3090506"/>
                  <a:pt x="3165634" y="3098018"/>
                  <a:pt x="3165634" y="3098018"/>
                </a:cubicBezTo>
                <a:cubicBezTo>
                  <a:pt x="3183023" y="3101773"/>
                  <a:pt x="3171432" y="3113041"/>
                  <a:pt x="3171432" y="3124309"/>
                </a:cubicBezTo>
                <a:cubicBezTo>
                  <a:pt x="3168533" y="3128065"/>
                  <a:pt x="3171432" y="3135577"/>
                  <a:pt x="3165634" y="3135577"/>
                </a:cubicBezTo>
                <a:cubicBezTo>
                  <a:pt x="3159840" y="3131821"/>
                  <a:pt x="3162738" y="3128065"/>
                  <a:pt x="3159840" y="3124309"/>
                </a:cubicBezTo>
                <a:cubicBezTo>
                  <a:pt x="3162738" y="3113041"/>
                  <a:pt x="3162738" y="3101773"/>
                  <a:pt x="3151146" y="3098018"/>
                </a:cubicBezTo>
                <a:cubicBezTo>
                  <a:pt x="3151146" y="3101773"/>
                  <a:pt x="3154043" y="3109285"/>
                  <a:pt x="3148248" y="3109285"/>
                </a:cubicBezTo>
                <a:cubicBezTo>
                  <a:pt x="3145351" y="3113041"/>
                  <a:pt x="3142453" y="3109285"/>
                  <a:pt x="3142453" y="3101773"/>
                </a:cubicBezTo>
                <a:cubicBezTo>
                  <a:pt x="3142453" y="3094262"/>
                  <a:pt x="3139555" y="3090506"/>
                  <a:pt x="3136657" y="3090506"/>
                </a:cubicBezTo>
                <a:cubicBezTo>
                  <a:pt x="3133759" y="3086750"/>
                  <a:pt x="3130861" y="3090506"/>
                  <a:pt x="3133759" y="3090506"/>
                </a:cubicBezTo>
                <a:cubicBezTo>
                  <a:pt x="3133759" y="3090506"/>
                  <a:pt x="3133759" y="3094262"/>
                  <a:pt x="3133759" y="3094262"/>
                </a:cubicBezTo>
                <a:cubicBezTo>
                  <a:pt x="3133759" y="3109285"/>
                  <a:pt x="3136657" y="3124309"/>
                  <a:pt x="3133759" y="3139333"/>
                </a:cubicBezTo>
                <a:cubicBezTo>
                  <a:pt x="3127963" y="3150600"/>
                  <a:pt x="3130861" y="3165623"/>
                  <a:pt x="3130861" y="3176891"/>
                </a:cubicBezTo>
                <a:cubicBezTo>
                  <a:pt x="3139555" y="3184403"/>
                  <a:pt x="3130861" y="3199426"/>
                  <a:pt x="3136657" y="3214449"/>
                </a:cubicBezTo>
                <a:cubicBezTo>
                  <a:pt x="3145351" y="3225717"/>
                  <a:pt x="3130861" y="3233229"/>
                  <a:pt x="3130861" y="3248252"/>
                </a:cubicBezTo>
                <a:cubicBezTo>
                  <a:pt x="3130861" y="3248252"/>
                  <a:pt x="3130861" y="3248252"/>
                  <a:pt x="3130861" y="3252008"/>
                </a:cubicBezTo>
                <a:cubicBezTo>
                  <a:pt x="3133759" y="3252008"/>
                  <a:pt x="3136657" y="3248252"/>
                  <a:pt x="3139555" y="3255764"/>
                </a:cubicBezTo>
                <a:cubicBezTo>
                  <a:pt x="3139555" y="3259519"/>
                  <a:pt x="3139555" y="3263275"/>
                  <a:pt x="3133759" y="3263275"/>
                </a:cubicBezTo>
                <a:cubicBezTo>
                  <a:pt x="3133759" y="3267031"/>
                  <a:pt x="3133759" y="3274543"/>
                  <a:pt x="3133759" y="3278299"/>
                </a:cubicBezTo>
                <a:cubicBezTo>
                  <a:pt x="3133759" y="3282055"/>
                  <a:pt x="3133759" y="3285811"/>
                  <a:pt x="3130861" y="3285811"/>
                </a:cubicBezTo>
                <a:cubicBezTo>
                  <a:pt x="3127963" y="3297079"/>
                  <a:pt x="3136657" y="3304590"/>
                  <a:pt x="3139555" y="3315857"/>
                </a:cubicBezTo>
                <a:cubicBezTo>
                  <a:pt x="3142453" y="3315857"/>
                  <a:pt x="3145351" y="3312101"/>
                  <a:pt x="3148248" y="3319613"/>
                </a:cubicBezTo>
                <a:cubicBezTo>
                  <a:pt x="3148248" y="3323369"/>
                  <a:pt x="3148248" y="3330881"/>
                  <a:pt x="3148248" y="3334637"/>
                </a:cubicBezTo>
                <a:cubicBezTo>
                  <a:pt x="3142453" y="3338393"/>
                  <a:pt x="3136657" y="3334637"/>
                  <a:pt x="3130861" y="3338393"/>
                </a:cubicBezTo>
                <a:cubicBezTo>
                  <a:pt x="3125066" y="3338393"/>
                  <a:pt x="3125066" y="3338393"/>
                  <a:pt x="3125066" y="3345905"/>
                </a:cubicBezTo>
                <a:cubicBezTo>
                  <a:pt x="3125066" y="3349661"/>
                  <a:pt x="3125066" y="3353416"/>
                  <a:pt x="3125066" y="3360928"/>
                </a:cubicBezTo>
                <a:cubicBezTo>
                  <a:pt x="3125066" y="3364684"/>
                  <a:pt x="3125066" y="3372195"/>
                  <a:pt x="3125066" y="3375951"/>
                </a:cubicBezTo>
                <a:cubicBezTo>
                  <a:pt x="3125066" y="3379707"/>
                  <a:pt x="3125066" y="3383463"/>
                  <a:pt x="3122168" y="3383463"/>
                </a:cubicBezTo>
                <a:cubicBezTo>
                  <a:pt x="3110576" y="3394731"/>
                  <a:pt x="3110576" y="3394731"/>
                  <a:pt x="3110576" y="3405998"/>
                </a:cubicBezTo>
                <a:cubicBezTo>
                  <a:pt x="3110576" y="3413509"/>
                  <a:pt x="3110576" y="3417265"/>
                  <a:pt x="3109127" y="3418204"/>
                </a:cubicBezTo>
                <a:lnTo>
                  <a:pt x="3107392" y="3417400"/>
                </a:lnTo>
                <a:lnTo>
                  <a:pt x="3112050" y="3357556"/>
                </a:lnTo>
                <a:lnTo>
                  <a:pt x="3116034" y="3287875"/>
                </a:lnTo>
                <a:lnTo>
                  <a:pt x="3126103" y="3284971"/>
                </a:lnTo>
                <a:cubicBezTo>
                  <a:pt x="3126103" y="3273707"/>
                  <a:pt x="3126103" y="3262442"/>
                  <a:pt x="3126103" y="3251178"/>
                </a:cubicBezTo>
                <a:cubicBezTo>
                  <a:pt x="3129900" y="3243669"/>
                  <a:pt x="3122306" y="3232405"/>
                  <a:pt x="3129900" y="3221140"/>
                </a:cubicBezTo>
                <a:cubicBezTo>
                  <a:pt x="3141288" y="3209876"/>
                  <a:pt x="3126103" y="3206122"/>
                  <a:pt x="3126103" y="3194857"/>
                </a:cubicBezTo>
                <a:lnTo>
                  <a:pt x="3124892" y="3164010"/>
                </a:lnTo>
                <a:lnTo>
                  <a:pt x="3129951" y="3111742"/>
                </a:lnTo>
                <a:cubicBezTo>
                  <a:pt x="3132215" y="3099468"/>
                  <a:pt x="3129989" y="3091751"/>
                  <a:pt x="3126029" y="3080252"/>
                </a:cubicBezTo>
                <a:lnTo>
                  <a:pt x="3122306" y="3069512"/>
                </a:lnTo>
                <a:lnTo>
                  <a:pt x="3122306" y="3059687"/>
                </a:lnTo>
                <a:lnTo>
                  <a:pt x="3121332" y="3046590"/>
                </a:lnTo>
                <a:lnTo>
                  <a:pt x="3127860" y="3034055"/>
                </a:lnTo>
                <a:lnTo>
                  <a:pt x="3120307" y="3032804"/>
                </a:lnTo>
                <a:lnTo>
                  <a:pt x="3119933" y="3027772"/>
                </a:lnTo>
                <a:cubicBezTo>
                  <a:pt x="3117561" y="3017446"/>
                  <a:pt x="3112815" y="3007121"/>
                  <a:pt x="3103324" y="2995857"/>
                </a:cubicBezTo>
                <a:cubicBezTo>
                  <a:pt x="3107120" y="2992102"/>
                  <a:pt x="3114714" y="2992102"/>
                  <a:pt x="3114714" y="2988348"/>
                </a:cubicBezTo>
                <a:cubicBezTo>
                  <a:pt x="3124205" y="2980838"/>
                  <a:pt x="3128951" y="2976145"/>
                  <a:pt x="3129425" y="2970512"/>
                </a:cubicBezTo>
                <a:lnTo>
                  <a:pt x="3122877" y="2956433"/>
                </a:lnTo>
                <a:lnTo>
                  <a:pt x="3131524" y="2941662"/>
                </a:lnTo>
                <a:close/>
                <a:moveTo>
                  <a:pt x="8568623" y="2910087"/>
                </a:moveTo>
                <a:lnTo>
                  <a:pt x="8568533" y="2912007"/>
                </a:lnTo>
                <a:cubicBezTo>
                  <a:pt x="8570431" y="2912007"/>
                  <a:pt x="8574227" y="2914823"/>
                  <a:pt x="8578023" y="2918108"/>
                </a:cubicBezTo>
                <a:lnTo>
                  <a:pt x="8587307" y="2926830"/>
                </a:lnTo>
                <a:lnTo>
                  <a:pt x="8587307" y="2949759"/>
                </a:lnTo>
                <a:lnTo>
                  <a:pt x="8583719" y="2953309"/>
                </a:lnTo>
                <a:lnTo>
                  <a:pt x="8578723" y="2954955"/>
                </a:lnTo>
                <a:lnTo>
                  <a:pt x="8577355" y="2952703"/>
                </a:lnTo>
                <a:lnTo>
                  <a:pt x="8566493" y="2948405"/>
                </a:lnTo>
                <a:lnTo>
                  <a:pt x="8564737" y="2945799"/>
                </a:lnTo>
                <a:lnTo>
                  <a:pt x="8564737" y="2912009"/>
                </a:lnTo>
                <a:close/>
                <a:moveTo>
                  <a:pt x="1805873" y="2910086"/>
                </a:moveTo>
                <a:lnTo>
                  <a:pt x="1805783" y="2912006"/>
                </a:lnTo>
                <a:cubicBezTo>
                  <a:pt x="1807681" y="2912006"/>
                  <a:pt x="1811478" y="2914822"/>
                  <a:pt x="1815274" y="2918107"/>
                </a:cubicBezTo>
                <a:lnTo>
                  <a:pt x="1824557" y="2926829"/>
                </a:lnTo>
                <a:lnTo>
                  <a:pt x="1824557" y="2949758"/>
                </a:lnTo>
                <a:lnTo>
                  <a:pt x="1820969" y="2953308"/>
                </a:lnTo>
                <a:lnTo>
                  <a:pt x="1815973" y="2954954"/>
                </a:lnTo>
                <a:lnTo>
                  <a:pt x="1814606" y="2952702"/>
                </a:lnTo>
                <a:lnTo>
                  <a:pt x="1803743" y="2948404"/>
                </a:lnTo>
                <a:lnTo>
                  <a:pt x="1801987" y="2945798"/>
                </a:lnTo>
                <a:lnTo>
                  <a:pt x="1801987" y="2912008"/>
                </a:lnTo>
                <a:close/>
                <a:moveTo>
                  <a:pt x="11637165" y="2892054"/>
                </a:moveTo>
                <a:lnTo>
                  <a:pt x="11668829" y="2909754"/>
                </a:lnTo>
                <a:cubicBezTo>
                  <a:pt x="11677845" y="2917733"/>
                  <a:pt x="11685437" y="2927119"/>
                  <a:pt x="11693031" y="2936506"/>
                </a:cubicBezTo>
                <a:cubicBezTo>
                  <a:pt x="11696827" y="2940261"/>
                  <a:pt x="11700623" y="2947771"/>
                  <a:pt x="11700623" y="2955280"/>
                </a:cubicBezTo>
                <a:cubicBezTo>
                  <a:pt x="11700623" y="2962790"/>
                  <a:pt x="11700623" y="2974054"/>
                  <a:pt x="11704419" y="2985318"/>
                </a:cubicBezTo>
                <a:cubicBezTo>
                  <a:pt x="11708217" y="2989073"/>
                  <a:pt x="11708217" y="2996582"/>
                  <a:pt x="11704419" y="3004091"/>
                </a:cubicBezTo>
                <a:cubicBezTo>
                  <a:pt x="11696827" y="3007846"/>
                  <a:pt x="11700623" y="3015356"/>
                  <a:pt x="11700623" y="3019110"/>
                </a:cubicBezTo>
                <a:cubicBezTo>
                  <a:pt x="11700623" y="3026620"/>
                  <a:pt x="11696827" y="3030375"/>
                  <a:pt x="11704419" y="3030375"/>
                </a:cubicBezTo>
                <a:cubicBezTo>
                  <a:pt x="11712013" y="3030375"/>
                  <a:pt x="11712013" y="3026620"/>
                  <a:pt x="11712013" y="3019110"/>
                </a:cubicBezTo>
                <a:cubicBezTo>
                  <a:pt x="11712013" y="3007846"/>
                  <a:pt x="11712013" y="2996582"/>
                  <a:pt x="11712013" y="2989073"/>
                </a:cubicBezTo>
                <a:cubicBezTo>
                  <a:pt x="11712013" y="2974054"/>
                  <a:pt x="11723403" y="2970299"/>
                  <a:pt x="11734791" y="2977808"/>
                </a:cubicBezTo>
                <a:cubicBezTo>
                  <a:pt x="11734791" y="2977808"/>
                  <a:pt x="11738589" y="2977808"/>
                  <a:pt x="11742385" y="2977808"/>
                </a:cubicBezTo>
                <a:cubicBezTo>
                  <a:pt x="11765163" y="2989073"/>
                  <a:pt x="11765163" y="2989073"/>
                  <a:pt x="11765163" y="3019110"/>
                </a:cubicBezTo>
                <a:cubicBezTo>
                  <a:pt x="11765163" y="3019110"/>
                  <a:pt x="11765163" y="3022865"/>
                  <a:pt x="11765163" y="3022865"/>
                </a:cubicBezTo>
                <a:cubicBezTo>
                  <a:pt x="11776553" y="3034129"/>
                  <a:pt x="11776553" y="3045393"/>
                  <a:pt x="11765163" y="3056658"/>
                </a:cubicBezTo>
                <a:cubicBezTo>
                  <a:pt x="11765163" y="3064167"/>
                  <a:pt x="11765163" y="3067922"/>
                  <a:pt x="11765163" y="3075431"/>
                </a:cubicBezTo>
                <a:cubicBezTo>
                  <a:pt x="11765163" y="3079186"/>
                  <a:pt x="11768959" y="3086695"/>
                  <a:pt x="11757571" y="3090450"/>
                </a:cubicBezTo>
                <a:cubicBezTo>
                  <a:pt x="11757571" y="3097960"/>
                  <a:pt x="11761367" y="3109224"/>
                  <a:pt x="11757571" y="3116733"/>
                </a:cubicBezTo>
                <a:cubicBezTo>
                  <a:pt x="11757571" y="3131752"/>
                  <a:pt x="11761367" y="3143016"/>
                  <a:pt x="11765163" y="3150526"/>
                </a:cubicBezTo>
                <a:cubicBezTo>
                  <a:pt x="11772757" y="3161790"/>
                  <a:pt x="11772757" y="3173054"/>
                  <a:pt x="11765163" y="3184318"/>
                </a:cubicBezTo>
                <a:cubicBezTo>
                  <a:pt x="11761367" y="3191828"/>
                  <a:pt x="11757571" y="3206847"/>
                  <a:pt x="11757571" y="3218111"/>
                </a:cubicBezTo>
                <a:cubicBezTo>
                  <a:pt x="11761367" y="3221865"/>
                  <a:pt x="11761367" y="3229375"/>
                  <a:pt x="11753773" y="3233130"/>
                </a:cubicBezTo>
                <a:cubicBezTo>
                  <a:pt x="11749977" y="3236884"/>
                  <a:pt x="11749977" y="3240639"/>
                  <a:pt x="11753773" y="3244394"/>
                </a:cubicBezTo>
                <a:cubicBezTo>
                  <a:pt x="11765163" y="3263167"/>
                  <a:pt x="11757571" y="3285696"/>
                  <a:pt x="11757571" y="3304469"/>
                </a:cubicBezTo>
                <a:cubicBezTo>
                  <a:pt x="11765163" y="3304469"/>
                  <a:pt x="11768959" y="3300715"/>
                  <a:pt x="11772757" y="3308224"/>
                </a:cubicBezTo>
                <a:cubicBezTo>
                  <a:pt x="11772757" y="3311979"/>
                  <a:pt x="11772757" y="3319488"/>
                  <a:pt x="11765163" y="3315734"/>
                </a:cubicBezTo>
                <a:cubicBezTo>
                  <a:pt x="11765163" y="3323243"/>
                  <a:pt x="11765163" y="3330752"/>
                  <a:pt x="11765163" y="3338262"/>
                </a:cubicBezTo>
                <a:cubicBezTo>
                  <a:pt x="11768959" y="3338262"/>
                  <a:pt x="11776553" y="3334507"/>
                  <a:pt x="11780349" y="3342017"/>
                </a:cubicBezTo>
                <a:cubicBezTo>
                  <a:pt x="11780349" y="3345771"/>
                  <a:pt x="11776553" y="3349526"/>
                  <a:pt x="11772757" y="3349526"/>
                </a:cubicBezTo>
                <a:cubicBezTo>
                  <a:pt x="11772757" y="3357036"/>
                  <a:pt x="11772757" y="3364545"/>
                  <a:pt x="11772757" y="3368300"/>
                </a:cubicBezTo>
                <a:cubicBezTo>
                  <a:pt x="11776553" y="3372054"/>
                  <a:pt x="11784145" y="3368300"/>
                  <a:pt x="11784145" y="3375809"/>
                </a:cubicBezTo>
                <a:cubicBezTo>
                  <a:pt x="11784145" y="3379564"/>
                  <a:pt x="11787943" y="3387073"/>
                  <a:pt x="11780349" y="3390828"/>
                </a:cubicBezTo>
                <a:cubicBezTo>
                  <a:pt x="11776553" y="3398337"/>
                  <a:pt x="11787943" y="3409602"/>
                  <a:pt x="11784145" y="3417111"/>
                </a:cubicBezTo>
                <a:cubicBezTo>
                  <a:pt x="11776553" y="3428375"/>
                  <a:pt x="11780349" y="3435885"/>
                  <a:pt x="11780349" y="3443394"/>
                </a:cubicBezTo>
                <a:cubicBezTo>
                  <a:pt x="11776553" y="3450904"/>
                  <a:pt x="11780349" y="3454658"/>
                  <a:pt x="11780349" y="3462168"/>
                </a:cubicBezTo>
                <a:cubicBezTo>
                  <a:pt x="11787943" y="3473432"/>
                  <a:pt x="11787943" y="3492206"/>
                  <a:pt x="11780349" y="3507224"/>
                </a:cubicBezTo>
                <a:cubicBezTo>
                  <a:pt x="11780349" y="3518489"/>
                  <a:pt x="11791739" y="3529753"/>
                  <a:pt x="11784145" y="3544772"/>
                </a:cubicBezTo>
                <a:cubicBezTo>
                  <a:pt x="11787943" y="3544772"/>
                  <a:pt x="11799331" y="3556036"/>
                  <a:pt x="11803129" y="3559791"/>
                </a:cubicBezTo>
                <a:cubicBezTo>
                  <a:pt x="11814517" y="3574810"/>
                  <a:pt x="11814517" y="3574810"/>
                  <a:pt x="11799331" y="3586074"/>
                </a:cubicBezTo>
                <a:cubicBezTo>
                  <a:pt x="11795535" y="3589828"/>
                  <a:pt x="11791739" y="3593583"/>
                  <a:pt x="11787943" y="3589828"/>
                </a:cubicBezTo>
                <a:cubicBezTo>
                  <a:pt x="11784145" y="3586074"/>
                  <a:pt x="11780349" y="3586074"/>
                  <a:pt x="11780349" y="3578564"/>
                </a:cubicBezTo>
                <a:cubicBezTo>
                  <a:pt x="11780349" y="3567300"/>
                  <a:pt x="11780349" y="3556036"/>
                  <a:pt x="11780349" y="3544772"/>
                </a:cubicBezTo>
                <a:cubicBezTo>
                  <a:pt x="11765163" y="3533508"/>
                  <a:pt x="11757571" y="3518489"/>
                  <a:pt x="11757571" y="3495960"/>
                </a:cubicBezTo>
                <a:cubicBezTo>
                  <a:pt x="11757571" y="3488451"/>
                  <a:pt x="11757571" y="3480941"/>
                  <a:pt x="11757571" y="3473432"/>
                </a:cubicBezTo>
                <a:cubicBezTo>
                  <a:pt x="11761367" y="3435885"/>
                  <a:pt x="11749977" y="3398337"/>
                  <a:pt x="11746181" y="3360790"/>
                </a:cubicBezTo>
                <a:cubicBezTo>
                  <a:pt x="11746181" y="3357036"/>
                  <a:pt x="11738589" y="3353281"/>
                  <a:pt x="11734791" y="3345771"/>
                </a:cubicBezTo>
                <a:cubicBezTo>
                  <a:pt x="11730995" y="3368300"/>
                  <a:pt x="11730995" y="3390828"/>
                  <a:pt x="11730995" y="3409602"/>
                </a:cubicBezTo>
                <a:cubicBezTo>
                  <a:pt x="11730995" y="3409602"/>
                  <a:pt x="11727199" y="3409602"/>
                  <a:pt x="11727199" y="3409602"/>
                </a:cubicBezTo>
                <a:cubicBezTo>
                  <a:pt x="11727199" y="3387073"/>
                  <a:pt x="11727199" y="3364545"/>
                  <a:pt x="11727199" y="3345771"/>
                </a:cubicBezTo>
                <a:cubicBezTo>
                  <a:pt x="11727199" y="3323243"/>
                  <a:pt x="11727199" y="3304469"/>
                  <a:pt x="11727199" y="3285696"/>
                </a:cubicBezTo>
                <a:cubicBezTo>
                  <a:pt x="11727199" y="3281941"/>
                  <a:pt x="11727199" y="3274432"/>
                  <a:pt x="11723403" y="3270677"/>
                </a:cubicBezTo>
                <a:cubicBezTo>
                  <a:pt x="11715809" y="3263167"/>
                  <a:pt x="11700623" y="3266922"/>
                  <a:pt x="11704419" y="3251903"/>
                </a:cubicBezTo>
                <a:cubicBezTo>
                  <a:pt x="11708217" y="3240639"/>
                  <a:pt x="11696827" y="3233130"/>
                  <a:pt x="11700623" y="3221865"/>
                </a:cubicBezTo>
                <a:cubicBezTo>
                  <a:pt x="11700623" y="3214356"/>
                  <a:pt x="11696827" y="3203092"/>
                  <a:pt x="11704419" y="3195582"/>
                </a:cubicBezTo>
                <a:cubicBezTo>
                  <a:pt x="11708217" y="3191828"/>
                  <a:pt x="11704419" y="3188073"/>
                  <a:pt x="11704419" y="3180563"/>
                </a:cubicBezTo>
                <a:cubicBezTo>
                  <a:pt x="11696827" y="3184318"/>
                  <a:pt x="11693031" y="3191828"/>
                  <a:pt x="11689235" y="3191828"/>
                </a:cubicBezTo>
                <a:cubicBezTo>
                  <a:pt x="11681641" y="3195582"/>
                  <a:pt x="11674049" y="3191828"/>
                  <a:pt x="11674049" y="3184318"/>
                </a:cubicBezTo>
                <a:cubicBezTo>
                  <a:pt x="11674049" y="3176809"/>
                  <a:pt x="11674049" y="3165545"/>
                  <a:pt x="11662659" y="3165545"/>
                </a:cubicBezTo>
                <a:cubicBezTo>
                  <a:pt x="11658863" y="3165545"/>
                  <a:pt x="11658863" y="3158035"/>
                  <a:pt x="11658863" y="3154280"/>
                </a:cubicBezTo>
                <a:cubicBezTo>
                  <a:pt x="11670251" y="3135507"/>
                  <a:pt x="11655065" y="3116733"/>
                  <a:pt x="11655065" y="3101714"/>
                </a:cubicBezTo>
                <a:cubicBezTo>
                  <a:pt x="11651269" y="3097960"/>
                  <a:pt x="11651269" y="3094205"/>
                  <a:pt x="11647473" y="3094205"/>
                </a:cubicBezTo>
                <a:cubicBezTo>
                  <a:pt x="11643677" y="3094205"/>
                  <a:pt x="11639879" y="3097960"/>
                  <a:pt x="11639879" y="3101714"/>
                </a:cubicBezTo>
                <a:lnTo>
                  <a:pt x="11638399" y="3105036"/>
                </a:lnTo>
                <a:lnTo>
                  <a:pt x="11638399" y="3002665"/>
                </a:lnTo>
                <a:cubicBezTo>
                  <a:pt x="11638399" y="2998909"/>
                  <a:pt x="11637475" y="2996092"/>
                  <a:pt x="11636857" y="2993275"/>
                </a:cubicBezTo>
                <a:cubicBezTo>
                  <a:pt x="11636241" y="2990458"/>
                  <a:pt x="11635931" y="2987642"/>
                  <a:pt x="11637165" y="2983886"/>
                </a:cubicBezTo>
                <a:cubicBezTo>
                  <a:pt x="11640867" y="2972618"/>
                  <a:pt x="11638399" y="2957595"/>
                  <a:pt x="11638399" y="2946327"/>
                </a:cubicBezTo>
                <a:cubicBezTo>
                  <a:pt x="11638399" y="2935060"/>
                  <a:pt x="11639633" y="2920036"/>
                  <a:pt x="11637165" y="2908769"/>
                </a:cubicBezTo>
                <a:close/>
                <a:moveTo>
                  <a:pt x="4874416" y="2892053"/>
                </a:moveTo>
                <a:lnTo>
                  <a:pt x="4906079" y="2909753"/>
                </a:lnTo>
                <a:cubicBezTo>
                  <a:pt x="4915095" y="2917732"/>
                  <a:pt x="4922688" y="2927118"/>
                  <a:pt x="4930281" y="2936505"/>
                </a:cubicBezTo>
                <a:cubicBezTo>
                  <a:pt x="4934077" y="2940260"/>
                  <a:pt x="4937874" y="2947770"/>
                  <a:pt x="4937874" y="2955279"/>
                </a:cubicBezTo>
                <a:cubicBezTo>
                  <a:pt x="4937874" y="2962789"/>
                  <a:pt x="4937874" y="2974053"/>
                  <a:pt x="4941670" y="2985317"/>
                </a:cubicBezTo>
                <a:cubicBezTo>
                  <a:pt x="4945467" y="2989072"/>
                  <a:pt x="4945467" y="2996581"/>
                  <a:pt x="4941670" y="3004090"/>
                </a:cubicBezTo>
                <a:cubicBezTo>
                  <a:pt x="4934077" y="3007845"/>
                  <a:pt x="4937874" y="3015355"/>
                  <a:pt x="4937874" y="3019109"/>
                </a:cubicBezTo>
                <a:cubicBezTo>
                  <a:pt x="4937874" y="3026619"/>
                  <a:pt x="4934077" y="3030374"/>
                  <a:pt x="4941670" y="3030374"/>
                </a:cubicBezTo>
                <a:cubicBezTo>
                  <a:pt x="4949263" y="3030374"/>
                  <a:pt x="4949263" y="3026619"/>
                  <a:pt x="4949263" y="3019109"/>
                </a:cubicBezTo>
                <a:cubicBezTo>
                  <a:pt x="4949263" y="3007845"/>
                  <a:pt x="4949263" y="2996581"/>
                  <a:pt x="4949263" y="2989072"/>
                </a:cubicBezTo>
                <a:cubicBezTo>
                  <a:pt x="4949263" y="2974053"/>
                  <a:pt x="4960653" y="2970298"/>
                  <a:pt x="4972042" y="2977807"/>
                </a:cubicBezTo>
                <a:cubicBezTo>
                  <a:pt x="4972042" y="2977807"/>
                  <a:pt x="4975839" y="2977807"/>
                  <a:pt x="4979635" y="2977807"/>
                </a:cubicBezTo>
                <a:cubicBezTo>
                  <a:pt x="5002414" y="2989072"/>
                  <a:pt x="5002414" y="2989072"/>
                  <a:pt x="5002414" y="3019109"/>
                </a:cubicBezTo>
                <a:cubicBezTo>
                  <a:pt x="5002414" y="3019109"/>
                  <a:pt x="5002414" y="3022864"/>
                  <a:pt x="5002414" y="3022864"/>
                </a:cubicBezTo>
                <a:cubicBezTo>
                  <a:pt x="5013804" y="3034128"/>
                  <a:pt x="5013804" y="3045392"/>
                  <a:pt x="5002414" y="3056657"/>
                </a:cubicBezTo>
                <a:cubicBezTo>
                  <a:pt x="5002414" y="3064166"/>
                  <a:pt x="5002414" y="3067921"/>
                  <a:pt x="5002414" y="3075430"/>
                </a:cubicBezTo>
                <a:cubicBezTo>
                  <a:pt x="5002414" y="3079185"/>
                  <a:pt x="5006210" y="3086694"/>
                  <a:pt x="4994821" y="3090449"/>
                </a:cubicBezTo>
                <a:cubicBezTo>
                  <a:pt x="4994821" y="3097959"/>
                  <a:pt x="4998617" y="3109223"/>
                  <a:pt x="4994821" y="3116732"/>
                </a:cubicBezTo>
                <a:cubicBezTo>
                  <a:pt x="4994821" y="3131751"/>
                  <a:pt x="4998617" y="3143015"/>
                  <a:pt x="5002414" y="3150525"/>
                </a:cubicBezTo>
                <a:cubicBezTo>
                  <a:pt x="5010007" y="3161789"/>
                  <a:pt x="5010007" y="3173053"/>
                  <a:pt x="5002414" y="3184317"/>
                </a:cubicBezTo>
                <a:cubicBezTo>
                  <a:pt x="4998617" y="3191827"/>
                  <a:pt x="4994821" y="3206846"/>
                  <a:pt x="4994821" y="3218110"/>
                </a:cubicBezTo>
                <a:cubicBezTo>
                  <a:pt x="4998617" y="3221864"/>
                  <a:pt x="4998617" y="3229374"/>
                  <a:pt x="4991024" y="3233129"/>
                </a:cubicBezTo>
                <a:cubicBezTo>
                  <a:pt x="4987228" y="3236883"/>
                  <a:pt x="4987228" y="3240638"/>
                  <a:pt x="4991024" y="3244393"/>
                </a:cubicBezTo>
                <a:cubicBezTo>
                  <a:pt x="5002414" y="3263166"/>
                  <a:pt x="4994821" y="3285695"/>
                  <a:pt x="4994821" y="3304468"/>
                </a:cubicBezTo>
                <a:cubicBezTo>
                  <a:pt x="5002414" y="3304468"/>
                  <a:pt x="5006210" y="3300714"/>
                  <a:pt x="5010007" y="3308223"/>
                </a:cubicBezTo>
                <a:cubicBezTo>
                  <a:pt x="5010007" y="3311978"/>
                  <a:pt x="5010007" y="3319487"/>
                  <a:pt x="5002414" y="3315733"/>
                </a:cubicBezTo>
                <a:cubicBezTo>
                  <a:pt x="5002414" y="3323242"/>
                  <a:pt x="5002414" y="3330751"/>
                  <a:pt x="5002414" y="3338261"/>
                </a:cubicBezTo>
                <a:cubicBezTo>
                  <a:pt x="5006210" y="3338261"/>
                  <a:pt x="5013804" y="3334506"/>
                  <a:pt x="5017600" y="3342016"/>
                </a:cubicBezTo>
                <a:cubicBezTo>
                  <a:pt x="5017600" y="3345770"/>
                  <a:pt x="5013804" y="3349525"/>
                  <a:pt x="5010007" y="3349525"/>
                </a:cubicBezTo>
                <a:cubicBezTo>
                  <a:pt x="5010007" y="3357035"/>
                  <a:pt x="5010007" y="3364544"/>
                  <a:pt x="5010007" y="3368299"/>
                </a:cubicBezTo>
                <a:cubicBezTo>
                  <a:pt x="5013804" y="3372053"/>
                  <a:pt x="5021396" y="3368299"/>
                  <a:pt x="5021396" y="3375808"/>
                </a:cubicBezTo>
                <a:cubicBezTo>
                  <a:pt x="5021396" y="3379563"/>
                  <a:pt x="5025193" y="3387072"/>
                  <a:pt x="5017600" y="3390827"/>
                </a:cubicBezTo>
                <a:cubicBezTo>
                  <a:pt x="5013804" y="3398336"/>
                  <a:pt x="5025193" y="3409601"/>
                  <a:pt x="5021396" y="3417110"/>
                </a:cubicBezTo>
                <a:cubicBezTo>
                  <a:pt x="5013804" y="3428374"/>
                  <a:pt x="5017600" y="3435884"/>
                  <a:pt x="5017600" y="3443393"/>
                </a:cubicBezTo>
                <a:cubicBezTo>
                  <a:pt x="5013804" y="3450903"/>
                  <a:pt x="5017600" y="3454657"/>
                  <a:pt x="5017600" y="3462167"/>
                </a:cubicBezTo>
                <a:cubicBezTo>
                  <a:pt x="5025193" y="3473431"/>
                  <a:pt x="5025193" y="3492205"/>
                  <a:pt x="5017600" y="3507223"/>
                </a:cubicBezTo>
                <a:cubicBezTo>
                  <a:pt x="5017600" y="3518488"/>
                  <a:pt x="5028989" y="3529752"/>
                  <a:pt x="5021396" y="3544771"/>
                </a:cubicBezTo>
                <a:cubicBezTo>
                  <a:pt x="5025193" y="3544771"/>
                  <a:pt x="5036582" y="3556035"/>
                  <a:pt x="5040379" y="3559790"/>
                </a:cubicBezTo>
                <a:cubicBezTo>
                  <a:pt x="5051768" y="3574809"/>
                  <a:pt x="5051768" y="3574809"/>
                  <a:pt x="5036582" y="3586073"/>
                </a:cubicBezTo>
                <a:cubicBezTo>
                  <a:pt x="5032786" y="3589827"/>
                  <a:pt x="5028989" y="3593582"/>
                  <a:pt x="5025193" y="3589827"/>
                </a:cubicBezTo>
                <a:cubicBezTo>
                  <a:pt x="5021396" y="3586073"/>
                  <a:pt x="5017600" y="3586073"/>
                  <a:pt x="5017600" y="3578563"/>
                </a:cubicBezTo>
                <a:cubicBezTo>
                  <a:pt x="5017600" y="3567299"/>
                  <a:pt x="5017600" y="3556035"/>
                  <a:pt x="5017600" y="3544771"/>
                </a:cubicBezTo>
                <a:cubicBezTo>
                  <a:pt x="5002414" y="3533507"/>
                  <a:pt x="4994821" y="3518488"/>
                  <a:pt x="4994821" y="3495959"/>
                </a:cubicBezTo>
                <a:cubicBezTo>
                  <a:pt x="4994821" y="3488450"/>
                  <a:pt x="4994821" y="3480940"/>
                  <a:pt x="4994821" y="3473431"/>
                </a:cubicBezTo>
                <a:cubicBezTo>
                  <a:pt x="4998617" y="3435884"/>
                  <a:pt x="4987228" y="3398336"/>
                  <a:pt x="4983432" y="3360789"/>
                </a:cubicBezTo>
                <a:cubicBezTo>
                  <a:pt x="4983432" y="3357035"/>
                  <a:pt x="4975839" y="3353280"/>
                  <a:pt x="4972042" y="3345770"/>
                </a:cubicBezTo>
                <a:cubicBezTo>
                  <a:pt x="4968246" y="3368299"/>
                  <a:pt x="4968246" y="3390827"/>
                  <a:pt x="4968246" y="3409601"/>
                </a:cubicBezTo>
                <a:cubicBezTo>
                  <a:pt x="4968246" y="3409601"/>
                  <a:pt x="4964449" y="3409601"/>
                  <a:pt x="4964449" y="3409601"/>
                </a:cubicBezTo>
                <a:cubicBezTo>
                  <a:pt x="4964449" y="3387072"/>
                  <a:pt x="4964449" y="3364544"/>
                  <a:pt x="4964449" y="3345770"/>
                </a:cubicBezTo>
                <a:cubicBezTo>
                  <a:pt x="4964449" y="3323242"/>
                  <a:pt x="4964449" y="3304468"/>
                  <a:pt x="4964449" y="3285695"/>
                </a:cubicBezTo>
                <a:cubicBezTo>
                  <a:pt x="4964449" y="3281940"/>
                  <a:pt x="4964449" y="3274431"/>
                  <a:pt x="4960653" y="3270676"/>
                </a:cubicBezTo>
                <a:cubicBezTo>
                  <a:pt x="4953060" y="3263166"/>
                  <a:pt x="4937874" y="3266921"/>
                  <a:pt x="4941670" y="3251902"/>
                </a:cubicBezTo>
                <a:cubicBezTo>
                  <a:pt x="4945467" y="3240638"/>
                  <a:pt x="4934077" y="3233129"/>
                  <a:pt x="4937874" y="3221864"/>
                </a:cubicBezTo>
                <a:cubicBezTo>
                  <a:pt x="4937874" y="3214355"/>
                  <a:pt x="4934077" y="3203091"/>
                  <a:pt x="4941670" y="3195581"/>
                </a:cubicBezTo>
                <a:cubicBezTo>
                  <a:pt x="4945467" y="3191827"/>
                  <a:pt x="4941670" y="3188072"/>
                  <a:pt x="4941670" y="3180562"/>
                </a:cubicBezTo>
                <a:cubicBezTo>
                  <a:pt x="4934077" y="3184317"/>
                  <a:pt x="4930281" y="3191827"/>
                  <a:pt x="4926485" y="3191827"/>
                </a:cubicBezTo>
                <a:cubicBezTo>
                  <a:pt x="4918892" y="3195581"/>
                  <a:pt x="4911299" y="3191827"/>
                  <a:pt x="4911299" y="3184317"/>
                </a:cubicBezTo>
                <a:cubicBezTo>
                  <a:pt x="4911299" y="3176808"/>
                  <a:pt x="4911299" y="3165544"/>
                  <a:pt x="4899909" y="3165544"/>
                </a:cubicBezTo>
                <a:cubicBezTo>
                  <a:pt x="4896113" y="3165544"/>
                  <a:pt x="4896113" y="3158034"/>
                  <a:pt x="4896113" y="3154279"/>
                </a:cubicBezTo>
                <a:cubicBezTo>
                  <a:pt x="4907502" y="3135506"/>
                  <a:pt x="4892316" y="3116732"/>
                  <a:pt x="4892316" y="3101713"/>
                </a:cubicBezTo>
                <a:cubicBezTo>
                  <a:pt x="4888520" y="3097959"/>
                  <a:pt x="4888520" y="3094204"/>
                  <a:pt x="4884723" y="3094204"/>
                </a:cubicBezTo>
                <a:cubicBezTo>
                  <a:pt x="4880927" y="3094204"/>
                  <a:pt x="4877130" y="3097959"/>
                  <a:pt x="4877130" y="3101713"/>
                </a:cubicBezTo>
                <a:lnTo>
                  <a:pt x="4875650" y="3105035"/>
                </a:lnTo>
                <a:lnTo>
                  <a:pt x="4875650" y="3002664"/>
                </a:lnTo>
                <a:cubicBezTo>
                  <a:pt x="4875650" y="2998908"/>
                  <a:pt x="4874725" y="2996091"/>
                  <a:pt x="4874108" y="2993274"/>
                </a:cubicBezTo>
                <a:cubicBezTo>
                  <a:pt x="4873491" y="2990457"/>
                  <a:pt x="4873182" y="2987641"/>
                  <a:pt x="4874416" y="2983885"/>
                </a:cubicBezTo>
                <a:cubicBezTo>
                  <a:pt x="4878118" y="2972617"/>
                  <a:pt x="4875650" y="2957594"/>
                  <a:pt x="4875650" y="2946326"/>
                </a:cubicBezTo>
                <a:cubicBezTo>
                  <a:pt x="4875650" y="2935059"/>
                  <a:pt x="4876884" y="2920035"/>
                  <a:pt x="4874416" y="2908768"/>
                </a:cubicBezTo>
                <a:close/>
                <a:moveTo>
                  <a:pt x="6510640" y="2885171"/>
                </a:moveTo>
                <a:lnTo>
                  <a:pt x="6512504" y="2906467"/>
                </a:lnTo>
                <a:lnTo>
                  <a:pt x="6508795" y="2948849"/>
                </a:lnTo>
                <a:lnTo>
                  <a:pt x="6507600" y="2931175"/>
                </a:lnTo>
                <a:cubicBezTo>
                  <a:pt x="6507600" y="2931175"/>
                  <a:pt x="6507600" y="2927419"/>
                  <a:pt x="6508834" y="2923663"/>
                </a:cubicBezTo>
                <a:close/>
                <a:moveTo>
                  <a:pt x="5758070" y="2849912"/>
                </a:moveTo>
                <a:lnTo>
                  <a:pt x="5760329" y="2853902"/>
                </a:lnTo>
                <a:cubicBezTo>
                  <a:pt x="5775515" y="2872675"/>
                  <a:pt x="5775515" y="2883939"/>
                  <a:pt x="5760329" y="2906468"/>
                </a:cubicBezTo>
                <a:lnTo>
                  <a:pt x="5755921" y="2918461"/>
                </a:lnTo>
                <a:lnTo>
                  <a:pt x="5754217" y="2914519"/>
                </a:lnTo>
                <a:cubicBezTo>
                  <a:pt x="5752290" y="2912172"/>
                  <a:pt x="5750363" y="2910294"/>
                  <a:pt x="5750363" y="2908416"/>
                </a:cubicBezTo>
                <a:cubicBezTo>
                  <a:pt x="5754217" y="2900904"/>
                  <a:pt x="5758070" y="2893393"/>
                  <a:pt x="5758070" y="2885881"/>
                </a:cubicBezTo>
                <a:close/>
                <a:moveTo>
                  <a:pt x="8565805" y="2833370"/>
                </a:moveTo>
                <a:lnTo>
                  <a:pt x="8570431" y="2850523"/>
                </a:lnTo>
                <a:lnTo>
                  <a:pt x="8569523" y="2854338"/>
                </a:lnTo>
                <a:lnTo>
                  <a:pt x="8569289" y="2853202"/>
                </a:lnTo>
                <a:lnTo>
                  <a:pt x="8564387" y="2838983"/>
                </a:lnTo>
                <a:close/>
                <a:moveTo>
                  <a:pt x="1803056" y="2833369"/>
                </a:moveTo>
                <a:lnTo>
                  <a:pt x="1807681" y="2850522"/>
                </a:lnTo>
                <a:lnTo>
                  <a:pt x="1806774" y="2854337"/>
                </a:lnTo>
                <a:lnTo>
                  <a:pt x="1806539" y="2853201"/>
                </a:lnTo>
                <a:lnTo>
                  <a:pt x="1801638" y="2838982"/>
                </a:lnTo>
                <a:close/>
                <a:moveTo>
                  <a:pt x="9900619" y="2826107"/>
                </a:moveTo>
                <a:lnTo>
                  <a:pt x="9902305" y="2831353"/>
                </a:lnTo>
                <a:cubicBezTo>
                  <a:pt x="9903753" y="2836986"/>
                  <a:pt x="9905927" y="2842620"/>
                  <a:pt x="9906651" y="2848254"/>
                </a:cubicBezTo>
                <a:lnTo>
                  <a:pt x="9903797" y="2859352"/>
                </a:lnTo>
                <a:lnTo>
                  <a:pt x="9895957" y="2843520"/>
                </a:lnTo>
                <a:lnTo>
                  <a:pt x="9890539" y="2836431"/>
                </a:lnTo>
                <a:close/>
                <a:moveTo>
                  <a:pt x="3137869" y="2826106"/>
                </a:moveTo>
                <a:lnTo>
                  <a:pt x="3139555" y="2831352"/>
                </a:lnTo>
                <a:cubicBezTo>
                  <a:pt x="3141004" y="2836985"/>
                  <a:pt x="3143178" y="2842619"/>
                  <a:pt x="3143902" y="2848253"/>
                </a:cubicBezTo>
                <a:lnTo>
                  <a:pt x="3141048" y="2859351"/>
                </a:lnTo>
                <a:lnTo>
                  <a:pt x="3133207" y="2843519"/>
                </a:lnTo>
                <a:lnTo>
                  <a:pt x="3127790" y="2836430"/>
                </a:lnTo>
                <a:close/>
                <a:moveTo>
                  <a:pt x="11518471" y="2818604"/>
                </a:moveTo>
                <a:lnTo>
                  <a:pt x="11524711" y="2827147"/>
                </a:lnTo>
                <a:lnTo>
                  <a:pt x="11524871" y="2837407"/>
                </a:lnTo>
                <a:cubicBezTo>
                  <a:pt x="11524871" y="2837407"/>
                  <a:pt x="11524871" y="2841163"/>
                  <a:pt x="11524871" y="2844919"/>
                </a:cubicBezTo>
                <a:cubicBezTo>
                  <a:pt x="11524871" y="2852431"/>
                  <a:pt x="11523637" y="2863698"/>
                  <a:pt x="11526105" y="2867454"/>
                </a:cubicBezTo>
                <a:lnTo>
                  <a:pt x="11527921" y="2900632"/>
                </a:lnTo>
                <a:lnTo>
                  <a:pt x="11526065" y="2897454"/>
                </a:lnTo>
                <a:cubicBezTo>
                  <a:pt x="11529861" y="2889944"/>
                  <a:pt x="11518471" y="2882435"/>
                  <a:pt x="11518471" y="2874925"/>
                </a:cubicBezTo>
                <a:cubicBezTo>
                  <a:pt x="11518471" y="2859906"/>
                  <a:pt x="11518471" y="2841133"/>
                  <a:pt x="11518471" y="2818604"/>
                </a:cubicBezTo>
                <a:close/>
                <a:moveTo>
                  <a:pt x="4755722" y="2818603"/>
                </a:moveTo>
                <a:lnTo>
                  <a:pt x="4761961" y="2827146"/>
                </a:lnTo>
                <a:lnTo>
                  <a:pt x="4762121" y="2837406"/>
                </a:lnTo>
                <a:cubicBezTo>
                  <a:pt x="4762121" y="2837406"/>
                  <a:pt x="4762121" y="2841162"/>
                  <a:pt x="4762121" y="2844918"/>
                </a:cubicBezTo>
                <a:cubicBezTo>
                  <a:pt x="4762121" y="2852430"/>
                  <a:pt x="4760887" y="2863697"/>
                  <a:pt x="4763355" y="2867453"/>
                </a:cubicBezTo>
                <a:lnTo>
                  <a:pt x="4765172" y="2900631"/>
                </a:lnTo>
                <a:lnTo>
                  <a:pt x="4763315" y="2897453"/>
                </a:lnTo>
                <a:cubicBezTo>
                  <a:pt x="4767112" y="2889943"/>
                  <a:pt x="4755722" y="2882434"/>
                  <a:pt x="4755722" y="2874924"/>
                </a:cubicBezTo>
                <a:cubicBezTo>
                  <a:pt x="4755722" y="2859905"/>
                  <a:pt x="4755722" y="2841132"/>
                  <a:pt x="4755722" y="2818603"/>
                </a:cubicBezTo>
                <a:close/>
                <a:moveTo>
                  <a:pt x="9977649" y="2788646"/>
                </a:moveTo>
                <a:lnTo>
                  <a:pt x="9980207" y="2798896"/>
                </a:lnTo>
                <a:cubicBezTo>
                  <a:pt x="9979845" y="2805469"/>
                  <a:pt x="9979121" y="2812980"/>
                  <a:pt x="9982019" y="2820492"/>
                </a:cubicBezTo>
                <a:cubicBezTo>
                  <a:pt x="9990711" y="2831760"/>
                  <a:pt x="9976223" y="2839272"/>
                  <a:pt x="9976223" y="2854295"/>
                </a:cubicBezTo>
                <a:cubicBezTo>
                  <a:pt x="9976223" y="2854295"/>
                  <a:pt x="9976223" y="2854295"/>
                  <a:pt x="9976223" y="2858051"/>
                </a:cubicBezTo>
                <a:cubicBezTo>
                  <a:pt x="9979121" y="2858051"/>
                  <a:pt x="9982019" y="2854295"/>
                  <a:pt x="9984917" y="2861807"/>
                </a:cubicBezTo>
                <a:cubicBezTo>
                  <a:pt x="9984917" y="2865562"/>
                  <a:pt x="9984917" y="2869318"/>
                  <a:pt x="9979121" y="2869318"/>
                </a:cubicBezTo>
                <a:cubicBezTo>
                  <a:pt x="9979121" y="2873074"/>
                  <a:pt x="9979121" y="2880586"/>
                  <a:pt x="9979121" y="2884342"/>
                </a:cubicBezTo>
                <a:cubicBezTo>
                  <a:pt x="9979121" y="2888098"/>
                  <a:pt x="9979121" y="2891854"/>
                  <a:pt x="9976223" y="2891854"/>
                </a:cubicBezTo>
                <a:cubicBezTo>
                  <a:pt x="9973325" y="2903122"/>
                  <a:pt x="9982019" y="2910633"/>
                  <a:pt x="9984917" y="2921900"/>
                </a:cubicBezTo>
                <a:cubicBezTo>
                  <a:pt x="9987813" y="2921900"/>
                  <a:pt x="9990711" y="2918144"/>
                  <a:pt x="9993609" y="2925656"/>
                </a:cubicBezTo>
                <a:cubicBezTo>
                  <a:pt x="9993609" y="2929412"/>
                  <a:pt x="9993609" y="2936924"/>
                  <a:pt x="9993609" y="2940680"/>
                </a:cubicBezTo>
                <a:cubicBezTo>
                  <a:pt x="9987813" y="2944436"/>
                  <a:pt x="9982019" y="2940680"/>
                  <a:pt x="9976223" y="2944436"/>
                </a:cubicBezTo>
                <a:cubicBezTo>
                  <a:pt x="9970427" y="2944436"/>
                  <a:pt x="9970427" y="2944436"/>
                  <a:pt x="9970427" y="2951948"/>
                </a:cubicBezTo>
                <a:cubicBezTo>
                  <a:pt x="9970427" y="2955704"/>
                  <a:pt x="9970427" y="2959459"/>
                  <a:pt x="9970427" y="2966971"/>
                </a:cubicBezTo>
                <a:cubicBezTo>
                  <a:pt x="9970427" y="2970727"/>
                  <a:pt x="9970427" y="2978238"/>
                  <a:pt x="9970427" y="2981994"/>
                </a:cubicBezTo>
                <a:cubicBezTo>
                  <a:pt x="9970427" y="2985750"/>
                  <a:pt x="9970427" y="2989506"/>
                  <a:pt x="9967529" y="2989506"/>
                </a:cubicBezTo>
                <a:lnTo>
                  <a:pt x="9964115" y="2993300"/>
                </a:lnTo>
                <a:lnTo>
                  <a:pt x="9963975" y="2992854"/>
                </a:lnTo>
                <a:cubicBezTo>
                  <a:pt x="9962979" y="2989098"/>
                  <a:pt x="9962435" y="2985342"/>
                  <a:pt x="9963161" y="2981587"/>
                </a:cubicBezTo>
                <a:cubicBezTo>
                  <a:pt x="9966057" y="2977832"/>
                  <a:pt x="9963161" y="2970320"/>
                  <a:pt x="9966057" y="2970320"/>
                </a:cubicBezTo>
                <a:cubicBezTo>
                  <a:pt x="9971853" y="2959052"/>
                  <a:pt x="9968955" y="2951540"/>
                  <a:pt x="9968955" y="2940273"/>
                </a:cubicBezTo>
                <a:cubicBezTo>
                  <a:pt x="9968955" y="2925250"/>
                  <a:pt x="9966057" y="2906470"/>
                  <a:pt x="9968955" y="2891446"/>
                </a:cubicBezTo>
                <a:cubicBezTo>
                  <a:pt x="9971853" y="2876423"/>
                  <a:pt x="9974751" y="2865156"/>
                  <a:pt x="9971853" y="2853888"/>
                </a:cubicBezTo>
                <a:cubicBezTo>
                  <a:pt x="9971853" y="2842620"/>
                  <a:pt x="9977649" y="2831353"/>
                  <a:pt x="9977649" y="2820086"/>
                </a:cubicBezTo>
                <a:close/>
                <a:moveTo>
                  <a:pt x="3214899" y="2788645"/>
                </a:moveTo>
                <a:lnTo>
                  <a:pt x="3217458" y="2798895"/>
                </a:lnTo>
                <a:cubicBezTo>
                  <a:pt x="3217095" y="2805468"/>
                  <a:pt x="3216371" y="2812979"/>
                  <a:pt x="3219269" y="2820491"/>
                </a:cubicBezTo>
                <a:cubicBezTo>
                  <a:pt x="3227962" y="2831759"/>
                  <a:pt x="3213473" y="2839271"/>
                  <a:pt x="3213473" y="2854294"/>
                </a:cubicBezTo>
                <a:cubicBezTo>
                  <a:pt x="3213473" y="2854294"/>
                  <a:pt x="3213473" y="2854294"/>
                  <a:pt x="3213473" y="2858050"/>
                </a:cubicBezTo>
                <a:cubicBezTo>
                  <a:pt x="3216371" y="2858050"/>
                  <a:pt x="3219269" y="2854294"/>
                  <a:pt x="3222167" y="2861806"/>
                </a:cubicBezTo>
                <a:cubicBezTo>
                  <a:pt x="3222167" y="2865561"/>
                  <a:pt x="3222167" y="2869317"/>
                  <a:pt x="3216371" y="2869317"/>
                </a:cubicBezTo>
                <a:cubicBezTo>
                  <a:pt x="3216371" y="2873073"/>
                  <a:pt x="3216371" y="2880585"/>
                  <a:pt x="3216371" y="2884341"/>
                </a:cubicBezTo>
                <a:cubicBezTo>
                  <a:pt x="3216371" y="2888097"/>
                  <a:pt x="3216371" y="2891853"/>
                  <a:pt x="3213473" y="2891853"/>
                </a:cubicBezTo>
                <a:cubicBezTo>
                  <a:pt x="3210576" y="2903121"/>
                  <a:pt x="3219269" y="2910632"/>
                  <a:pt x="3222167" y="2921899"/>
                </a:cubicBezTo>
                <a:cubicBezTo>
                  <a:pt x="3225064" y="2921899"/>
                  <a:pt x="3227962" y="2918143"/>
                  <a:pt x="3230860" y="2925655"/>
                </a:cubicBezTo>
                <a:cubicBezTo>
                  <a:pt x="3230860" y="2929411"/>
                  <a:pt x="3230860" y="2936923"/>
                  <a:pt x="3230860" y="2940679"/>
                </a:cubicBezTo>
                <a:cubicBezTo>
                  <a:pt x="3225064" y="2944435"/>
                  <a:pt x="3219269" y="2940679"/>
                  <a:pt x="3213473" y="2944435"/>
                </a:cubicBezTo>
                <a:cubicBezTo>
                  <a:pt x="3207678" y="2944435"/>
                  <a:pt x="3207678" y="2944435"/>
                  <a:pt x="3207678" y="2951947"/>
                </a:cubicBezTo>
                <a:cubicBezTo>
                  <a:pt x="3207678" y="2955703"/>
                  <a:pt x="3207678" y="2959458"/>
                  <a:pt x="3207678" y="2966970"/>
                </a:cubicBezTo>
                <a:cubicBezTo>
                  <a:pt x="3207678" y="2970726"/>
                  <a:pt x="3207678" y="2978237"/>
                  <a:pt x="3207678" y="2981993"/>
                </a:cubicBezTo>
                <a:cubicBezTo>
                  <a:pt x="3207678" y="2985749"/>
                  <a:pt x="3207678" y="2989505"/>
                  <a:pt x="3204780" y="2989505"/>
                </a:cubicBezTo>
                <a:lnTo>
                  <a:pt x="3201365" y="2993299"/>
                </a:lnTo>
                <a:lnTo>
                  <a:pt x="3201225" y="2992853"/>
                </a:lnTo>
                <a:cubicBezTo>
                  <a:pt x="3200229" y="2989097"/>
                  <a:pt x="3199686" y="2985341"/>
                  <a:pt x="3200411" y="2981586"/>
                </a:cubicBezTo>
                <a:cubicBezTo>
                  <a:pt x="3203307" y="2977831"/>
                  <a:pt x="3200411" y="2970319"/>
                  <a:pt x="3203307" y="2970319"/>
                </a:cubicBezTo>
                <a:cubicBezTo>
                  <a:pt x="3209103" y="2959051"/>
                  <a:pt x="3206205" y="2951539"/>
                  <a:pt x="3206205" y="2940272"/>
                </a:cubicBezTo>
                <a:cubicBezTo>
                  <a:pt x="3206205" y="2925249"/>
                  <a:pt x="3203307" y="2906469"/>
                  <a:pt x="3206205" y="2891445"/>
                </a:cubicBezTo>
                <a:cubicBezTo>
                  <a:pt x="3209103" y="2876422"/>
                  <a:pt x="3212001" y="2865155"/>
                  <a:pt x="3209103" y="2853887"/>
                </a:cubicBezTo>
                <a:cubicBezTo>
                  <a:pt x="3209103" y="2842619"/>
                  <a:pt x="3214899" y="2831352"/>
                  <a:pt x="3214899" y="2820085"/>
                </a:cubicBezTo>
                <a:close/>
                <a:moveTo>
                  <a:pt x="9907729" y="2769337"/>
                </a:moveTo>
                <a:lnTo>
                  <a:pt x="9909187" y="2776893"/>
                </a:lnTo>
                <a:cubicBezTo>
                  <a:pt x="9908823" y="2784404"/>
                  <a:pt x="9906651" y="2791916"/>
                  <a:pt x="9902305" y="2797550"/>
                </a:cubicBezTo>
                <a:lnTo>
                  <a:pt x="9900717" y="2802489"/>
                </a:lnTo>
                <a:lnTo>
                  <a:pt x="9897395" y="2796857"/>
                </a:lnTo>
                <a:lnTo>
                  <a:pt x="9896475" y="2785948"/>
                </a:lnTo>
                <a:lnTo>
                  <a:pt x="9899967" y="2783248"/>
                </a:lnTo>
                <a:close/>
                <a:moveTo>
                  <a:pt x="3144980" y="2769336"/>
                </a:moveTo>
                <a:lnTo>
                  <a:pt x="3146437" y="2776892"/>
                </a:lnTo>
                <a:cubicBezTo>
                  <a:pt x="3146074" y="2784403"/>
                  <a:pt x="3143901" y="2791915"/>
                  <a:pt x="3139555" y="2797549"/>
                </a:cubicBezTo>
                <a:lnTo>
                  <a:pt x="3137967" y="2802488"/>
                </a:lnTo>
                <a:lnTo>
                  <a:pt x="3134645" y="2796856"/>
                </a:lnTo>
                <a:lnTo>
                  <a:pt x="3133726" y="2785947"/>
                </a:lnTo>
                <a:lnTo>
                  <a:pt x="3137218" y="2783247"/>
                </a:lnTo>
                <a:close/>
                <a:moveTo>
                  <a:pt x="7032740" y="2740085"/>
                </a:moveTo>
                <a:lnTo>
                  <a:pt x="7036220" y="2802743"/>
                </a:lnTo>
                <a:cubicBezTo>
                  <a:pt x="7037729" y="2810925"/>
                  <a:pt x="7038305" y="2818992"/>
                  <a:pt x="7037636" y="2826903"/>
                </a:cubicBezTo>
                <a:lnTo>
                  <a:pt x="7032647" y="2846044"/>
                </a:lnTo>
                <a:lnTo>
                  <a:pt x="7032647" y="2749711"/>
                </a:lnTo>
                <a:close/>
                <a:moveTo>
                  <a:pt x="269990" y="2740084"/>
                </a:moveTo>
                <a:lnTo>
                  <a:pt x="273470" y="2802742"/>
                </a:lnTo>
                <a:cubicBezTo>
                  <a:pt x="274979" y="2810924"/>
                  <a:pt x="275555" y="2818991"/>
                  <a:pt x="274886" y="2826902"/>
                </a:cubicBezTo>
                <a:lnTo>
                  <a:pt x="269897" y="2846043"/>
                </a:lnTo>
                <a:lnTo>
                  <a:pt x="269897" y="2749710"/>
                </a:lnTo>
                <a:close/>
                <a:moveTo>
                  <a:pt x="10006037" y="2724604"/>
                </a:moveTo>
                <a:lnTo>
                  <a:pt x="10008441" y="2734904"/>
                </a:lnTo>
                <a:lnTo>
                  <a:pt x="10009521" y="2739533"/>
                </a:lnTo>
                <a:lnTo>
                  <a:pt x="10007013" y="2735986"/>
                </a:lnTo>
                <a:lnTo>
                  <a:pt x="10005367" y="2730869"/>
                </a:lnTo>
                <a:close/>
                <a:moveTo>
                  <a:pt x="3243288" y="2724603"/>
                </a:moveTo>
                <a:lnTo>
                  <a:pt x="3245692" y="2734903"/>
                </a:lnTo>
                <a:lnTo>
                  <a:pt x="3246772" y="2739532"/>
                </a:lnTo>
                <a:lnTo>
                  <a:pt x="3244263" y="2735985"/>
                </a:lnTo>
                <a:lnTo>
                  <a:pt x="3242618" y="2730868"/>
                </a:lnTo>
                <a:close/>
                <a:moveTo>
                  <a:pt x="9988095" y="2709054"/>
                </a:moveTo>
                <a:lnTo>
                  <a:pt x="9989359" y="2710139"/>
                </a:lnTo>
                <a:lnTo>
                  <a:pt x="9991231" y="2715608"/>
                </a:lnTo>
                <a:lnTo>
                  <a:pt x="9989625" y="2715797"/>
                </a:lnTo>
                <a:close/>
                <a:moveTo>
                  <a:pt x="3225346" y="2709053"/>
                </a:moveTo>
                <a:lnTo>
                  <a:pt x="3226610" y="2710138"/>
                </a:lnTo>
                <a:lnTo>
                  <a:pt x="3228481" y="2715607"/>
                </a:lnTo>
                <a:lnTo>
                  <a:pt x="3226875" y="2715796"/>
                </a:lnTo>
                <a:close/>
                <a:moveTo>
                  <a:pt x="9978203" y="2700571"/>
                </a:moveTo>
                <a:lnTo>
                  <a:pt x="9979173" y="2701402"/>
                </a:lnTo>
                <a:lnTo>
                  <a:pt x="9980207" y="2722840"/>
                </a:lnTo>
                <a:cubicBezTo>
                  <a:pt x="9980571" y="2730352"/>
                  <a:pt x="9980571" y="2737864"/>
                  <a:pt x="9979121" y="2745376"/>
                </a:cubicBezTo>
                <a:lnTo>
                  <a:pt x="9977649" y="2753007"/>
                </a:lnTo>
                <a:lnTo>
                  <a:pt x="9977649" y="2733700"/>
                </a:lnTo>
                <a:close/>
                <a:moveTo>
                  <a:pt x="3215454" y="2700570"/>
                </a:moveTo>
                <a:lnTo>
                  <a:pt x="3216424" y="2701401"/>
                </a:lnTo>
                <a:lnTo>
                  <a:pt x="3217458" y="2722839"/>
                </a:lnTo>
                <a:cubicBezTo>
                  <a:pt x="3217821" y="2730351"/>
                  <a:pt x="3217821" y="2737863"/>
                  <a:pt x="3216371" y="2745375"/>
                </a:cubicBezTo>
                <a:lnTo>
                  <a:pt x="3214899" y="2753006"/>
                </a:lnTo>
                <a:lnTo>
                  <a:pt x="3214899" y="2733699"/>
                </a:lnTo>
                <a:close/>
                <a:moveTo>
                  <a:pt x="5758507" y="2697894"/>
                </a:moveTo>
                <a:lnTo>
                  <a:pt x="5765549" y="2717323"/>
                </a:lnTo>
                <a:cubicBezTo>
                  <a:pt x="5766024" y="2728118"/>
                  <a:pt x="5764126" y="2739382"/>
                  <a:pt x="5760329" y="2745015"/>
                </a:cubicBezTo>
                <a:lnTo>
                  <a:pt x="5758114" y="2748770"/>
                </a:lnTo>
                <a:close/>
                <a:moveTo>
                  <a:pt x="6913229" y="2624282"/>
                </a:moveTo>
                <a:lnTo>
                  <a:pt x="6913753" y="2670505"/>
                </a:lnTo>
                <a:lnTo>
                  <a:pt x="6911673" y="2667061"/>
                </a:lnTo>
                <a:cubicBezTo>
                  <a:pt x="6910416" y="2660659"/>
                  <a:pt x="6910713" y="2653201"/>
                  <a:pt x="6911693" y="2645329"/>
                </a:cubicBezTo>
                <a:close/>
                <a:moveTo>
                  <a:pt x="150479" y="2624281"/>
                </a:moveTo>
                <a:lnTo>
                  <a:pt x="151003" y="2670504"/>
                </a:lnTo>
                <a:lnTo>
                  <a:pt x="148923" y="2667060"/>
                </a:lnTo>
                <a:cubicBezTo>
                  <a:pt x="147666" y="2660658"/>
                  <a:pt x="147963" y="2653200"/>
                  <a:pt x="148943" y="2645328"/>
                </a:cubicBezTo>
                <a:close/>
                <a:moveTo>
                  <a:pt x="6560841" y="2606626"/>
                </a:moveTo>
                <a:lnTo>
                  <a:pt x="6562814" y="2614764"/>
                </a:lnTo>
                <a:cubicBezTo>
                  <a:pt x="6562814" y="2618518"/>
                  <a:pt x="6565047" y="2618518"/>
                  <a:pt x="6566163" y="2622273"/>
                </a:cubicBezTo>
                <a:lnTo>
                  <a:pt x="6565358" y="2627534"/>
                </a:lnTo>
                <a:lnTo>
                  <a:pt x="6561383" y="2632373"/>
                </a:lnTo>
                <a:lnTo>
                  <a:pt x="6562954" y="2643247"/>
                </a:lnTo>
                <a:lnTo>
                  <a:pt x="6561280" y="2654188"/>
                </a:lnTo>
                <a:cubicBezTo>
                  <a:pt x="6560582" y="2664513"/>
                  <a:pt x="6560582" y="2674839"/>
                  <a:pt x="6560582" y="2686103"/>
                </a:cubicBezTo>
                <a:cubicBezTo>
                  <a:pt x="6560582" y="2701122"/>
                  <a:pt x="6560582" y="2712386"/>
                  <a:pt x="6560582" y="2727405"/>
                </a:cubicBezTo>
                <a:cubicBezTo>
                  <a:pt x="6561698" y="2757443"/>
                  <a:pt x="6558349" y="2787481"/>
                  <a:pt x="6559465" y="2821273"/>
                </a:cubicBezTo>
                <a:cubicBezTo>
                  <a:pt x="6559465" y="2832537"/>
                  <a:pt x="6555000" y="2836292"/>
                  <a:pt x="6558349" y="2847557"/>
                </a:cubicBezTo>
                <a:cubicBezTo>
                  <a:pt x="6560582" y="2858820"/>
                  <a:pt x="6558349" y="2870085"/>
                  <a:pt x="6559465" y="2877594"/>
                </a:cubicBezTo>
                <a:cubicBezTo>
                  <a:pt x="6559465" y="2888858"/>
                  <a:pt x="6559465" y="2900122"/>
                  <a:pt x="6559465" y="2911387"/>
                </a:cubicBezTo>
                <a:cubicBezTo>
                  <a:pt x="6561698" y="2918896"/>
                  <a:pt x="6563930" y="2911387"/>
                  <a:pt x="6566163" y="2915142"/>
                </a:cubicBezTo>
                <a:cubicBezTo>
                  <a:pt x="6570628" y="2926405"/>
                  <a:pt x="6571745" y="2941425"/>
                  <a:pt x="6569512" y="2960198"/>
                </a:cubicBezTo>
                <a:cubicBezTo>
                  <a:pt x="6569512" y="2963953"/>
                  <a:pt x="6568396" y="2963953"/>
                  <a:pt x="6568396" y="2971462"/>
                </a:cubicBezTo>
                <a:cubicBezTo>
                  <a:pt x="6568396" y="2975217"/>
                  <a:pt x="6569512" y="2978972"/>
                  <a:pt x="6571745" y="2978972"/>
                </a:cubicBezTo>
                <a:cubicBezTo>
                  <a:pt x="6572861" y="2978972"/>
                  <a:pt x="6575093" y="2978972"/>
                  <a:pt x="6575093" y="2971462"/>
                </a:cubicBezTo>
                <a:cubicBezTo>
                  <a:pt x="6573977" y="2960198"/>
                  <a:pt x="6575093" y="2948934"/>
                  <a:pt x="6573977" y="2941425"/>
                </a:cubicBezTo>
                <a:cubicBezTo>
                  <a:pt x="6573977" y="2926405"/>
                  <a:pt x="6576210" y="2918896"/>
                  <a:pt x="6576210" y="2907632"/>
                </a:cubicBezTo>
                <a:cubicBezTo>
                  <a:pt x="6577326" y="2900122"/>
                  <a:pt x="6580675" y="2896368"/>
                  <a:pt x="6582908" y="2896368"/>
                </a:cubicBezTo>
                <a:cubicBezTo>
                  <a:pt x="6586256" y="2888858"/>
                  <a:pt x="6587373" y="2888858"/>
                  <a:pt x="6585140" y="2877594"/>
                </a:cubicBezTo>
                <a:cubicBezTo>
                  <a:pt x="6584024" y="2862575"/>
                  <a:pt x="6582908" y="2847557"/>
                  <a:pt x="6580675" y="2832537"/>
                </a:cubicBezTo>
                <a:cubicBezTo>
                  <a:pt x="6579559" y="2828783"/>
                  <a:pt x="6580675" y="2821273"/>
                  <a:pt x="6580675" y="2813764"/>
                </a:cubicBezTo>
                <a:cubicBezTo>
                  <a:pt x="6580675" y="2810009"/>
                  <a:pt x="6582908" y="2810009"/>
                  <a:pt x="6584024" y="2806255"/>
                </a:cubicBezTo>
                <a:cubicBezTo>
                  <a:pt x="6586256" y="2798745"/>
                  <a:pt x="6587373" y="2806255"/>
                  <a:pt x="6589605" y="2810009"/>
                </a:cubicBezTo>
                <a:lnTo>
                  <a:pt x="6590314" y="2813584"/>
                </a:lnTo>
                <a:lnTo>
                  <a:pt x="6587958" y="2838883"/>
                </a:lnTo>
                <a:cubicBezTo>
                  <a:pt x="6587958" y="2857656"/>
                  <a:pt x="6587958" y="2880185"/>
                  <a:pt x="6587958" y="2898958"/>
                </a:cubicBezTo>
                <a:lnTo>
                  <a:pt x="6591112" y="2922354"/>
                </a:lnTo>
                <a:lnTo>
                  <a:pt x="6588364" y="2947769"/>
                </a:lnTo>
                <a:cubicBezTo>
                  <a:pt x="6587248" y="2962789"/>
                  <a:pt x="6590597" y="2977807"/>
                  <a:pt x="6590597" y="2996581"/>
                </a:cubicBezTo>
                <a:cubicBezTo>
                  <a:pt x="6590597" y="2996581"/>
                  <a:pt x="6591713" y="3000336"/>
                  <a:pt x="6592830" y="3000336"/>
                </a:cubicBezTo>
                <a:cubicBezTo>
                  <a:pt x="6593946" y="3007845"/>
                  <a:pt x="6595062" y="3011600"/>
                  <a:pt x="6596178" y="3015355"/>
                </a:cubicBezTo>
                <a:lnTo>
                  <a:pt x="6596813" y="3043093"/>
                </a:lnTo>
                <a:lnTo>
                  <a:pt x="6595551" y="3045392"/>
                </a:lnTo>
                <a:cubicBezTo>
                  <a:pt x="6587958" y="3056657"/>
                  <a:pt x="6587958" y="3064166"/>
                  <a:pt x="6591755" y="3075430"/>
                </a:cubicBezTo>
                <a:lnTo>
                  <a:pt x="6592898" y="3079577"/>
                </a:lnTo>
                <a:lnTo>
                  <a:pt x="6589202" y="3094204"/>
                </a:lnTo>
                <a:cubicBezTo>
                  <a:pt x="6587528" y="3102652"/>
                  <a:pt x="6586132" y="3111100"/>
                  <a:pt x="6586132" y="3112978"/>
                </a:cubicBezTo>
                <a:cubicBezTo>
                  <a:pt x="6588364" y="3124242"/>
                  <a:pt x="6583899" y="3127996"/>
                  <a:pt x="6585015" y="3139261"/>
                </a:cubicBezTo>
                <a:cubicBezTo>
                  <a:pt x="6586132" y="3158035"/>
                  <a:pt x="6590597" y="3173053"/>
                  <a:pt x="6590597" y="3195581"/>
                </a:cubicBezTo>
                <a:cubicBezTo>
                  <a:pt x="6590597" y="3199336"/>
                  <a:pt x="6591713" y="3199336"/>
                  <a:pt x="6592830" y="3199336"/>
                </a:cubicBezTo>
                <a:lnTo>
                  <a:pt x="6595814" y="3221917"/>
                </a:lnTo>
                <a:lnTo>
                  <a:pt x="6589382" y="3242515"/>
                </a:lnTo>
                <a:cubicBezTo>
                  <a:pt x="6587958" y="3252841"/>
                  <a:pt x="6587958" y="3263166"/>
                  <a:pt x="6587958" y="3274431"/>
                </a:cubicBezTo>
                <a:lnTo>
                  <a:pt x="6588692" y="3288941"/>
                </a:lnTo>
                <a:lnTo>
                  <a:pt x="6587657" y="3298152"/>
                </a:lnTo>
                <a:lnTo>
                  <a:pt x="6584162" y="3311978"/>
                </a:lnTo>
                <a:cubicBezTo>
                  <a:pt x="6582264" y="3313855"/>
                  <a:pt x="6581315" y="3315733"/>
                  <a:pt x="6581789" y="3317610"/>
                </a:cubicBezTo>
                <a:lnTo>
                  <a:pt x="6585554" y="3321046"/>
                </a:lnTo>
                <a:lnTo>
                  <a:pt x="6585434" y="3322362"/>
                </a:lnTo>
                <a:cubicBezTo>
                  <a:pt x="6584946" y="3328874"/>
                  <a:pt x="6584736" y="3333567"/>
                  <a:pt x="6585015" y="3334506"/>
                </a:cubicBezTo>
                <a:cubicBezTo>
                  <a:pt x="6586690" y="3343893"/>
                  <a:pt x="6587527" y="3355157"/>
                  <a:pt x="6588504" y="3366421"/>
                </a:cubicBezTo>
                <a:lnTo>
                  <a:pt x="6589395" y="3372996"/>
                </a:lnTo>
                <a:lnTo>
                  <a:pt x="6573247" y="3353749"/>
                </a:lnTo>
                <a:cubicBezTo>
                  <a:pt x="6569925" y="3344831"/>
                  <a:pt x="6568976" y="3334506"/>
                  <a:pt x="6568976" y="3323242"/>
                </a:cubicBezTo>
                <a:cubicBezTo>
                  <a:pt x="6568976" y="3255657"/>
                  <a:pt x="6568976" y="3184317"/>
                  <a:pt x="6568976" y="3116732"/>
                </a:cubicBezTo>
                <a:cubicBezTo>
                  <a:pt x="6568976" y="3094204"/>
                  <a:pt x="6557587" y="3075430"/>
                  <a:pt x="6561383" y="3052902"/>
                </a:cubicBezTo>
                <a:cubicBezTo>
                  <a:pt x="6561383" y="3049147"/>
                  <a:pt x="6553790" y="3045392"/>
                  <a:pt x="6553790" y="3041638"/>
                </a:cubicBezTo>
                <a:cubicBezTo>
                  <a:pt x="6557587" y="3037883"/>
                  <a:pt x="6549994" y="3037883"/>
                  <a:pt x="6546197" y="3037883"/>
                </a:cubicBezTo>
                <a:cubicBezTo>
                  <a:pt x="6546197" y="3037883"/>
                  <a:pt x="6542401" y="3037883"/>
                  <a:pt x="6542401" y="3041638"/>
                </a:cubicBezTo>
                <a:cubicBezTo>
                  <a:pt x="6542401" y="3049147"/>
                  <a:pt x="6546197" y="3052902"/>
                  <a:pt x="6538604" y="3056657"/>
                </a:cubicBezTo>
                <a:cubicBezTo>
                  <a:pt x="6538604" y="3052902"/>
                  <a:pt x="6534808" y="3052902"/>
                  <a:pt x="6534808" y="3052902"/>
                </a:cubicBezTo>
                <a:cubicBezTo>
                  <a:pt x="6538604" y="2996581"/>
                  <a:pt x="6531011" y="2944015"/>
                  <a:pt x="6542401" y="2887694"/>
                </a:cubicBezTo>
                <a:cubicBezTo>
                  <a:pt x="6546197" y="2868920"/>
                  <a:pt x="6546197" y="2850147"/>
                  <a:pt x="6542401" y="2831373"/>
                </a:cubicBezTo>
                <a:cubicBezTo>
                  <a:pt x="6538604" y="2812600"/>
                  <a:pt x="6553790" y="2793826"/>
                  <a:pt x="6542401" y="2775052"/>
                </a:cubicBezTo>
                <a:cubicBezTo>
                  <a:pt x="6542401" y="2771298"/>
                  <a:pt x="6542401" y="2767543"/>
                  <a:pt x="6542401" y="2767543"/>
                </a:cubicBezTo>
                <a:cubicBezTo>
                  <a:pt x="6553790" y="2756279"/>
                  <a:pt x="6549994" y="2741260"/>
                  <a:pt x="6549994" y="2726241"/>
                </a:cubicBezTo>
                <a:cubicBezTo>
                  <a:pt x="6549994" y="2703713"/>
                  <a:pt x="6549994" y="2681184"/>
                  <a:pt x="6549994" y="2654901"/>
                </a:cubicBezTo>
                <a:cubicBezTo>
                  <a:pt x="6549994" y="2647392"/>
                  <a:pt x="6553790" y="2639882"/>
                  <a:pt x="6557587" y="2632373"/>
                </a:cubicBezTo>
                <a:cubicBezTo>
                  <a:pt x="6555688" y="2626741"/>
                  <a:pt x="6557587" y="2622047"/>
                  <a:pt x="6559485" y="2617354"/>
                </a:cubicBezTo>
                <a:close/>
                <a:moveTo>
                  <a:pt x="6784033" y="2605694"/>
                </a:moveTo>
                <a:cubicBezTo>
                  <a:pt x="6786403" y="2608238"/>
                  <a:pt x="6787285" y="2613844"/>
                  <a:pt x="6786927" y="2621794"/>
                </a:cubicBezTo>
                <a:lnTo>
                  <a:pt x="6787216" y="2625228"/>
                </a:lnTo>
                <a:lnTo>
                  <a:pt x="6788182" y="2699958"/>
                </a:lnTo>
                <a:cubicBezTo>
                  <a:pt x="6789298" y="2722486"/>
                  <a:pt x="6790415" y="2745014"/>
                  <a:pt x="6790415" y="2778807"/>
                </a:cubicBezTo>
                <a:cubicBezTo>
                  <a:pt x="6792647" y="2760033"/>
                  <a:pt x="6795996" y="2748769"/>
                  <a:pt x="6795996" y="2737505"/>
                </a:cubicBezTo>
                <a:cubicBezTo>
                  <a:pt x="6794880" y="2718731"/>
                  <a:pt x="6798229" y="2699958"/>
                  <a:pt x="6792647" y="2684939"/>
                </a:cubicBezTo>
                <a:cubicBezTo>
                  <a:pt x="6791531" y="2681184"/>
                  <a:pt x="6791531" y="2673675"/>
                  <a:pt x="6791531" y="2666165"/>
                </a:cubicBezTo>
                <a:lnTo>
                  <a:pt x="6791531" y="2651752"/>
                </a:lnTo>
                <a:lnTo>
                  <a:pt x="6798681" y="2649240"/>
                </a:lnTo>
                <a:cubicBezTo>
                  <a:pt x="6801661" y="2645614"/>
                  <a:pt x="6805886" y="2642143"/>
                  <a:pt x="6807641" y="2648358"/>
                </a:cubicBezTo>
                <a:lnTo>
                  <a:pt x="6807515" y="2651146"/>
                </a:lnTo>
                <a:lnTo>
                  <a:pt x="6803810" y="2651146"/>
                </a:lnTo>
                <a:lnTo>
                  <a:pt x="6802938" y="2680497"/>
                </a:lnTo>
                <a:lnTo>
                  <a:pt x="6801152" y="2687772"/>
                </a:lnTo>
                <a:cubicBezTo>
                  <a:pt x="6800451" y="2695929"/>
                  <a:pt x="6800654" y="2704448"/>
                  <a:pt x="6800796" y="2713460"/>
                </a:cubicBezTo>
                <a:cubicBezTo>
                  <a:pt x="6802467" y="2740650"/>
                  <a:pt x="6799653" y="2765782"/>
                  <a:pt x="6793537" y="2789503"/>
                </a:cubicBezTo>
                <a:lnTo>
                  <a:pt x="6778985" y="2825837"/>
                </a:lnTo>
                <a:lnTo>
                  <a:pt x="6780368" y="2786316"/>
                </a:lnTo>
                <a:cubicBezTo>
                  <a:pt x="6780368" y="2756279"/>
                  <a:pt x="6780368" y="2726241"/>
                  <a:pt x="6780368" y="2696203"/>
                </a:cubicBezTo>
                <a:cubicBezTo>
                  <a:pt x="6780368" y="2684939"/>
                  <a:pt x="6782601" y="2677429"/>
                  <a:pt x="6781484" y="2669920"/>
                </a:cubicBezTo>
                <a:lnTo>
                  <a:pt x="6775895" y="2607260"/>
                </a:lnTo>
                <a:close/>
                <a:moveTo>
                  <a:pt x="7034947" y="2580356"/>
                </a:moveTo>
                <a:lnTo>
                  <a:pt x="7035795" y="2582839"/>
                </a:lnTo>
                <a:cubicBezTo>
                  <a:pt x="7040040" y="2589364"/>
                  <a:pt x="7040304" y="2597392"/>
                  <a:pt x="7036588" y="2606922"/>
                </a:cubicBezTo>
                <a:lnTo>
                  <a:pt x="7033854" y="2624842"/>
                </a:lnTo>
                <a:lnTo>
                  <a:pt x="7033881" y="2622011"/>
                </a:lnTo>
                <a:cubicBezTo>
                  <a:pt x="7033881" y="2610744"/>
                  <a:pt x="7032647" y="2595720"/>
                  <a:pt x="7035115" y="2584453"/>
                </a:cubicBezTo>
                <a:close/>
                <a:moveTo>
                  <a:pt x="272197" y="2580355"/>
                </a:moveTo>
                <a:lnTo>
                  <a:pt x="273045" y="2582838"/>
                </a:lnTo>
                <a:cubicBezTo>
                  <a:pt x="277290" y="2589363"/>
                  <a:pt x="277554" y="2597391"/>
                  <a:pt x="273838" y="2606921"/>
                </a:cubicBezTo>
                <a:lnTo>
                  <a:pt x="271104" y="2624841"/>
                </a:lnTo>
                <a:lnTo>
                  <a:pt x="271131" y="2622010"/>
                </a:lnTo>
                <a:cubicBezTo>
                  <a:pt x="271131" y="2610743"/>
                  <a:pt x="269897" y="2595719"/>
                  <a:pt x="272365" y="2584452"/>
                </a:cubicBezTo>
                <a:close/>
                <a:moveTo>
                  <a:pt x="6562030" y="2571232"/>
                </a:moveTo>
                <a:lnTo>
                  <a:pt x="6561698" y="2573462"/>
                </a:lnTo>
                <a:lnTo>
                  <a:pt x="6561567" y="2574420"/>
                </a:lnTo>
                <a:lnTo>
                  <a:pt x="6561383" y="2572297"/>
                </a:lnTo>
                <a:close/>
                <a:moveTo>
                  <a:pt x="9908055" y="2561252"/>
                </a:moveTo>
                <a:lnTo>
                  <a:pt x="9904841" y="2583466"/>
                </a:lnTo>
                <a:cubicBezTo>
                  <a:pt x="9904477" y="2590978"/>
                  <a:pt x="9905203" y="2598490"/>
                  <a:pt x="9908101" y="2606002"/>
                </a:cubicBezTo>
                <a:cubicBezTo>
                  <a:pt x="9910997" y="2609757"/>
                  <a:pt x="9910997" y="2613513"/>
                  <a:pt x="9910997" y="2613513"/>
                </a:cubicBezTo>
                <a:lnTo>
                  <a:pt x="9909437" y="2617794"/>
                </a:lnTo>
                <a:lnTo>
                  <a:pt x="9909037" y="2612296"/>
                </a:lnTo>
                <a:lnTo>
                  <a:pt x="9907769" y="2609703"/>
                </a:lnTo>
                <a:lnTo>
                  <a:pt x="9907835" y="2609121"/>
                </a:lnTo>
                <a:lnTo>
                  <a:pt x="9906761" y="2607640"/>
                </a:lnTo>
                <a:lnTo>
                  <a:pt x="9896949" y="2587570"/>
                </a:lnTo>
                <a:cubicBezTo>
                  <a:pt x="9901067" y="2582560"/>
                  <a:pt x="9904489" y="2575138"/>
                  <a:pt x="9907123" y="2566316"/>
                </a:cubicBezTo>
                <a:close/>
                <a:moveTo>
                  <a:pt x="3145305" y="2561251"/>
                </a:moveTo>
                <a:lnTo>
                  <a:pt x="3142091" y="2583465"/>
                </a:lnTo>
                <a:cubicBezTo>
                  <a:pt x="3141728" y="2590977"/>
                  <a:pt x="3142453" y="2598489"/>
                  <a:pt x="3145351" y="2606001"/>
                </a:cubicBezTo>
                <a:cubicBezTo>
                  <a:pt x="3148248" y="2609756"/>
                  <a:pt x="3148248" y="2613512"/>
                  <a:pt x="3148248" y="2613512"/>
                </a:cubicBezTo>
                <a:lnTo>
                  <a:pt x="3146688" y="2617793"/>
                </a:lnTo>
                <a:lnTo>
                  <a:pt x="3146288" y="2612295"/>
                </a:lnTo>
                <a:lnTo>
                  <a:pt x="3145020" y="2609702"/>
                </a:lnTo>
                <a:lnTo>
                  <a:pt x="3145086" y="2609120"/>
                </a:lnTo>
                <a:lnTo>
                  <a:pt x="3144012" y="2607639"/>
                </a:lnTo>
                <a:lnTo>
                  <a:pt x="3134200" y="2587569"/>
                </a:lnTo>
                <a:cubicBezTo>
                  <a:pt x="3138318" y="2582559"/>
                  <a:pt x="3141739" y="2575137"/>
                  <a:pt x="3144373" y="2566315"/>
                </a:cubicBezTo>
                <a:close/>
                <a:moveTo>
                  <a:pt x="9910563" y="2547601"/>
                </a:moveTo>
                <a:lnTo>
                  <a:pt x="9910997" y="2549664"/>
                </a:lnTo>
                <a:lnTo>
                  <a:pt x="9908145" y="2560759"/>
                </a:lnTo>
                <a:close/>
                <a:moveTo>
                  <a:pt x="3147814" y="2547600"/>
                </a:moveTo>
                <a:lnTo>
                  <a:pt x="3148248" y="2549663"/>
                </a:lnTo>
                <a:lnTo>
                  <a:pt x="3145396" y="2560758"/>
                </a:lnTo>
                <a:close/>
                <a:moveTo>
                  <a:pt x="9907133" y="2470410"/>
                </a:moveTo>
                <a:lnTo>
                  <a:pt x="9908101" y="2474546"/>
                </a:lnTo>
                <a:cubicBezTo>
                  <a:pt x="9910997" y="2485814"/>
                  <a:pt x="9910997" y="2497082"/>
                  <a:pt x="9910997" y="2508349"/>
                </a:cubicBezTo>
                <a:lnTo>
                  <a:pt x="9910311" y="2511616"/>
                </a:lnTo>
                <a:lnTo>
                  <a:pt x="9907123" y="2476378"/>
                </a:lnTo>
                <a:close/>
                <a:moveTo>
                  <a:pt x="3144384" y="2470409"/>
                </a:moveTo>
                <a:lnTo>
                  <a:pt x="3145351" y="2474545"/>
                </a:lnTo>
                <a:cubicBezTo>
                  <a:pt x="3148248" y="2485813"/>
                  <a:pt x="3148248" y="2497081"/>
                  <a:pt x="3148248" y="2508348"/>
                </a:cubicBezTo>
                <a:lnTo>
                  <a:pt x="3147561" y="2511615"/>
                </a:lnTo>
                <a:lnTo>
                  <a:pt x="3144373" y="2476377"/>
                </a:lnTo>
                <a:close/>
                <a:moveTo>
                  <a:pt x="0" y="0"/>
                </a:moveTo>
                <a:lnTo>
                  <a:pt x="3" y="0"/>
                </a:lnTo>
                <a:lnTo>
                  <a:pt x="3" y="1874760"/>
                </a:lnTo>
                <a:lnTo>
                  <a:pt x="1" y="1874798"/>
                </a:lnTo>
                <a:lnTo>
                  <a:pt x="1" y="1980514"/>
                </a:lnTo>
                <a:lnTo>
                  <a:pt x="3" y="1980522"/>
                </a:lnTo>
                <a:lnTo>
                  <a:pt x="3" y="2054923"/>
                </a:lnTo>
                <a:lnTo>
                  <a:pt x="1" y="2054928"/>
                </a:lnTo>
                <a:lnTo>
                  <a:pt x="1" y="2074693"/>
                </a:lnTo>
                <a:lnTo>
                  <a:pt x="3" y="2074711"/>
                </a:lnTo>
                <a:lnTo>
                  <a:pt x="3" y="2379618"/>
                </a:lnTo>
                <a:lnTo>
                  <a:pt x="1" y="2379625"/>
                </a:lnTo>
                <a:lnTo>
                  <a:pt x="1" y="2424764"/>
                </a:lnTo>
                <a:lnTo>
                  <a:pt x="3" y="2424785"/>
                </a:lnTo>
                <a:lnTo>
                  <a:pt x="3" y="2444783"/>
                </a:lnTo>
                <a:lnTo>
                  <a:pt x="2170" y="2444783"/>
                </a:lnTo>
                <a:lnTo>
                  <a:pt x="4830" y="2464988"/>
                </a:lnTo>
                <a:cubicBezTo>
                  <a:pt x="5283" y="2474038"/>
                  <a:pt x="4741" y="2483465"/>
                  <a:pt x="2271" y="2493150"/>
                </a:cubicBezTo>
                <a:cubicBezTo>
                  <a:pt x="-1445" y="2502680"/>
                  <a:pt x="1800" y="2507082"/>
                  <a:pt x="6780" y="2507702"/>
                </a:cubicBezTo>
                <a:cubicBezTo>
                  <a:pt x="10515" y="2508167"/>
                  <a:pt x="13005" y="2508478"/>
                  <a:pt x="15495" y="2508788"/>
                </a:cubicBezTo>
                <a:cubicBezTo>
                  <a:pt x="29435" y="2508525"/>
                  <a:pt x="29190" y="2510493"/>
                  <a:pt x="20759" y="2527431"/>
                </a:cubicBezTo>
                <a:lnTo>
                  <a:pt x="1" y="2581905"/>
                </a:lnTo>
                <a:lnTo>
                  <a:pt x="1" y="2610297"/>
                </a:lnTo>
                <a:lnTo>
                  <a:pt x="2656" y="2611867"/>
                </a:lnTo>
                <a:cubicBezTo>
                  <a:pt x="4927" y="2611400"/>
                  <a:pt x="7351" y="2609704"/>
                  <a:pt x="9463" y="2607968"/>
                </a:cubicBezTo>
                <a:cubicBezTo>
                  <a:pt x="20649" y="2599369"/>
                  <a:pt x="24893" y="2605893"/>
                  <a:pt x="24177" y="2621793"/>
                </a:cubicBezTo>
                <a:cubicBezTo>
                  <a:pt x="24687" y="2627852"/>
                  <a:pt x="26442" y="2634067"/>
                  <a:pt x="25706" y="2639971"/>
                </a:cubicBezTo>
                <a:cubicBezTo>
                  <a:pt x="23990" y="2653748"/>
                  <a:pt x="27480" y="2656181"/>
                  <a:pt x="35931" y="2649239"/>
                </a:cubicBezTo>
                <a:cubicBezTo>
                  <a:pt x="38911" y="2645613"/>
                  <a:pt x="43136" y="2642142"/>
                  <a:pt x="44891" y="2648357"/>
                </a:cubicBezTo>
                <a:cubicBezTo>
                  <a:pt x="48136" y="2652758"/>
                  <a:pt x="46155" y="2658507"/>
                  <a:pt x="44175" y="2664257"/>
                </a:cubicBezTo>
                <a:cubicBezTo>
                  <a:pt x="37234" y="2679381"/>
                  <a:pt x="37763" y="2695436"/>
                  <a:pt x="38046" y="2713459"/>
                </a:cubicBezTo>
                <a:cubicBezTo>
                  <a:pt x="41388" y="2767839"/>
                  <a:pt x="26789" y="2813988"/>
                  <a:pt x="3721" y="2857083"/>
                </a:cubicBezTo>
                <a:lnTo>
                  <a:pt x="1" y="2863081"/>
                </a:lnTo>
                <a:lnTo>
                  <a:pt x="1" y="2875655"/>
                </a:lnTo>
                <a:lnTo>
                  <a:pt x="9230" y="2873759"/>
                </a:lnTo>
                <a:cubicBezTo>
                  <a:pt x="22170" y="2871373"/>
                  <a:pt x="28660" y="2880176"/>
                  <a:pt x="28944" y="2898199"/>
                </a:cubicBezTo>
                <a:cubicBezTo>
                  <a:pt x="30305" y="2958328"/>
                  <a:pt x="31666" y="3018457"/>
                  <a:pt x="33026" y="3078585"/>
                </a:cubicBezTo>
                <a:cubicBezTo>
                  <a:pt x="32820" y="3100545"/>
                  <a:pt x="28878" y="3122039"/>
                  <a:pt x="31162" y="3144308"/>
                </a:cubicBezTo>
                <a:cubicBezTo>
                  <a:pt x="33181" y="3158550"/>
                  <a:pt x="35936" y="3166888"/>
                  <a:pt x="47631" y="3164347"/>
                </a:cubicBezTo>
                <a:cubicBezTo>
                  <a:pt x="61571" y="3164085"/>
                  <a:pt x="67080" y="3180760"/>
                  <a:pt x="58404" y="3199666"/>
                </a:cubicBezTo>
                <a:cubicBezTo>
                  <a:pt x="51463" y="3214791"/>
                  <a:pt x="51237" y="3226754"/>
                  <a:pt x="54501" y="3241151"/>
                </a:cubicBezTo>
                <a:cubicBezTo>
                  <a:pt x="58500" y="3249644"/>
                  <a:pt x="57520" y="3257517"/>
                  <a:pt x="51314" y="3266737"/>
                </a:cubicBezTo>
                <a:cubicBezTo>
                  <a:pt x="43863" y="3275802"/>
                  <a:pt x="41148" y="3287456"/>
                  <a:pt x="43412" y="3299730"/>
                </a:cubicBezTo>
                <a:cubicBezTo>
                  <a:pt x="43676" y="3307757"/>
                  <a:pt x="46186" y="3318063"/>
                  <a:pt x="45205" y="3325935"/>
                </a:cubicBezTo>
                <a:cubicBezTo>
                  <a:pt x="43734" y="3337744"/>
                  <a:pt x="46979" y="3342145"/>
                  <a:pt x="52959" y="3344889"/>
                </a:cubicBezTo>
                <a:cubicBezTo>
                  <a:pt x="64674" y="3352344"/>
                  <a:pt x="65428" y="3356435"/>
                  <a:pt x="55507" y="3375186"/>
                </a:cubicBezTo>
                <a:cubicBezTo>
                  <a:pt x="49056" y="3386374"/>
                  <a:pt x="41360" y="3397407"/>
                  <a:pt x="37154" y="3410874"/>
                </a:cubicBezTo>
                <a:cubicBezTo>
                  <a:pt x="38399" y="3411029"/>
                  <a:pt x="38154" y="3412997"/>
                  <a:pt x="39399" y="3413152"/>
                </a:cubicBezTo>
                <a:cubicBezTo>
                  <a:pt x="57790" y="3397455"/>
                  <a:pt x="57790" y="3397455"/>
                  <a:pt x="73259" y="3415371"/>
                </a:cubicBezTo>
                <a:cubicBezTo>
                  <a:pt x="75504" y="3417649"/>
                  <a:pt x="77749" y="3419928"/>
                  <a:pt x="78749" y="3422051"/>
                </a:cubicBezTo>
                <a:cubicBezTo>
                  <a:pt x="97953" y="3440432"/>
                  <a:pt x="98747" y="3464514"/>
                  <a:pt x="84619" y="3496732"/>
                </a:cubicBezTo>
                <a:cubicBezTo>
                  <a:pt x="76188" y="3513669"/>
                  <a:pt x="78452" y="3525943"/>
                  <a:pt x="90657" y="3529462"/>
                </a:cubicBezTo>
                <a:cubicBezTo>
                  <a:pt x="96637" y="3532205"/>
                  <a:pt x="102862" y="3532981"/>
                  <a:pt x="109332" y="3531788"/>
                </a:cubicBezTo>
                <a:cubicBezTo>
                  <a:pt x="127498" y="3528055"/>
                  <a:pt x="135665" y="3503090"/>
                  <a:pt x="126911" y="3482013"/>
                </a:cubicBezTo>
                <a:cubicBezTo>
                  <a:pt x="120157" y="3465183"/>
                  <a:pt x="118383" y="3448972"/>
                  <a:pt x="118099" y="3430949"/>
                </a:cubicBezTo>
                <a:cubicBezTo>
                  <a:pt x="119061" y="3413081"/>
                  <a:pt x="117286" y="3396871"/>
                  <a:pt x="110042" y="3383977"/>
                </a:cubicBezTo>
                <a:cubicBezTo>
                  <a:pt x="97308" y="3364403"/>
                  <a:pt x="97289" y="3354408"/>
                  <a:pt x="112436" y="3334309"/>
                </a:cubicBezTo>
                <a:cubicBezTo>
                  <a:pt x="121867" y="3319495"/>
                  <a:pt x="126073" y="3306028"/>
                  <a:pt x="126034" y="3286037"/>
                </a:cubicBezTo>
                <a:cubicBezTo>
                  <a:pt x="126712" y="3250146"/>
                  <a:pt x="120919" y="3215447"/>
                  <a:pt x="120106" y="3181369"/>
                </a:cubicBezTo>
                <a:cubicBezTo>
                  <a:pt x="118803" y="3151227"/>
                  <a:pt x="122480" y="3121706"/>
                  <a:pt x="136872" y="3097516"/>
                </a:cubicBezTo>
                <a:cubicBezTo>
                  <a:pt x="146058" y="3084670"/>
                  <a:pt x="144549" y="3076487"/>
                  <a:pt x="138550" y="3063748"/>
                </a:cubicBezTo>
                <a:cubicBezTo>
                  <a:pt x="110553" y="3004299"/>
                  <a:pt x="100967" y="2939148"/>
                  <a:pt x="131693" y="2865028"/>
                </a:cubicBezTo>
                <a:cubicBezTo>
                  <a:pt x="136899" y="2853685"/>
                  <a:pt x="135634" y="2843534"/>
                  <a:pt x="134370" y="2833384"/>
                </a:cubicBezTo>
                <a:cubicBezTo>
                  <a:pt x="132616" y="2827169"/>
                  <a:pt x="128616" y="2818676"/>
                  <a:pt x="133332" y="2811269"/>
                </a:cubicBezTo>
                <a:cubicBezTo>
                  <a:pt x="139292" y="2804017"/>
                  <a:pt x="143537" y="2810542"/>
                  <a:pt x="148272" y="2813130"/>
                </a:cubicBezTo>
                <a:lnTo>
                  <a:pt x="151932" y="2813943"/>
                </a:lnTo>
                <a:lnTo>
                  <a:pt x="152666" y="2858629"/>
                </a:lnTo>
                <a:cubicBezTo>
                  <a:pt x="153900" y="2884920"/>
                  <a:pt x="153900" y="2911211"/>
                  <a:pt x="153900" y="2937502"/>
                </a:cubicBezTo>
                <a:cubicBezTo>
                  <a:pt x="153900" y="2937502"/>
                  <a:pt x="153900" y="2941258"/>
                  <a:pt x="153900" y="2945014"/>
                </a:cubicBezTo>
                <a:cubicBezTo>
                  <a:pt x="153900" y="2952526"/>
                  <a:pt x="152666" y="2963793"/>
                  <a:pt x="155134" y="2967549"/>
                </a:cubicBezTo>
                <a:cubicBezTo>
                  <a:pt x="155134" y="2982573"/>
                  <a:pt x="157602" y="2997596"/>
                  <a:pt x="157602" y="3012620"/>
                </a:cubicBezTo>
                <a:cubicBezTo>
                  <a:pt x="157602" y="3020131"/>
                  <a:pt x="157602" y="3023887"/>
                  <a:pt x="158837" y="3031399"/>
                </a:cubicBezTo>
                <a:cubicBezTo>
                  <a:pt x="160071" y="3038911"/>
                  <a:pt x="158837" y="3046422"/>
                  <a:pt x="158837" y="3057690"/>
                </a:cubicBezTo>
                <a:cubicBezTo>
                  <a:pt x="158837" y="3065202"/>
                  <a:pt x="161304" y="3072713"/>
                  <a:pt x="161304" y="3083981"/>
                </a:cubicBezTo>
                <a:cubicBezTo>
                  <a:pt x="161304" y="3087737"/>
                  <a:pt x="160071" y="3091493"/>
                  <a:pt x="158837" y="3099004"/>
                </a:cubicBezTo>
                <a:cubicBezTo>
                  <a:pt x="158837" y="3106516"/>
                  <a:pt x="162539" y="3102760"/>
                  <a:pt x="162539" y="3106516"/>
                </a:cubicBezTo>
                <a:cubicBezTo>
                  <a:pt x="162539" y="3110272"/>
                  <a:pt x="162539" y="3110272"/>
                  <a:pt x="162539" y="3114028"/>
                </a:cubicBezTo>
                <a:cubicBezTo>
                  <a:pt x="162539" y="3132807"/>
                  <a:pt x="163773" y="3155342"/>
                  <a:pt x="165007" y="3174122"/>
                </a:cubicBezTo>
                <a:cubicBezTo>
                  <a:pt x="165007" y="3189145"/>
                  <a:pt x="166241" y="3204168"/>
                  <a:pt x="167475" y="3219192"/>
                </a:cubicBezTo>
                <a:cubicBezTo>
                  <a:pt x="168709" y="3241727"/>
                  <a:pt x="168709" y="3241727"/>
                  <a:pt x="167475" y="3264262"/>
                </a:cubicBezTo>
                <a:cubicBezTo>
                  <a:pt x="166241" y="3271774"/>
                  <a:pt x="165007" y="3279286"/>
                  <a:pt x="169943" y="3279286"/>
                </a:cubicBezTo>
                <a:cubicBezTo>
                  <a:pt x="172411" y="3279286"/>
                  <a:pt x="173645" y="3290553"/>
                  <a:pt x="172411" y="3298065"/>
                </a:cubicBezTo>
                <a:cubicBezTo>
                  <a:pt x="168709" y="3313088"/>
                  <a:pt x="171177" y="3324356"/>
                  <a:pt x="171177" y="3339379"/>
                </a:cubicBezTo>
                <a:cubicBezTo>
                  <a:pt x="169943" y="3346891"/>
                  <a:pt x="174879" y="3361914"/>
                  <a:pt x="177347" y="3358159"/>
                </a:cubicBezTo>
                <a:cubicBezTo>
                  <a:pt x="183517" y="3358159"/>
                  <a:pt x="187219" y="3361914"/>
                  <a:pt x="187219" y="3373182"/>
                </a:cubicBezTo>
                <a:cubicBezTo>
                  <a:pt x="187219" y="3388205"/>
                  <a:pt x="189687" y="3399473"/>
                  <a:pt x="189687" y="3414496"/>
                </a:cubicBezTo>
                <a:cubicBezTo>
                  <a:pt x="189687" y="3429520"/>
                  <a:pt x="188453" y="3444543"/>
                  <a:pt x="189687" y="3463323"/>
                </a:cubicBezTo>
                <a:cubicBezTo>
                  <a:pt x="190921" y="3478346"/>
                  <a:pt x="190921" y="3493369"/>
                  <a:pt x="189687" y="3508393"/>
                </a:cubicBezTo>
                <a:cubicBezTo>
                  <a:pt x="188453" y="3519660"/>
                  <a:pt x="192155" y="3523416"/>
                  <a:pt x="194623" y="3527172"/>
                </a:cubicBezTo>
                <a:cubicBezTo>
                  <a:pt x="198325" y="3538440"/>
                  <a:pt x="200793" y="3534684"/>
                  <a:pt x="200793" y="3519660"/>
                </a:cubicBezTo>
                <a:cubicBezTo>
                  <a:pt x="200793" y="3515905"/>
                  <a:pt x="200793" y="3508393"/>
                  <a:pt x="200793" y="3500881"/>
                </a:cubicBezTo>
                <a:cubicBezTo>
                  <a:pt x="202027" y="3493369"/>
                  <a:pt x="202027" y="3482102"/>
                  <a:pt x="204495" y="3482102"/>
                </a:cubicBezTo>
                <a:cubicBezTo>
                  <a:pt x="210665" y="3482102"/>
                  <a:pt x="210665" y="3470834"/>
                  <a:pt x="210665" y="3459567"/>
                </a:cubicBezTo>
                <a:cubicBezTo>
                  <a:pt x="210665" y="3444543"/>
                  <a:pt x="210665" y="3433276"/>
                  <a:pt x="214367" y="3425764"/>
                </a:cubicBezTo>
                <a:cubicBezTo>
                  <a:pt x="216835" y="3418252"/>
                  <a:pt x="216835" y="3403229"/>
                  <a:pt x="214367" y="3391961"/>
                </a:cubicBezTo>
                <a:cubicBezTo>
                  <a:pt x="210665" y="3376938"/>
                  <a:pt x="213133" y="3358159"/>
                  <a:pt x="213133" y="3339379"/>
                </a:cubicBezTo>
                <a:cubicBezTo>
                  <a:pt x="213133" y="3335623"/>
                  <a:pt x="214367" y="3335623"/>
                  <a:pt x="214367" y="3331868"/>
                </a:cubicBezTo>
                <a:cubicBezTo>
                  <a:pt x="216835" y="3328112"/>
                  <a:pt x="218069" y="3331868"/>
                  <a:pt x="218069" y="3335623"/>
                </a:cubicBezTo>
                <a:cubicBezTo>
                  <a:pt x="218069" y="3346891"/>
                  <a:pt x="218069" y="3354403"/>
                  <a:pt x="220537" y="3358159"/>
                </a:cubicBezTo>
                <a:cubicBezTo>
                  <a:pt x="224239" y="3369426"/>
                  <a:pt x="226707" y="3365670"/>
                  <a:pt x="229175" y="3365670"/>
                </a:cubicBezTo>
                <a:cubicBezTo>
                  <a:pt x="229175" y="3354403"/>
                  <a:pt x="230409" y="3343135"/>
                  <a:pt x="230409" y="3328112"/>
                </a:cubicBezTo>
                <a:cubicBezTo>
                  <a:pt x="231643" y="3335623"/>
                  <a:pt x="231643" y="3339379"/>
                  <a:pt x="231643" y="3343135"/>
                </a:cubicBezTo>
                <a:cubicBezTo>
                  <a:pt x="231643" y="3354403"/>
                  <a:pt x="232877" y="3365670"/>
                  <a:pt x="231643" y="3376938"/>
                </a:cubicBezTo>
                <a:cubicBezTo>
                  <a:pt x="230409" y="3391961"/>
                  <a:pt x="234111" y="3395717"/>
                  <a:pt x="235345" y="3410741"/>
                </a:cubicBezTo>
                <a:cubicBezTo>
                  <a:pt x="236579" y="3425764"/>
                  <a:pt x="237813" y="3425764"/>
                  <a:pt x="242749" y="3418252"/>
                </a:cubicBezTo>
                <a:cubicBezTo>
                  <a:pt x="246451" y="3414496"/>
                  <a:pt x="247685" y="3406985"/>
                  <a:pt x="246451" y="3399473"/>
                </a:cubicBezTo>
                <a:cubicBezTo>
                  <a:pt x="243983" y="3388205"/>
                  <a:pt x="245217" y="3376938"/>
                  <a:pt x="245217" y="3369426"/>
                </a:cubicBezTo>
                <a:cubicBezTo>
                  <a:pt x="243983" y="3346891"/>
                  <a:pt x="246451" y="3328112"/>
                  <a:pt x="242749" y="3305577"/>
                </a:cubicBezTo>
                <a:cubicBezTo>
                  <a:pt x="242749" y="3305577"/>
                  <a:pt x="242749" y="3301821"/>
                  <a:pt x="243983" y="3298065"/>
                </a:cubicBezTo>
                <a:cubicBezTo>
                  <a:pt x="246451" y="3279286"/>
                  <a:pt x="246451" y="3264262"/>
                  <a:pt x="246451" y="3245483"/>
                </a:cubicBezTo>
                <a:cubicBezTo>
                  <a:pt x="247685" y="3219192"/>
                  <a:pt x="250153" y="3192901"/>
                  <a:pt x="248919" y="3166610"/>
                </a:cubicBezTo>
                <a:cubicBezTo>
                  <a:pt x="248919" y="3166610"/>
                  <a:pt x="248919" y="3162854"/>
                  <a:pt x="248919" y="3162854"/>
                </a:cubicBezTo>
                <a:cubicBezTo>
                  <a:pt x="250153" y="3162854"/>
                  <a:pt x="250153" y="3162854"/>
                  <a:pt x="250153" y="3162854"/>
                </a:cubicBezTo>
                <a:cubicBezTo>
                  <a:pt x="251387" y="3162854"/>
                  <a:pt x="252621" y="3162854"/>
                  <a:pt x="252621" y="3166610"/>
                </a:cubicBezTo>
                <a:cubicBezTo>
                  <a:pt x="252621" y="3170366"/>
                  <a:pt x="252621" y="3174122"/>
                  <a:pt x="252621" y="3177877"/>
                </a:cubicBezTo>
                <a:cubicBezTo>
                  <a:pt x="252621" y="3200413"/>
                  <a:pt x="252621" y="3222948"/>
                  <a:pt x="252621" y="3245483"/>
                </a:cubicBezTo>
                <a:cubicBezTo>
                  <a:pt x="252621" y="3249239"/>
                  <a:pt x="252621" y="3256750"/>
                  <a:pt x="255089" y="3256750"/>
                </a:cubicBezTo>
                <a:cubicBezTo>
                  <a:pt x="260025" y="3252995"/>
                  <a:pt x="260025" y="3268018"/>
                  <a:pt x="260025" y="3275530"/>
                </a:cubicBezTo>
                <a:cubicBezTo>
                  <a:pt x="260025" y="3290553"/>
                  <a:pt x="260025" y="3305577"/>
                  <a:pt x="260025" y="3320600"/>
                </a:cubicBezTo>
                <a:cubicBezTo>
                  <a:pt x="260025" y="3331868"/>
                  <a:pt x="261259" y="3343135"/>
                  <a:pt x="262493" y="3354403"/>
                </a:cubicBezTo>
                <a:cubicBezTo>
                  <a:pt x="264961" y="3350647"/>
                  <a:pt x="266195" y="3343135"/>
                  <a:pt x="266195" y="3335623"/>
                </a:cubicBezTo>
                <a:cubicBezTo>
                  <a:pt x="266195" y="3305577"/>
                  <a:pt x="263727" y="3275530"/>
                  <a:pt x="267429" y="3245483"/>
                </a:cubicBezTo>
                <a:cubicBezTo>
                  <a:pt x="267429" y="3196657"/>
                  <a:pt x="267429" y="3147831"/>
                  <a:pt x="267429" y="3102760"/>
                </a:cubicBezTo>
                <a:cubicBezTo>
                  <a:pt x="267429" y="3095248"/>
                  <a:pt x="263727" y="3091493"/>
                  <a:pt x="266195" y="3083981"/>
                </a:cubicBezTo>
                <a:cubicBezTo>
                  <a:pt x="269897" y="3072713"/>
                  <a:pt x="267429" y="3057690"/>
                  <a:pt x="267429" y="3046422"/>
                </a:cubicBezTo>
                <a:cubicBezTo>
                  <a:pt x="267429" y="3035155"/>
                  <a:pt x="268663" y="3020131"/>
                  <a:pt x="266195" y="3008864"/>
                </a:cubicBezTo>
                <a:cubicBezTo>
                  <a:pt x="264961" y="3001352"/>
                  <a:pt x="266195" y="2990084"/>
                  <a:pt x="266195" y="2982573"/>
                </a:cubicBezTo>
                <a:cubicBezTo>
                  <a:pt x="268663" y="2963793"/>
                  <a:pt x="269897" y="2941258"/>
                  <a:pt x="269897" y="2918723"/>
                </a:cubicBezTo>
                <a:lnTo>
                  <a:pt x="267926" y="2906723"/>
                </a:lnTo>
                <a:lnTo>
                  <a:pt x="271947" y="2916475"/>
                </a:lnTo>
                <a:cubicBezTo>
                  <a:pt x="278437" y="2925278"/>
                  <a:pt x="282191" y="2935739"/>
                  <a:pt x="280720" y="2947547"/>
                </a:cubicBezTo>
                <a:cubicBezTo>
                  <a:pt x="276817" y="2989032"/>
                  <a:pt x="282120" y="3027667"/>
                  <a:pt x="284932" y="3065992"/>
                </a:cubicBezTo>
                <a:cubicBezTo>
                  <a:pt x="288235" y="3100380"/>
                  <a:pt x="290293" y="3134613"/>
                  <a:pt x="282145" y="3169574"/>
                </a:cubicBezTo>
                <a:cubicBezTo>
                  <a:pt x="279184" y="3183195"/>
                  <a:pt x="280694" y="3191378"/>
                  <a:pt x="286183" y="3198058"/>
                </a:cubicBezTo>
                <a:cubicBezTo>
                  <a:pt x="292673" y="3206861"/>
                  <a:pt x="300162" y="3217787"/>
                  <a:pt x="295711" y="3233221"/>
                </a:cubicBezTo>
                <a:cubicBezTo>
                  <a:pt x="286564" y="3266059"/>
                  <a:pt x="291847" y="3294698"/>
                  <a:pt x="303845" y="3320176"/>
                </a:cubicBezTo>
                <a:cubicBezTo>
                  <a:pt x="320598" y="3358238"/>
                  <a:pt x="322675" y="3402467"/>
                  <a:pt x="308077" y="3448616"/>
                </a:cubicBezTo>
                <a:cubicBezTo>
                  <a:pt x="303380" y="3466019"/>
                  <a:pt x="305135" y="3472233"/>
                  <a:pt x="316340" y="3473629"/>
                </a:cubicBezTo>
                <a:cubicBezTo>
                  <a:pt x="320075" y="3474094"/>
                  <a:pt x="323810" y="3474560"/>
                  <a:pt x="326055" y="3476838"/>
                </a:cubicBezTo>
                <a:cubicBezTo>
                  <a:pt x="349014" y="3505680"/>
                  <a:pt x="370727" y="3534367"/>
                  <a:pt x="370333" y="3588281"/>
                </a:cubicBezTo>
                <a:cubicBezTo>
                  <a:pt x="370108" y="3600245"/>
                  <a:pt x="374088" y="3598742"/>
                  <a:pt x="379558" y="3595426"/>
                </a:cubicBezTo>
                <a:cubicBezTo>
                  <a:pt x="382293" y="3593768"/>
                  <a:pt x="385274" y="3590142"/>
                  <a:pt x="388254" y="3586516"/>
                </a:cubicBezTo>
                <a:cubicBezTo>
                  <a:pt x="394215" y="3579264"/>
                  <a:pt x="398930" y="3571856"/>
                  <a:pt x="405420" y="3580659"/>
                </a:cubicBezTo>
                <a:cubicBezTo>
                  <a:pt x="412154" y="3587494"/>
                  <a:pt x="405949" y="3596714"/>
                  <a:pt x="403478" y="3606400"/>
                </a:cubicBezTo>
                <a:cubicBezTo>
                  <a:pt x="397291" y="3625616"/>
                  <a:pt x="390860" y="3646800"/>
                  <a:pt x="396369" y="3663475"/>
                </a:cubicBezTo>
                <a:cubicBezTo>
                  <a:pt x="402633" y="3684242"/>
                  <a:pt x="397672" y="3693617"/>
                  <a:pt x="385996" y="3706153"/>
                </a:cubicBezTo>
                <a:cubicBezTo>
                  <a:pt x="383015" y="3709779"/>
                  <a:pt x="380035" y="3713406"/>
                  <a:pt x="378055" y="3719155"/>
                </a:cubicBezTo>
                <a:cubicBezTo>
                  <a:pt x="373584" y="3724594"/>
                  <a:pt x="371604" y="3730343"/>
                  <a:pt x="375603" y="3738836"/>
                </a:cubicBezTo>
                <a:cubicBezTo>
                  <a:pt x="378603" y="3745205"/>
                  <a:pt x="383583" y="3745826"/>
                  <a:pt x="388054" y="3740387"/>
                </a:cubicBezTo>
                <a:cubicBezTo>
                  <a:pt x="393769" y="3735103"/>
                  <a:pt x="398994" y="3733755"/>
                  <a:pt x="403710" y="3726348"/>
                </a:cubicBezTo>
                <a:cubicBezTo>
                  <a:pt x="405445" y="3722566"/>
                  <a:pt x="407180" y="3718785"/>
                  <a:pt x="410670" y="3721219"/>
                </a:cubicBezTo>
                <a:cubicBezTo>
                  <a:pt x="412915" y="3723497"/>
                  <a:pt x="410935" y="3729246"/>
                  <a:pt x="410444" y="3733182"/>
                </a:cubicBezTo>
                <a:cubicBezTo>
                  <a:pt x="409709" y="3739087"/>
                  <a:pt x="409219" y="3743023"/>
                  <a:pt x="406238" y="3746649"/>
                </a:cubicBezTo>
                <a:cubicBezTo>
                  <a:pt x="403258" y="3750275"/>
                  <a:pt x="402768" y="3754211"/>
                  <a:pt x="404768" y="3758458"/>
                </a:cubicBezTo>
                <a:cubicBezTo>
                  <a:pt x="415766" y="3781813"/>
                  <a:pt x="418804" y="3808173"/>
                  <a:pt x="413882" y="3837540"/>
                </a:cubicBezTo>
                <a:cubicBezTo>
                  <a:pt x="410921" y="3851162"/>
                  <a:pt x="409205" y="3864938"/>
                  <a:pt x="408735" y="3878870"/>
                </a:cubicBezTo>
                <a:cubicBezTo>
                  <a:pt x="407754" y="3886743"/>
                  <a:pt x="406283" y="3898551"/>
                  <a:pt x="412018" y="3903263"/>
                </a:cubicBezTo>
                <a:cubicBezTo>
                  <a:pt x="416753" y="3905851"/>
                  <a:pt x="421714" y="3896476"/>
                  <a:pt x="426184" y="3891037"/>
                </a:cubicBezTo>
                <a:cubicBezTo>
                  <a:pt x="429164" y="3887411"/>
                  <a:pt x="430900" y="3883630"/>
                  <a:pt x="433880" y="3880003"/>
                </a:cubicBezTo>
                <a:cubicBezTo>
                  <a:pt x="436860" y="3876377"/>
                  <a:pt x="440576" y="3866847"/>
                  <a:pt x="445066" y="3871404"/>
                </a:cubicBezTo>
                <a:cubicBezTo>
                  <a:pt x="449801" y="3873992"/>
                  <a:pt x="448575" y="3883832"/>
                  <a:pt x="446349" y="3891550"/>
                </a:cubicBezTo>
                <a:cubicBezTo>
                  <a:pt x="444143" y="3909263"/>
                  <a:pt x="444917" y="3923350"/>
                  <a:pt x="447691" y="3941683"/>
                </a:cubicBezTo>
                <a:cubicBezTo>
                  <a:pt x="455238" y="3982596"/>
                  <a:pt x="446317" y="4003470"/>
                  <a:pt x="419455" y="4016113"/>
                </a:cubicBezTo>
                <a:cubicBezTo>
                  <a:pt x="408760" y="4020777"/>
                  <a:pt x="402554" y="4029997"/>
                  <a:pt x="401838" y="4045897"/>
                </a:cubicBezTo>
                <a:cubicBezTo>
                  <a:pt x="425493" y="4048843"/>
                  <a:pt x="447903" y="4051635"/>
                  <a:pt x="471559" y="4054581"/>
                </a:cubicBezTo>
                <a:cubicBezTo>
                  <a:pt x="476236" y="4027183"/>
                  <a:pt x="483196" y="4022054"/>
                  <a:pt x="493421" y="4031322"/>
                </a:cubicBezTo>
                <a:cubicBezTo>
                  <a:pt x="496911" y="4033755"/>
                  <a:pt x="498420" y="4041938"/>
                  <a:pt x="502645" y="4038467"/>
                </a:cubicBezTo>
                <a:cubicBezTo>
                  <a:pt x="507116" y="4033028"/>
                  <a:pt x="506851" y="4025000"/>
                  <a:pt x="506342" y="4018941"/>
                </a:cubicBezTo>
                <a:cubicBezTo>
                  <a:pt x="507077" y="4013036"/>
                  <a:pt x="506322" y="4008945"/>
                  <a:pt x="505568" y="4004854"/>
                </a:cubicBezTo>
                <a:cubicBezTo>
                  <a:pt x="504549" y="3992735"/>
                  <a:pt x="506529" y="3986986"/>
                  <a:pt x="515489" y="3986103"/>
                </a:cubicBezTo>
                <a:cubicBezTo>
                  <a:pt x="520714" y="3984755"/>
                  <a:pt x="528920" y="3979781"/>
                  <a:pt x="526411" y="3969476"/>
                </a:cubicBezTo>
                <a:cubicBezTo>
                  <a:pt x="524391" y="3955234"/>
                  <a:pt x="526107" y="3941457"/>
                  <a:pt x="526578" y="3927525"/>
                </a:cubicBezTo>
                <a:cubicBezTo>
                  <a:pt x="526804" y="3915561"/>
                  <a:pt x="526030" y="3901475"/>
                  <a:pt x="530236" y="3888008"/>
                </a:cubicBezTo>
                <a:cubicBezTo>
                  <a:pt x="534197" y="3876509"/>
                  <a:pt x="538403" y="3863043"/>
                  <a:pt x="549627" y="3874434"/>
                </a:cubicBezTo>
                <a:cubicBezTo>
                  <a:pt x="552872" y="3878836"/>
                  <a:pt x="555853" y="3875209"/>
                  <a:pt x="558078" y="3867492"/>
                </a:cubicBezTo>
                <a:cubicBezTo>
                  <a:pt x="561755" y="3837970"/>
                  <a:pt x="558001" y="3827510"/>
                  <a:pt x="539571" y="3823215"/>
                </a:cubicBezTo>
                <a:cubicBezTo>
                  <a:pt x="533346" y="3822440"/>
                  <a:pt x="528611" y="3819852"/>
                  <a:pt x="527101" y="3811669"/>
                </a:cubicBezTo>
                <a:cubicBezTo>
                  <a:pt x="525082" y="3797427"/>
                  <a:pt x="524308" y="3783340"/>
                  <a:pt x="528759" y="3767905"/>
                </a:cubicBezTo>
                <a:cubicBezTo>
                  <a:pt x="529250" y="3763969"/>
                  <a:pt x="534475" y="3762621"/>
                  <a:pt x="536720" y="3764900"/>
                </a:cubicBezTo>
                <a:cubicBezTo>
                  <a:pt x="540455" y="3765365"/>
                  <a:pt x="545435" y="3765985"/>
                  <a:pt x="548415" y="3762359"/>
                </a:cubicBezTo>
                <a:cubicBezTo>
                  <a:pt x="552886" y="3756920"/>
                  <a:pt x="562581" y="3750133"/>
                  <a:pt x="555846" y="3743298"/>
                </a:cubicBezTo>
                <a:cubicBezTo>
                  <a:pt x="544112" y="3725848"/>
                  <a:pt x="546564" y="3706167"/>
                  <a:pt x="549260" y="3684517"/>
                </a:cubicBezTo>
                <a:cubicBezTo>
                  <a:pt x="549486" y="3672554"/>
                  <a:pt x="549712" y="3660590"/>
                  <a:pt x="544713" y="3649974"/>
                </a:cubicBezTo>
                <a:cubicBezTo>
                  <a:pt x="526960" y="3609788"/>
                  <a:pt x="531882" y="3580422"/>
                  <a:pt x="562704" y="3556280"/>
                </a:cubicBezTo>
                <a:cubicBezTo>
                  <a:pt x="571155" y="3549338"/>
                  <a:pt x="574871" y="3539807"/>
                  <a:pt x="568626" y="3529036"/>
                </a:cubicBezTo>
                <a:cubicBezTo>
                  <a:pt x="556628" y="3503558"/>
                  <a:pt x="555325" y="3473416"/>
                  <a:pt x="558002" y="3441772"/>
                </a:cubicBezTo>
                <a:cubicBezTo>
                  <a:pt x="558718" y="3425872"/>
                  <a:pt x="561924" y="3410282"/>
                  <a:pt x="562885" y="3392414"/>
                </a:cubicBezTo>
                <a:cubicBezTo>
                  <a:pt x="564073" y="3362582"/>
                  <a:pt x="567259" y="3336997"/>
                  <a:pt x="591140" y="3327979"/>
                </a:cubicBezTo>
                <a:cubicBezTo>
                  <a:pt x="582425" y="3326894"/>
                  <a:pt x="575955" y="3328087"/>
                  <a:pt x="569220" y="3321252"/>
                </a:cubicBezTo>
                <a:cubicBezTo>
                  <a:pt x="559996" y="3314107"/>
                  <a:pt x="557977" y="3299865"/>
                  <a:pt x="559693" y="3286088"/>
                </a:cubicBezTo>
                <a:cubicBezTo>
                  <a:pt x="562899" y="3270498"/>
                  <a:pt x="570388" y="3281424"/>
                  <a:pt x="575613" y="3280077"/>
                </a:cubicBezTo>
                <a:cubicBezTo>
                  <a:pt x="583329" y="3279039"/>
                  <a:pt x="589289" y="3271787"/>
                  <a:pt x="587025" y="3259513"/>
                </a:cubicBezTo>
                <a:cubicBezTo>
                  <a:pt x="584006" y="3243148"/>
                  <a:pt x="585722" y="3229371"/>
                  <a:pt x="589173" y="3211813"/>
                </a:cubicBezTo>
                <a:cubicBezTo>
                  <a:pt x="595605" y="3190629"/>
                  <a:pt x="598301" y="3168980"/>
                  <a:pt x="590793" y="3148058"/>
                </a:cubicBezTo>
                <a:cubicBezTo>
                  <a:pt x="586038" y="3135474"/>
                  <a:pt x="588754" y="3123821"/>
                  <a:pt x="596205" y="3114755"/>
                </a:cubicBezTo>
                <a:cubicBezTo>
                  <a:pt x="600675" y="3109316"/>
                  <a:pt x="605146" y="3103877"/>
                  <a:pt x="608126" y="3100251"/>
                </a:cubicBezTo>
                <a:cubicBezTo>
                  <a:pt x="614332" y="3091031"/>
                  <a:pt x="623782" y="3086212"/>
                  <a:pt x="622763" y="3074093"/>
                </a:cubicBezTo>
                <a:cubicBezTo>
                  <a:pt x="621744" y="3061975"/>
                  <a:pt x="612784" y="3062857"/>
                  <a:pt x="606559" y="3062082"/>
                </a:cubicBezTo>
                <a:cubicBezTo>
                  <a:pt x="600334" y="3061306"/>
                  <a:pt x="603804" y="3053744"/>
                  <a:pt x="603295" y="3047685"/>
                </a:cubicBezTo>
                <a:cubicBezTo>
                  <a:pt x="604030" y="3041780"/>
                  <a:pt x="604765" y="3035876"/>
                  <a:pt x="609500" y="3038464"/>
                </a:cubicBezTo>
                <a:cubicBezTo>
                  <a:pt x="622705" y="3044107"/>
                  <a:pt x="627911" y="3032763"/>
                  <a:pt x="631362" y="3015205"/>
                </a:cubicBezTo>
                <a:lnTo>
                  <a:pt x="631708" y="3014443"/>
                </a:lnTo>
                <a:lnTo>
                  <a:pt x="643055" y="3039061"/>
                </a:lnTo>
                <a:cubicBezTo>
                  <a:pt x="654445" y="3050326"/>
                  <a:pt x="658241" y="3065345"/>
                  <a:pt x="646852" y="3076609"/>
                </a:cubicBezTo>
                <a:cubicBezTo>
                  <a:pt x="635462" y="3091628"/>
                  <a:pt x="631666" y="3110401"/>
                  <a:pt x="635462" y="3129175"/>
                </a:cubicBezTo>
                <a:cubicBezTo>
                  <a:pt x="635462" y="3136684"/>
                  <a:pt x="635462" y="3147948"/>
                  <a:pt x="635462" y="3159213"/>
                </a:cubicBezTo>
                <a:cubicBezTo>
                  <a:pt x="635462" y="3166722"/>
                  <a:pt x="635462" y="3170477"/>
                  <a:pt x="639259" y="3174232"/>
                </a:cubicBezTo>
                <a:cubicBezTo>
                  <a:pt x="650648" y="3185496"/>
                  <a:pt x="646852" y="3200515"/>
                  <a:pt x="646852" y="3215534"/>
                </a:cubicBezTo>
                <a:cubicBezTo>
                  <a:pt x="646852" y="3219288"/>
                  <a:pt x="643055" y="3226798"/>
                  <a:pt x="650648" y="3230552"/>
                </a:cubicBezTo>
                <a:lnTo>
                  <a:pt x="656780" y="3236030"/>
                </a:lnTo>
                <a:lnTo>
                  <a:pt x="656972" y="3256233"/>
                </a:lnTo>
                <a:cubicBezTo>
                  <a:pt x="658755" y="3277441"/>
                  <a:pt x="662529" y="3297897"/>
                  <a:pt x="669538" y="3317758"/>
                </a:cubicBezTo>
                <a:cubicBezTo>
                  <a:pt x="678046" y="3340803"/>
                  <a:pt x="691025" y="3358408"/>
                  <a:pt x="705495" y="3374201"/>
                </a:cubicBezTo>
                <a:cubicBezTo>
                  <a:pt x="688838" y="3386117"/>
                  <a:pt x="686368" y="3395802"/>
                  <a:pt x="696366" y="3417034"/>
                </a:cubicBezTo>
                <a:cubicBezTo>
                  <a:pt x="699366" y="3423404"/>
                  <a:pt x="705101" y="3428115"/>
                  <a:pt x="711571" y="3426922"/>
                </a:cubicBezTo>
                <a:cubicBezTo>
                  <a:pt x="723021" y="3426350"/>
                  <a:pt x="725040" y="3440592"/>
                  <a:pt x="724569" y="3454524"/>
                </a:cubicBezTo>
                <a:cubicBezTo>
                  <a:pt x="725343" y="3468611"/>
                  <a:pt x="718383" y="3473740"/>
                  <a:pt x="711422" y="3478869"/>
                </a:cubicBezTo>
                <a:cubicBezTo>
                  <a:pt x="704707" y="3482029"/>
                  <a:pt x="697237" y="3481099"/>
                  <a:pt x="688296" y="3491977"/>
                </a:cubicBezTo>
                <a:cubicBezTo>
                  <a:pt x="703972" y="3487934"/>
                  <a:pt x="706236" y="3500208"/>
                  <a:pt x="706765" y="3516263"/>
                </a:cubicBezTo>
                <a:cubicBezTo>
                  <a:pt x="706294" y="3530195"/>
                  <a:pt x="710558" y="3546715"/>
                  <a:pt x="718273" y="3545677"/>
                </a:cubicBezTo>
                <a:cubicBezTo>
                  <a:pt x="732458" y="3543447"/>
                  <a:pt x="746399" y="3543184"/>
                  <a:pt x="759320" y="3530803"/>
                </a:cubicBezTo>
                <a:cubicBezTo>
                  <a:pt x="766526" y="3523706"/>
                  <a:pt x="768751" y="3515989"/>
                  <a:pt x="769222" y="3502057"/>
                </a:cubicBezTo>
                <a:cubicBezTo>
                  <a:pt x="767958" y="3491906"/>
                  <a:pt x="765958" y="3487660"/>
                  <a:pt x="758243" y="3488698"/>
                </a:cubicBezTo>
                <a:cubicBezTo>
                  <a:pt x="753263" y="3488077"/>
                  <a:pt x="751508" y="3481863"/>
                  <a:pt x="752243" y="3475959"/>
                </a:cubicBezTo>
                <a:cubicBezTo>
                  <a:pt x="756430" y="3452496"/>
                  <a:pt x="750676" y="3437789"/>
                  <a:pt x="743677" y="3422927"/>
                </a:cubicBezTo>
                <a:cubicBezTo>
                  <a:pt x="737923" y="3408220"/>
                  <a:pt x="737394" y="3392165"/>
                  <a:pt x="747825" y="3379473"/>
                </a:cubicBezTo>
                <a:cubicBezTo>
                  <a:pt x="755276" y="3370408"/>
                  <a:pt x="753276" y="3366162"/>
                  <a:pt x="745561" y="3367200"/>
                </a:cubicBezTo>
                <a:cubicBezTo>
                  <a:pt x="740581" y="3366579"/>
                  <a:pt x="739826" y="3362488"/>
                  <a:pt x="738317" y="3354305"/>
                </a:cubicBezTo>
                <a:cubicBezTo>
                  <a:pt x="736665" y="3337111"/>
                  <a:pt x="736943" y="3319658"/>
                  <a:pt x="739088" y="3302437"/>
                </a:cubicBezTo>
                <a:lnTo>
                  <a:pt x="744695" y="3278803"/>
                </a:lnTo>
                <a:lnTo>
                  <a:pt x="745085" y="3278894"/>
                </a:lnTo>
                <a:cubicBezTo>
                  <a:pt x="754102" y="3283118"/>
                  <a:pt x="760746" y="3290628"/>
                  <a:pt x="760746" y="3305647"/>
                </a:cubicBezTo>
                <a:cubicBezTo>
                  <a:pt x="760746" y="3316911"/>
                  <a:pt x="772135" y="3328175"/>
                  <a:pt x="783525" y="3328175"/>
                </a:cubicBezTo>
                <a:cubicBezTo>
                  <a:pt x="794914" y="3331930"/>
                  <a:pt x="802507" y="3335685"/>
                  <a:pt x="813896" y="3343194"/>
                </a:cubicBezTo>
                <a:cubicBezTo>
                  <a:pt x="817693" y="3343194"/>
                  <a:pt x="821489" y="3343194"/>
                  <a:pt x="821489" y="3343194"/>
                </a:cubicBezTo>
                <a:cubicBezTo>
                  <a:pt x="840471" y="3324420"/>
                  <a:pt x="859454" y="3309402"/>
                  <a:pt x="859454" y="3286873"/>
                </a:cubicBezTo>
                <a:lnTo>
                  <a:pt x="859454" y="3241913"/>
                </a:lnTo>
                <a:lnTo>
                  <a:pt x="859954" y="3240544"/>
                </a:lnTo>
                <a:lnTo>
                  <a:pt x="859454" y="3239909"/>
                </a:lnTo>
                <a:lnTo>
                  <a:pt x="859454" y="3199498"/>
                </a:lnTo>
                <a:lnTo>
                  <a:pt x="863451" y="3182019"/>
                </a:lnTo>
                <a:lnTo>
                  <a:pt x="872145" y="3112219"/>
                </a:lnTo>
                <a:lnTo>
                  <a:pt x="872267" y="3114156"/>
                </a:lnTo>
                <a:cubicBezTo>
                  <a:pt x="873691" y="3121665"/>
                  <a:pt x="876538" y="3129175"/>
                  <a:pt x="882233" y="3136684"/>
                </a:cubicBezTo>
                <a:cubicBezTo>
                  <a:pt x="916401" y="3170477"/>
                  <a:pt x="927790" y="3215534"/>
                  <a:pt x="931587" y="3264345"/>
                </a:cubicBezTo>
                <a:cubicBezTo>
                  <a:pt x="931587" y="3286873"/>
                  <a:pt x="927790" y="3313156"/>
                  <a:pt x="935383" y="3339439"/>
                </a:cubicBezTo>
                <a:cubicBezTo>
                  <a:pt x="942976" y="3354458"/>
                  <a:pt x="939180" y="3373232"/>
                  <a:pt x="935383" y="3388251"/>
                </a:cubicBezTo>
                <a:cubicBezTo>
                  <a:pt x="935383" y="3403270"/>
                  <a:pt x="946773" y="3418289"/>
                  <a:pt x="942976" y="3433307"/>
                </a:cubicBezTo>
                <a:cubicBezTo>
                  <a:pt x="942976" y="3440817"/>
                  <a:pt x="935383" y="3455836"/>
                  <a:pt x="950569" y="3452081"/>
                </a:cubicBezTo>
                <a:cubicBezTo>
                  <a:pt x="961958" y="3452081"/>
                  <a:pt x="954365" y="3440817"/>
                  <a:pt x="958162" y="3433307"/>
                </a:cubicBezTo>
                <a:cubicBezTo>
                  <a:pt x="961958" y="3388251"/>
                  <a:pt x="950569" y="3346949"/>
                  <a:pt x="950569" y="3301892"/>
                </a:cubicBezTo>
                <a:cubicBezTo>
                  <a:pt x="950569" y="3279364"/>
                  <a:pt x="969551" y="3268100"/>
                  <a:pt x="973348" y="3245571"/>
                </a:cubicBezTo>
                <a:cubicBezTo>
                  <a:pt x="973348" y="3245571"/>
                  <a:pt x="977144" y="3245571"/>
                  <a:pt x="980941" y="3245571"/>
                </a:cubicBezTo>
                <a:cubicBezTo>
                  <a:pt x="984737" y="3245571"/>
                  <a:pt x="992330" y="3241817"/>
                  <a:pt x="996127" y="3249326"/>
                </a:cubicBezTo>
                <a:cubicBezTo>
                  <a:pt x="996127" y="3260590"/>
                  <a:pt x="996127" y="3271854"/>
                  <a:pt x="996127" y="3283119"/>
                </a:cubicBezTo>
                <a:cubicBezTo>
                  <a:pt x="996127" y="3294383"/>
                  <a:pt x="1003719" y="3298137"/>
                  <a:pt x="1003719" y="3305647"/>
                </a:cubicBezTo>
                <a:cubicBezTo>
                  <a:pt x="1003719" y="3309402"/>
                  <a:pt x="1007516" y="3309402"/>
                  <a:pt x="1011313" y="3309402"/>
                </a:cubicBezTo>
                <a:cubicBezTo>
                  <a:pt x="1015109" y="3309402"/>
                  <a:pt x="1015109" y="3305647"/>
                  <a:pt x="1015109" y="3301892"/>
                </a:cubicBezTo>
                <a:cubicBezTo>
                  <a:pt x="1015109" y="3290628"/>
                  <a:pt x="1015109" y="3279364"/>
                  <a:pt x="1015109" y="3268100"/>
                </a:cubicBezTo>
                <a:cubicBezTo>
                  <a:pt x="1015109" y="3264345"/>
                  <a:pt x="1015109" y="3256835"/>
                  <a:pt x="1022702" y="3256835"/>
                </a:cubicBezTo>
                <a:cubicBezTo>
                  <a:pt x="1026498" y="3256835"/>
                  <a:pt x="1026498" y="3264345"/>
                  <a:pt x="1030295" y="3264345"/>
                </a:cubicBezTo>
                <a:cubicBezTo>
                  <a:pt x="1041684" y="3279364"/>
                  <a:pt x="1049277" y="3294383"/>
                  <a:pt x="1049277" y="3309402"/>
                </a:cubicBezTo>
                <a:cubicBezTo>
                  <a:pt x="1049277" y="3335685"/>
                  <a:pt x="1068260" y="3354458"/>
                  <a:pt x="1064463" y="3380741"/>
                </a:cubicBezTo>
                <a:cubicBezTo>
                  <a:pt x="1064463" y="3380741"/>
                  <a:pt x="1068260" y="3380741"/>
                  <a:pt x="1068260" y="3380741"/>
                </a:cubicBezTo>
                <a:cubicBezTo>
                  <a:pt x="1072056" y="3380741"/>
                  <a:pt x="1072056" y="3380741"/>
                  <a:pt x="1075852" y="3380741"/>
                </a:cubicBezTo>
                <a:cubicBezTo>
                  <a:pt x="1075852" y="3376987"/>
                  <a:pt x="1075852" y="3369477"/>
                  <a:pt x="1075852" y="3365722"/>
                </a:cubicBezTo>
                <a:cubicBezTo>
                  <a:pt x="1077751" y="3358213"/>
                  <a:pt x="1079649" y="3354458"/>
                  <a:pt x="1082971" y="3353050"/>
                </a:cubicBezTo>
                <a:lnTo>
                  <a:pt x="1091227" y="3353792"/>
                </a:lnTo>
                <a:lnTo>
                  <a:pt x="1092842" y="3370483"/>
                </a:lnTo>
                <a:cubicBezTo>
                  <a:pt x="1100751" y="3469401"/>
                  <a:pt x="1100944" y="3569357"/>
                  <a:pt x="1112833" y="3666773"/>
                </a:cubicBezTo>
                <a:cubicBezTo>
                  <a:pt x="1113097" y="3674801"/>
                  <a:pt x="1111626" y="3686609"/>
                  <a:pt x="1117851" y="3687385"/>
                </a:cubicBezTo>
                <a:cubicBezTo>
                  <a:pt x="1123831" y="3690128"/>
                  <a:pt x="1127547" y="3680598"/>
                  <a:pt x="1132017" y="3675159"/>
                </a:cubicBezTo>
                <a:cubicBezTo>
                  <a:pt x="1135243" y="3669565"/>
                  <a:pt x="1138713" y="3662002"/>
                  <a:pt x="1143203" y="3666559"/>
                </a:cubicBezTo>
                <a:cubicBezTo>
                  <a:pt x="1149183" y="3669302"/>
                  <a:pt x="1150693" y="3677485"/>
                  <a:pt x="1150957" y="3685512"/>
                </a:cubicBezTo>
                <a:cubicBezTo>
                  <a:pt x="1150222" y="3691417"/>
                  <a:pt x="1149486" y="3697321"/>
                  <a:pt x="1148751" y="3703225"/>
                </a:cubicBezTo>
                <a:cubicBezTo>
                  <a:pt x="1146564" y="3730934"/>
                  <a:pt x="1154563" y="3747919"/>
                  <a:pt x="1171993" y="3750090"/>
                </a:cubicBezTo>
                <a:cubicBezTo>
                  <a:pt x="1178218" y="3750866"/>
                  <a:pt x="1184443" y="3751641"/>
                  <a:pt x="1191159" y="3748480"/>
                </a:cubicBezTo>
                <a:cubicBezTo>
                  <a:pt x="1198874" y="3747443"/>
                  <a:pt x="1201628" y="3755780"/>
                  <a:pt x="1197667" y="3767279"/>
                </a:cubicBezTo>
                <a:cubicBezTo>
                  <a:pt x="1191236" y="3788463"/>
                  <a:pt x="1180050" y="3797063"/>
                  <a:pt x="1162865" y="3792923"/>
                </a:cubicBezTo>
                <a:cubicBezTo>
                  <a:pt x="1171109" y="3807941"/>
                  <a:pt x="1178599" y="3818867"/>
                  <a:pt x="1187823" y="3826012"/>
                </a:cubicBezTo>
                <a:cubicBezTo>
                  <a:pt x="1197048" y="3833157"/>
                  <a:pt x="1220194" y="3830044"/>
                  <a:pt x="1229380" y="3817197"/>
                </a:cubicBezTo>
                <a:cubicBezTo>
                  <a:pt x="1240301" y="3800570"/>
                  <a:pt x="1236282" y="3782082"/>
                  <a:pt x="1233018" y="3767684"/>
                </a:cubicBezTo>
                <a:cubicBezTo>
                  <a:pt x="1227999" y="3747073"/>
                  <a:pt x="1225716" y="3724804"/>
                  <a:pt x="1228658" y="3701186"/>
                </a:cubicBezTo>
                <a:cubicBezTo>
                  <a:pt x="1230373" y="3687409"/>
                  <a:pt x="1232335" y="3671665"/>
                  <a:pt x="1234296" y="3655920"/>
                </a:cubicBezTo>
                <a:cubicBezTo>
                  <a:pt x="1240363" y="3607208"/>
                  <a:pt x="1242790" y="3559169"/>
                  <a:pt x="1233708" y="3515035"/>
                </a:cubicBezTo>
                <a:lnTo>
                  <a:pt x="1229435" y="3501219"/>
                </a:lnTo>
                <a:lnTo>
                  <a:pt x="1228660" y="3494322"/>
                </a:lnTo>
                <a:cubicBezTo>
                  <a:pt x="1230558" y="3486812"/>
                  <a:pt x="1235304" y="3480241"/>
                  <a:pt x="1242897" y="3474609"/>
                </a:cubicBezTo>
                <a:cubicBezTo>
                  <a:pt x="1250490" y="3470855"/>
                  <a:pt x="1258083" y="3478364"/>
                  <a:pt x="1265676" y="3470855"/>
                </a:cubicBezTo>
                <a:cubicBezTo>
                  <a:pt x="1265676" y="3459591"/>
                  <a:pt x="1265676" y="3448326"/>
                  <a:pt x="1265676" y="3437062"/>
                </a:cubicBezTo>
                <a:cubicBezTo>
                  <a:pt x="1269472" y="3429553"/>
                  <a:pt x="1261879" y="3418289"/>
                  <a:pt x="1269472" y="3407024"/>
                </a:cubicBezTo>
                <a:cubicBezTo>
                  <a:pt x="1280861" y="3395760"/>
                  <a:pt x="1265676" y="3392006"/>
                  <a:pt x="1265676" y="3380741"/>
                </a:cubicBezTo>
                <a:lnTo>
                  <a:pt x="1264081" y="3340138"/>
                </a:lnTo>
                <a:lnTo>
                  <a:pt x="1272744" y="3326935"/>
                </a:lnTo>
                <a:cubicBezTo>
                  <a:pt x="1275724" y="3323309"/>
                  <a:pt x="1279195" y="3315747"/>
                  <a:pt x="1282930" y="3316212"/>
                </a:cubicBezTo>
                <a:cubicBezTo>
                  <a:pt x="1296625" y="3317918"/>
                  <a:pt x="1307624" y="3341273"/>
                  <a:pt x="1302682" y="3360644"/>
                </a:cubicBezTo>
                <a:cubicBezTo>
                  <a:pt x="1292799" y="3399386"/>
                  <a:pt x="1291877" y="3437245"/>
                  <a:pt x="1298424" y="3476034"/>
                </a:cubicBezTo>
                <a:cubicBezTo>
                  <a:pt x="1299198" y="3490121"/>
                  <a:pt x="1299972" y="3504208"/>
                  <a:pt x="1292276" y="3515242"/>
                </a:cubicBezTo>
                <a:cubicBezTo>
                  <a:pt x="1287316" y="3524617"/>
                  <a:pt x="1288071" y="3528708"/>
                  <a:pt x="1295296" y="3531607"/>
                </a:cubicBezTo>
                <a:cubicBezTo>
                  <a:pt x="1305010" y="3534815"/>
                  <a:pt x="1310010" y="3545431"/>
                  <a:pt x="1310539" y="3561486"/>
                </a:cubicBezTo>
                <a:cubicBezTo>
                  <a:pt x="1312312" y="3577696"/>
                  <a:pt x="1313842" y="3595875"/>
                  <a:pt x="1315370" y="3614053"/>
                </a:cubicBezTo>
                <a:cubicBezTo>
                  <a:pt x="1315899" y="3630108"/>
                  <a:pt x="1322634" y="3636943"/>
                  <a:pt x="1332839" y="3636215"/>
                </a:cubicBezTo>
                <a:cubicBezTo>
                  <a:pt x="1334084" y="3636370"/>
                  <a:pt x="1336574" y="3636680"/>
                  <a:pt x="1339309" y="3635022"/>
                </a:cubicBezTo>
                <a:cubicBezTo>
                  <a:pt x="1345534" y="3635798"/>
                  <a:pt x="1349779" y="3642322"/>
                  <a:pt x="1348553" y="3652163"/>
                </a:cubicBezTo>
                <a:cubicBezTo>
                  <a:pt x="1348818" y="3660191"/>
                  <a:pt x="1342593" y="3659415"/>
                  <a:pt x="1337613" y="3658795"/>
                </a:cubicBezTo>
                <a:cubicBezTo>
                  <a:pt x="1332387" y="3660143"/>
                  <a:pt x="1327407" y="3659523"/>
                  <a:pt x="1324691" y="3671176"/>
                </a:cubicBezTo>
                <a:cubicBezTo>
                  <a:pt x="1322485" y="3688889"/>
                  <a:pt x="1332974" y="3706185"/>
                  <a:pt x="1344670" y="3703644"/>
                </a:cubicBezTo>
                <a:cubicBezTo>
                  <a:pt x="1348405" y="3704110"/>
                  <a:pt x="1351385" y="3700483"/>
                  <a:pt x="1354630" y="3704885"/>
                </a:cubicBezTo>
                <a:cubicBezTo>
                  <a:pt x="1353894" y="3710789"/>
                  <a:pt x="1350159" y="3710324"/>
                  <a:pt x="1348424" y="3714105"/>
                </a:cubicBezTo>
                <a:cubicBezTo>
                  <a:pt x="1339728" y="3723015"/>
                  <a:pt x="1338748" y="3730888"/>
                  <a:pt x="1346482" y="3739846"/>
                </a:cubicBezTo>
                <a:cubicBezTo>
                  <a:pt x="1358952" y="3751392"/>
                  <a:pt x="1366951" y="3768377"/>
                  <a:pt x="1373705" y="3785208"/>
                </a:cubicBezTo>
                <a:cubicBezTo>
                  <a:pt x="1382704" y="3804316"/>
                  <a:pt x="1393192" y="3821612"/>
                  <a:pt x="1410378" y="3825751"/>
                </a:cubicBezTo>
                <a:cubicBezTo>
                  <a:pt x="1416358" y="3828495"/>
                  <a:pt x="1423337" y="3833361"/>
                  <a:pt x="1424602" y="3843512"/>
                </a:cubicBezTo>
                <a:cubicBezTo>
                  <a:pt x="1432149" y="3884425"/>
                  <a:pt x="1460559" y="3899955"/>
                  <a:pt x="1470841" y="3939210"/>
                </a:cubicBezTo>
                <a:cubicBezTo>
                  <a:pt x="1474595" y="3949671"/>
                  <a:pt x="1481066" y="3948478"/>
                  <a:pt x="1487781" y="3945317"/>
                </a:cubicBezTo>
                <a:cubicBezTo>
                  <a:pt x="1494741" y="3940188"/>
                  <a:pt x="1492232" y="3929883"/>
                  <a:pt x="1489233" y="3923513"/>
                </a:cubicBezTo>
                <a:cubicBezTo>
                  <a:pt x="1484478" y="3910929"/>
                  <a:pt x="1487194" y="3899276"/>
                  <a:pt x="1493645" y="3888087"/>
                </a:cubicBezTo>
                <a:cubicBezTo>
                  <a:pt x="1501586" y="3875086"/>
                  <a:pt x="1506037" y="3859651"/>
                  <a:pt x="1508244" y="3841938"/>
                </a:cubicBezTo>
                <a:cubicBezTo>
                  <a:pt x="1510675" y="3812261"/>
                  <a:pt x="1498941" y="3794811"/>
                  <a:pt x="1480531" y="3800512"/>
                </a:cubicBezTo>
                <a:cubicBezTo>
                  <a:pt x="1476551" y="3802015"/>
                  <a:pt x="1471325" y="3803363"/>
                  <a:pt x="1467590" y="3802898"/>
                </a:cubicBezTo>
                <a:cubicBezTo>
                  <a:pt x="1466345" y="3802743"/>
                  <a:pt x="1464855" y="3804556"/>
                  <a:pt x="1464855" y="3804556"/>
                </a:cubicBezTo>
                <a:cubicBezTo>
                  <a:pt x="1465100" y="3802588"/>
                  <a:pt x="1465100" y="3802588"/>
                  <a:pt x="1466590" y="3800774"/>
                </a:cubicBezTo>
                <a:cubicBezTo>
                  <a:pt x="1467571" y="3792902"/>
                  <a:pt x="1468306" y="3786998"/>
                  <a:pt x="1468042" y="3778970"/>
                </a:cubicBezTo>
                <a:cubicBezTo>
                  <a:pt x="1466474" y="3740801"/>
                  <a:pt x="1471680" y="3729457"/>
                  <a:pt x="1496807" y="3720595"/>
                </a:cubicBezTo>
                <a:cubicBezTo>
                  <a:pt x="1508502" y="3718055"/>
                  <a:pt x="1512463" y="3706556"/>
                  <a:pt x="1512179" y="3688533"/>
                </a:cubicBezTo>
                <a:cubicBezTo>
                  <a:pt x="1512650" y="3674601"/>
                  <a:pt x="1508650" y="3666108"/>
                  <a:pt x="1500916" y="3657150"/>
                </a:cubicBezTo>
                <a:cubicBezTo>
                  <a:pt x="1478712" y="3632399"/>
                  <a:pt x="1466694" y="3596926"/>
                  <a:pt x="1466107" y="3550884"/>
                </a:cubicBezTo>
                <a:cubicBezTo>
                  <a:pt x="1463295" y="3512559"/>
                  <a:pt x="1463295" y="3512559"/>
                  <a:pt x="1487215" y="3523533"/>
                </a:cubicBezTo>
                <a:cubicBezTo>
                  <a:pt x="1500420" y="3529175"/>
                  <a:pt x="1507135" y="3526014"/>
                  <a:pt x="1514321" y="3508922"/>
                </a:cubicBezTo>
                <a:cubicBezTo>
                  <a:pt x="1496381" y="3500691"/>
                  <a:pt x="1493382" y="3494322"/>
                  <a:pt x="1495814" y="3464645"/>
                </a:cubicBezTo>
                <a:lnTo>
                  <a:pt x="1497542" y="3451858"/>
                </a:lnTo>
                <a:lnTo>
                  <a:pt x="1503296" y="3452080"/>
                </a:lnTo>
                <a:cubicBezTo>
                  <a:pt x="1514686" y="3452080"/>
                  <a:pt x="1507093" y="3440816"/>
                  <a:pt x="1510889" y="3433306"/>
                </a:cubicBezTo>
                <a:lnTo>
                  <a:pt x="1508924" y="3378893"/>
                </a:lnTo>
                <a:lnTo>
                  <a:pt x="1530236" y="3370999"/>
                </a:lnTo>
                <a:cubicBezTo>
                  <a:pt x="1538951" y="3372084"/>
                  <a:pt x="1547666" y="3373170"/>
                  <a:pt x="1553362" y="3357890"/>
                </a:cubicBezTo>
                <a:cubicBezTo>
                  <a:pt x="1554852" y="3356077"/>
                  <a:pt x="1558078" y="3350483"/>
                  <a:pt x="1554343" y="3350018"/>
                </a:cubicBezTo>
                <a:cubicBezTo>
                  <a:pt x="1544628" y="3346809"/>
                  <a:pt x="1545099" y="3332877"/>
                  <a:pt x="1542835" y="3320603"/>
                </a:cubicBezTo>
                <a:cubicBezTo>
                  <a:pt x="1540816" y="3306362"/>
                  <a:pt x="1535571" y="3297714"/>
                  <a:pt x="1525366" y="3298441"/>
                </a:cubicBezTo>
                <a:cubicBezTo>
                  <a:pt x="1519641" y="3298727"/>
                  <a:pt x="1514844" y="3296631"/>
                  <a:pt x="1511102" y="3292417"/>
                </a:cubicBezTo>
                <a:lnTo>
                  <a:pt x="1508675" y="3286693"/>
                </a:lnTo>
                <a:lnTo>
                  <a:pt x="1513262" y="3273731"/>
                </a:lnTo>
                <a:cubicBezTo>
                  <a:pt x="1518482" y="3265282"/>
                  <a:pt x="1524177" y="3256834"/>
                  <a:pt x="1526075" y="3245570"/>
                </a:cubicBezTo>
                <a:cubicBezTo>
                  <a:pt x="1526075" y="3245570"/>
                  <a:pt x="1529872" y="3245570"/>
                  <a:pt x="1533668" y="3245570"/>
                </a:cubicBezTo>
                <a:cubicBezTo>
                  <a:pt x="1537464" y="3245570"/>
                  <a:pt x="1545057" y="3241816"/>
                  <a:pt x="1548854" y="3249325"/>
                </a:cubicBezTo>
                <a:cubicBezTo>
                  <a:pt x="1548854" y="3260589"/>
                  <a:pt x="1548854" y="3271853"/>
                  <a:pt x="1548854" y="3283118"/>
                </a:cubicBezTo>
                <a:cubicBezTo>
                  <a:pt x="1548854" y="3294382"/>
                  <a:pt x="1556447" y="3298136"/>
                  <a:pt x="1556447" y="3305646"/>
                </a:cubicBezTo>
                <a:cubicBezTo>
                  <a:pt x="1556447" y="3309401"/>
                  <a:pt x="1560243" y="3309401"/>
                  <a:pt x="1564040" y="3309401"/>
                </a:cubicBezTo>
                <a:cubicBezTo>
                  <a:pt x="1567836" y="3309401"/>
                  <a:pt x="1567836" y="3305646"/>
                  <a:pt x="1567836" y="3301891"/>
                </a:cubicBezTo>
                <a:cubicBezTo>
                  <a:pt x="1567836" y="3290627"/>
                  <a:pt x="1567836" y="3279363"/>
                  <a:pt x="1567836" y="3268099"/>
                </a:cubicBezTo>
                <a:cubicBezTo>
                  <a:pt x="1567836" y="3264344"/>
                  <a:pt x="1567836" y="3256834"/>
                  <a:pt x="1575429" y="3256834"/>
                </a:cubicBezTo>
                <a:cubicBezTo>
                  <a:pt x="1579226" y="3256834"/>
                  <a:pt x="1579226" y="3264344"/>
                  <a:pt x="1583022" y="3264344"/>
                </a:cubicBezTo>
                <a:cubicBezTo>
                  <a:pt x="1594412" y="3279363"/>
                  <a:pt x="1602004" y="3294382"/>
                  <a:pt x="1602004" y="3309401"/>
                </a:cubicBezTo>
                <a:cubicBezTo>
                  <a:pt x="1602004" y="3335684"/>
                  <a:pt x="1620987" y="3354457"/>
                  <a:pt x="1617190" y="3380740"/>
                </a:cubicBezTo>
                <a:cubicBezTo>
                  <a:pt x="1617190" y="3380740"/>
                  <a:pt x="1620987" y="3380740"/>
                  <a:pt x="1620987" y="3380740"/>
                </a:cubicBezTo>
                <a:cubicBezTo>
                  <a:pt x="1624783" y="3380740"/>
                  <a:pt x="1624783" y="3380740"/>
                  <a:pt x="1628580" y="3380740"/>
                </a:cubicBezTo>
                <a:cubicBezTo>
                  <a:pt x="1628580" y="3376986"/>
                  <a:pt x="1628580" y="3369476"/>
                  <a:pt x="1628580" y="3365721"/>
                </a:cubicBezTo>
                <a:cubicBezTo>
                  <a:pt x="1632376" y="3350703"/>
                  <a:pt x="1636172" y="3350703"/>
                  <a:pt x="1651358" y="3354457"/>
                </a:cubicBezTo>
                <a:cubicBezTo>
                  <a:pt x="1655155" y="3358212"/>
                  <a:pt x="1658951" y="3358212"/>
                  <a:pt x="1662748" y="3350703"/>
                </a:cubicBezTo>
                <a:cubicBezTo>
                  <a:pt x="1666544" y="3339438"/>
                  <a:pt x="1666544" y="3328174"/>
                  <a:pt x="1674137" y="3316910"/>
                </a:cubicBezTo>
                <a:cubicBezTo>
                  <a:pt x="1674137" y="3328174"/>
                  <a:pt x="1674137" y="3335684"/>
                  <a:pt x="1674137" y="3343193"/>
                </a:cubicBezTo>
                <a:cubicBezTo>
                  <a:pt x="1674137" y="3350703"/>
                  <a:pt x="1681730" y="3350703"/>
                  <a:pt x="1685527" y="3346948"/>
                </a:cubicBezTo>
                <a:cubicBezTo>
                  <a:pt x="1689323" y="3346948"/>
                  <a:pt x="1689323" y="3339438"/>
                  <a:pt x="1693120" y="3346948"/>
                </a:cubicBezTo>
                <a:cubicBezTo>
                  <a:pt x="1693120" y="3346948"/>
                  <a:pt x="1696916" y="3350703"/>
                  <a:pt x="1693120" y="3350703"/>
                </a:cubicBezTo>
                <a:cubicBezTo>
                  <a:pt x="1685527" y="3361967"/>
                  <a:pt x="1689323" y="3376986"/>
                  <a:pt x="1689323" y="3388250"/>
                </a:cubicBezTo>
                <a:cubicBezTo>
                  <a:pt x="1689323" y="3392005"/>
                  <a:pt x="1689323" y="3395759"/>
                  <a:pt x="1693120" y="3395759"/>
                </a:cubicBezTo>
                <a:cubicBezTo>
                  <a:pt x="1696916" y="3395759"/>
                  <a:pt x="1696916" y="3395759"/>
                  <a:pt x="1700713" y="3392005"/>
                </a:cubicBezTo>
                <a:cubicBezTo>
                  <a:pt x="1708305" y="3384495"/>
                  <a:pt x="1708305" y="3373231"/>
                  <a:pt x="1715898" y="3369476"/>
                </a:cubicBezTo>
                <a:cubicBezTo>
                  <a:pt x="1723491" y="3365721"/>
                  <a:pt x="1727288" y="3358212"/>
                  <a:pt x="1734881" y="3365721"/>
                </a:cubicBezTo>
                <a:cubicBezTo>
                  <a:pt x="1738677" y="3369476"/>
                  <a:pt x="1746270" y="3369476"/>
                  <a:pt x="1746270" y="3373231"/>
                </a:cubicBezTo>
                <a:cubicBezTo>
                  <a:pt x="1746270" y="3380740"/>
                  <a:pt x="1750067" y="3388250"/>
                  <a:pt x="1746270" y="3392005"/>
                </a:cubicBezTo>
                <a:cubicBezTo>
                  <a:pt x="1738677" y="3407023"/>
                  <a:pt x="1734881" y="3422042"/>
                  <a:pt x="1731084" y="3437061"/>
                </a:cubicBezTo>
                <a:cubicBezTo>
                  <a:pt x="1723491" y="3448325"/>
                  <a:pt x="1727288" y="3448325"/>
                  <a:pt x="1738677" y="3455835"/>
                </a:cubicBezTo>
                <a:cubicBezTo>
                  <a:pt x="1746270" y="3455835"/>
                  <a:pt x="1757660" y="3459590"/>
                  <a:pt x="1761456" y="3467099"/>
                </a:cubicBezTo>
                <a:cubicBezTo>
                  <a:pt x="1761456" y="3478363"/>
                  <a:pt x="1769049" y="3485873"/>
                  <a:pt x="1769049" y="3500892"/>
                </a:cubicBezTo>
                <a:cubicBezTo>
                  <a:pt x="1765252" y="3508401"/>
                  <a:pt x="1769049" y="3519665"/>
                  <a:pt x="1765252" y="3530929"/>
                </a:cubicBezTo>
                <a:cubicBezTo>
                  <a:pt x="1765252" y="3538439"/>
                  <a:pt x="1772845" y="3538439"/>
                  <a:pt x="1776642" y="3538439"/>
                </a:cubicBezTo>
                <a:cubicBezTo>
                  <a:pt x="1784235" y="3538439"/>
                  <a:pt x="1788031" y="3534684"/>
                  <a:pt x="1788031" y="3530929"/>
                </a:cubicBezTo>
                <a:cubicBezTo>
                  <a:pt x="1788031" y="3523420"/>
                  <a:pt x="1784235" y="3523420"/>
                  <a:pt x="1784235" y="3519665"/>
                </a:cubicBezTo>
                <a:cubicBezTo>
                  <a:pt x="1776642" y="3500892"/>
                  <a:pt x="1780438" y="3485873"/>
                  <a:pt x="1795624" y="3474608"/>
                </a:cubicBezTo>
                <a:cubicBezTo>
                  <a:pt x="1803217" y="3470854"/>
                  <a:pt x="1810810" y="3478363"/>
                  <a:pt x="1818403" y="3470854"/>
                </a:cubicBezTo>
                <a:cubicBezTo>
                  <a:pt x="1818403" y="3459590"/>
                  <a:pt x="1818403" y="3448325"/>
                  <a:pt x="1818403" y="3437061"/>
                </a:cubicBezTo>
                <a:cubicBezTo>
                  <a:pt x="1822199" y="3429552"/>
                  <a:pt x="1814606" y="3418288"/>
                  <a:pt x="1822199" y="3407023"/>
                </a:cubicBezTo>
                <a:cubicBezTo>
                  <a:pt x="1833589" y="3395759"/>
                  <a:pt x="1818403" y="3392005"/>
                  <a:pt x="1818403" y="3380740"/>
                </a:cubicBezTo>
                <a:cubicBezTo>
                  <a:pt x="1822199" y="3346948"/>
                  <a:pt x="1810810" y="3316910"/>
                  <a:pt x="1814606" y="3286872"/>
                </a:cubicBezTo>
                <a:cubicBezTo>
                  <a:pt x="1814606" y="3271853"/>
                  <a:pt x="1814606" y="3260589"/>
                  <a:pt x="1814606" y="3245570"/>
                </a:cubicBezTo>
                <a:cubicBezTo>
                  <a:pt x="1814606" y="3223042"/>
                  <a:pt x="1814606" y="3204268"/>
                  <a:pt x="1795624" y="3181740"/>
                </a:cubicBezTo>
                <a:cubicBezTo>
                  <a:pt x="1799420" y="3177985"/>
                  <a:pt x="1807013" y="3177985"/>
                  <a:pt x="1807013" y="3174231"/>
                </a:cubicBezTo>
                <a:cubicBezTo>
                  <a:pt x="1825996" y="3159212"/>
                  <a:pt x="1825996" y="3155457"/>
                  <a:pt x="1810810" y="3132929"/>
                </a:cubicBezTo>
                <a:cubicBezTo>
                  <a:pt x="1803217" y="3125419"/>
                  <a:pt x="1795624" y="3114155"/>
                  <a:pt x="1795624" y="3102891"/>
                </a:cubicBezTo>
                <a:cubicBezTo>
                  <a:pt x="1791828" y="3091627"/>
                  <a:pt x="1784235" y="3084117"/>
                  <a:pt x="1788031" y="3076608"/>
                </a:cubicBezTo>
                <a:lnTo>
                  <a:pt x="1788470" y="3075261"/>
                </a:lnTo>
                <a:lnTo>
                  <a:pt x="1790123" y="3075806"/>
                </a:lnTo>
                <a:cubicBezTo>
                  <a:pt x="1792495" y="3075336"/>
                  <a:pt x="1794394" y="3073459"/>
                  <a:pt x="1794394" y="3069704"/>
                </a:cubicBezTo>
                <a:lnTo>
                  <a:pt x="1794394" y="3057100"/>
                </a:lnTo>
                <a:lnTo>
                  <a:pt x="1796909" y="3049390"/>
                </a:lnTo>
                <a:lnTo>
                  <a:pt x="1801512" y="3060317"/>
                </a:lnTo>
                <a:cubicBezTo>
                  <a:pt x="1802936" y="3065949"/>
                  <a:pt x="1803885" y="3071581"/>
                  <a:pt x="1805783" y="3077214"/>
                </a:cubicBezTo>
                <a:cubicBezTo>
                  <a:pt x="1809580" y="3084723"/>
                  <a:pt x="1813376" y="3084723"/>
                  <a:pt x="1817172" y="3080968"/>
                </a:cubicBezTo>
                <a:lnTo>
                  <a:pt x="1826373" y="3080141"/>
                </a:lnTo>
                <a:lnTo>
                  <a:pt x="1827025" y="3121845"/>
                </a:lnTo>
                <a:cubicBezTo>
                  <a:pt x="1827025" y="3121845"/>
                  <a:pt x="1827025" y="3125601"/>
                  <a:pt x="1827025" y="3129357"/>
                </a:cubicBezTo>
                <a:cubicBezTo>
                  <a:pt x="1827025" y="3136869"/>
                  <a:pt x="1825791" y="3148136"/>
                  <a:pt x="1828259" y="3151892"/>
                </a:cubicBezTo>
                <a:cubicBezTo>
                  <a:pt x="1828259" y="3166916"/>
                  <a:pt x="1830727" y="3181939"/>
                  <a:pt x="1830727" y="3196963"/>
                </a:cubicBezTo>
                <a:cubicBezTo>
                  <a:pt x="1830727" y="3204474"/>
                  <a:pt x="1830727" y="3208230"/>
                  <a:pt x="1831961" y="3215742"/>
                </a:cubicBezTo>
                <a:cubicBezTo>
                  <a:pt x="1833195" y="3223254"/>
                  <a:pt x="1831961" y="3230765"/>
                  <a:pt x="1831961" y="3242033"/>
                </a:cubicBezTo>
                <a:cubicBezTo>
                  <a:pt x="1831961" y="3249545"/>
                  <a:pt x="1834429" y="3257056"/>
                  <a:pt x="1834429" y="3268324"/>
                </a:cubicBezTo>
                <a:cubicBezTo>
                  <a:pt x="1834429" y="3272080"/>
                  <a:pt x="1833195" y="3275836"/>
                  <a:pt x="1831961" y="3283347"/>
                </a:cubicBezTo>
                <a:cubicBezTo>
                  <a:pt x="1831961" y="3290859"/>
                  <a:pt x="1835663" y="3287103"/>
                  <a:pt x="1835663" y="3290859"/>
                </a:cubicBezTo>
                <a:cubicBezTo>
                  <a:pt x="1835663" y="3294615"/>
                  <a:pt x="1835663" y="3294615"/>
                  <a:pt x="1835663" y="3298371"/>
                </a:cubicBezTo>
                <a:cubicBezTo>
                  <a:pt x="1835663" y="3317150"/>
                  <a:pt x="1836897" y="3339685"/>
                  <a:pt x="1838131" y="3358465"/>
                </a:cubicBezTo>
                <a:cubicBezTo>
                  <a:pt x="1838131" y="3373488"/>
                  <a:pt x="1839365" y="3388511"/>
                  <a:pt x="1840600" y="3403535"/>
                </a:cubicBezTo>
                <a:cubicBezTo>
                  <a:pt x="1841834" y="3426070"/>
                  <a:pt x="1841834" y="3426070"/>
                  <a:pt x="1840600" y="3448605"/>
                </a:cubicBezTo>
                <a:cubicBezTo>
                  <a:pt x="1839365" y="3456117"/>
                  <a:pt x="1838131" y="3463629"/>
                  <a:pt x="1843068" y="3463629"/>
                </a:cubicBezTo>
                <a:cubicBezTo>
                  <a:pt x="1845536" y="3463629"/>
                  <a:pt x="1846770" y="3474896"/>
                  <a:pt x="1845536" y="3482408"/>
                </a:cubicBezTo>
                <a:cubicBezTo>
                  <a:pt x="1841834" y="3497431"/>
                  <a:pt x="1844302" y="3508699"/>
                  <a:pt x="1844302" y="3523722"/>
                </a:cubicBezTo>
                <a:cubicBezTo>
                  <a:pt x="1843068" y="3531234"/>
                  <a:pt x="1848003" y="3546257"/>
                  <a:pt x="1850472" y="3542502"/>
                </a:cubicBezTo>
                <a:cubicBezTo>
                  <a:pt x="1856641" y="3542502"/>
                  <a:pt x="1860344" y="3546257"/>
                  <a:pt x="1860344" y="3557525"/>
                </a:cubicBezTo>
                <a:cubicBezTo>
                  <a:pt x="1860344" y="3572548"/>
                  <a:pt x="1862812" y="3583816"/>
                  <a:pt x="1862812" y="3598839"/>
                </a:cubicBezTo>
                <a:cubicBezTo>
                  <a:pt x="1862812" y="3613863"/>
                  <a:pt x="1861578" y="3628886"/>
                  <a:pt x="1862812" y="3647666"/>
                </a:cubicBezTo>
                <a:cubicBezTo>
                  <a:pt x="1864046" y="3662690"/>
                  <a:pt x="1864046" y="3677713"/>
                  <a:pt x="1862812" y="3692736"/>
                </a:cubicBezTo>
                <a:cubicBezTo>
                  <a:pt x="1861578" y="3704004"/>
                  <a:pt x="1865280" y="3707760"/>
                  <a:pt x="1867748" y="3711516"/>
                </a:cubicBezTo>
                <a:cubicBezTo>
                  <a:pt x="1871450" y="3722783"/>
                  <a:pt x="1873918" y="3719027"/>
                  <a:pt x="1873918" y="3704004"/>
                </a:cubicBezTo>
                <a:cubicBezTo>
                  <a:pt x="1873918" y="3700248"/>
                  <a:pt x="1873918" y="3692736"/>
                  <a:pt x="1873918" y="3685225"/>
                </a:cubicBezTo>
                <a:cubicBezTo>
                  <a:pt x="1875152" y="3677713"/>
                  <a:pt x="1875152" y="3666445"/>
                  <a:pt x="1877620" y="3666445"/>
                </a:cubicBezTo>
                <a:cubicBezTo>
                  <a:pt x="1883790" y="3666445"/>
                  <a:pt x="1883790" y="3655178"/>
                  <a:pt x="1883790" y="3643910"/>
                </a:cubicBezTo>
                <a:cubicBezTo>
                  <a:pt x="1883790" y="3628886"/>
                  <a:pt x="1883790" y="3617619"/>
                  <a:pt x="1887492" y="3610107"/>
                </a:cubicBezTo>
                <a:cubicBezTo>
                  <a:pt x="1889960" y="3602595"/>
                  <a:pt x="1889960" y="3587572"/>
                  <a:pt x="1887492" y="3576304"/>
                </a:cubicBezTo>
                <a:cubicBezTo>
                  <a:pt x="1883790" y="3561281"/>
                  <a:pt x="1886258" y="3542502"/>
                  <a:pt x="1886258" y="3523722"/>
                </a:cubicBezTo>
                <a:cubicBezTo>
                  <a:pt x="1886258" y="3519966"/>
                  <a:pt x="1887492" y="3519966"/>
                  <a:pt x="1887492" y="3516211"/>
                </a:cubicBezTo>
                <a:cubicBezTo>
                  <a:pt x="1889960" y="3512455"/>
                  <a:pt x="1891194" y="3516211"/>
                  <a:pt x="1891194" y="3519966"/>
                </a:cubicBezTo>
                <a:cubicBezTo>
                  <a:pt x="1891194" y="3531234"/>
                  <a:pt x="1891194" y="3538746"/>
                  <a:pt x="1893662" y="3542502"/>
                </a:cubicBezTo>
                <a:cubicBezTo>
                  <a:pt x="1897364" y="3553769"/>
                  <a:pt x="1899832" y="3550013"/>
                  <a:pt x="1902300" y="3550013"/>
                </a:cubicBezTo>
                <a:cubicBezTo>
                  <a:pt x="1902300" y="3538746"/>
                  <a:pt x="1903534" y="3527478"/>
                  <a:pt x="1903534" y="3512455"/>
                </a:cubicBezTo>
                <a:cubicBezTo>
                  <a:pt x="1904768" y="3519966"/>
                  <a:pt x="1904768" y="3523722"/>
                  <a:pt x="1904768" y="3527478"/>
                </a:cubicBezTo>
                <a:cubicBezTo>
                  <a:pt x="1904768" y="3538746"/>
                  <a:pt x="1906002" y="3550013"/>
                  <a:pt x="1904768" y="3561281"/>
                </a:cubicBezTo>
                <a:cubicBezTo>
                  <a:pt x="1903534" y="3576304"/>
                  <a:pt x="1907236" y="3580060"/>
                  <a:pt x="1908470" y="3595084"/>
                </a:cubicBezTo>
                <a:cubicBezTo>
                  <a:pt x="1909704" y="3610107"/>
                  <a:pt x="1910938" y="3610107"/>
                  <a:pt x="1915874" y="3602595"/>
                </a:cubicBezTo>
                <a:cubicBezTo>
                  <a:pt x="1919576" y="3598839"/>
                  <a:pt x="1920810" y="3591328"/>
                  <a:pt x="1919576" y="3583816"/>
                </a:cubicBezTo>
                <a:cubicBezTo>
                  <a:pt x="1917108" y="3572548"/>
                  <a:pt x="1918342" y="3561281"/>
                  <a:pt x="1918342" y="3553769"/>
                </a:cubicBezTo>
                <a:cubicBezTo>
                  <a:pt x="1917108" y="3531234"/>
                  <a:pt x="1919576" y="3512455"/>
                  <a:pt x="1915874" y="3489920"/>
                </a:cubicBezTo>
                <a:cubicBezTo>
                  <a:pt x="1915874" y="3489920"/>
                  <a:pt x="1915874" y="3486164"/>
                  <a:pt x="1917108" y="3482408"/>
                </a:cubicBezTo>
                <a:cubicBezTo>
                  <a:pt x="1919576" y="3463629"/>
                  <a:pt x="1919576" y="3448605"/>
                  <a:pt x="1919576" y="3429826"/>
                </a:cubicBezTo>
                <a:cubicBezTo>
                  <a:pt x="1920810" y="3403535"/>
                  <a:pt x="1923278" y="3377244"/>
                  <a:pt x="1922044" y="3350953"/>
                </a:cubicBezTo>
                <a:cubicBezTo>
                  <a:pt x="1922044" y="3350953"/>
                  <a:pt x="1922044" y="3347197"/>
                  <a:pt x="1922044" y="3347197"/>
                </a:cubicBezTo>
                <a:cubicBezTo>
                  <a:pt x="1923278" y="3347197"/>
                  <a:pt x="1923278" y="3347197"/>
                  <a:pt x="1923278" y="3347197"/>
                </a:cubicBezTo>
                <a:cubicBezTo>
                  <a:pt x="1924512" y="3347197"/>
                  <a:pt x="1925746" y="3347197"/>
                  <a:pt x="1925746" y="3350953"/>
                </a:cubicBezTo>
                <a:cubicBezTo>
                  <a:pt x="1925746" y="3354709"/>
                  <a:pt x="1925746" y="3358465"/>
                  <a:pt x="1925746" y="3362220"/>
                </a:cubicBezTo>
                <a:cubicBezTo>
                  <a:pt x="1925746" y="3384756"/>
                  <a:pt x="1925746" y="3407291"/>
                  <a:pt x="1925746" y="3429826"/>
                </a:cubicBezTo>
                <a:cubicBezTo>
                  <a:pt x="1925746" y="3433582"/>
                  <a:pt x="1925746" y="3441093"/>
                  <a:pt x="1928214" y="3441093"/>
                </a:cubicBezTo>
                <a:cubicBezTo>
                  <a:pt x="1933150" y="3437338"/>
                  <a:pt x="1933150" y="3452361"/>
                  <a:pt x="1933150" y="3459873"/>
                </a:cubicBezTo>
                <a:cubicBezTo>
                  <a:pt x="1933150" y="3474896"/>
                  <a:pt x="1933150" y="3489920"/>
                  <a:pt x="1933150" y="3504943"/>
                </a:cubicBezTo>
                <a:cubicBezTo>
                  <a:pt x="1933150" y="3516211"/>
                  <a:pt x="1934384" y="3527478"/>
                  <a:pt x="1935618" y="3538746"/>
                </a:cubicBezTo>
                <a:cubicBezTo>
                  <a:pt x="1938086" y="3534990"/>
                  <a:pt x="1939320" y="3527478"/>
                  <a:pt x="1939320" y="3519966"/>
                </a:cubicBezTo>
                <a:cubicBezTo>
                  <a:pt x="1939320" y="3489920"/>
                  <a:pt x="1936852" y="3459873"/>
                  <a:pt x="1940554" y="3429826"/>
                </a:cubicBezTo>
                <a:cubicBezTo>
                  <a:pt x="1940554" y="3381000"/>
                  <a:pt x="1940554" y="3332174"/>
                  <a:pt x="1940554" y="3287103"/>
                </a:cubicBezTo>
                <a:cubicBezTo>
                  <a:pt x="1940554" y="3279591"/>
                  <a:pt x="1936852" y="3275836"/>
                  <a:pt x="1939320" y="3268324"/>
                </a:cubicBezTo>
                <a:lnTo>
                  <a:pt x="1940455" y="3257693"/>
                </a:lnTo>
                <a:lnTo>
                  <a:pt x="1942657" y="3266403"/>
                </a:lnTo>
                <a:cubicBezTo>
                  <a:pt x="1954046" y="3277667"/>
                  <a:pt x="1950250" y="3292686"/>
                  <a:pt x="1950250" y="3307705"/>
                </a:cubicBezTo>
                <a:cubicBezTo>
                  <a:pt x="1950250" y="3311459"/>
                  <a:pt x="1946453" y="3318969"/>
                  <a:pt x="1954046" y="3322723"/>
                </a:cubicBezTo>
                <a:cubicBezTo>
                  <a:pt x="1973029" y="3341497"/>
                  <a:pt x="1992011" y="3360271"/>
                  <a:pt x="2018586" y="3364025"/>
                </a:cubicBezTo>
                <a:cubicBezTo>
                  <a:pt x="2037568" y="3367780"/>
                  <a:pt x="2064144" y="3367780"/>
                  <a:pt x="2064144" y="3397818"/>
                </a:cubicBezTo>
                <a:cubicBezTo>
                  <a:pt x="2064144" y="3409082"/>
                  <a:pt x="2075533" y="3420346"/>
                  <a:pt x="2086923" y="3420346"/>
                </a:cubicBezTo>
                <a:cubicBezTo>
                  <a:pt x="2098312" y="3424101"/>
                  <a:pt x="2105905" y="3427856"/>
                  <a:pt x="2117294" y="3435365"/>
                </a:cubicBezTo>
                <a:cubicBezTo>
                  <a:pt x="2121091" y="3435365"/>
                  <a:pt x="2124887" y="3435365"/>
                  <a:pt x="2124887" y="3435365"/>
                </a:cubicBezTo>
                <a:cubicBezTo>
                  <a:pt x="2143869" y="3416591"/>
                  <a:pt x="2162852" y="3401573"/>
                  <a:pt x="2162852" y="3379044"/>
                </a:cubicBezTo>
                <a:lnTo>
                  <a:pt x="2162852" y="3232597"/>
                </a:lnTo>
                <a:lnTo>
                  <a:pt x="2172218" y="3223332"/>
                </a:lnTo>
                <a:lnTo>
                  <a:pt x="2176628" y="3208503"/>
                </a:lnTo>
                <a:lnTo>
                  <a:pt x="2180760" y="3217845"/>
                </a:lnTo>
                <a:lnTo>
                  <a:pt x="2180760" y="3278715"/>
                </a:lnTo>
                <a:cubicBezTo>
                  <a:pt x="2180760" y="3286225"/>
                  <a:pt x="2188353" y="3289979"/>
                  <a:pt x="2192149" y="3289979"/>
                </a:cubicBezTo>
                <a:cubicBezTo>
                  <a:pt x="2199743" y="3289979"/>
                  <a:pt x="2203539" y="3286225"/>
                  <a:pt x="2203539" y="3278715"/>
                </a:cubicBezTo>
                <a:cubicBezTo>
                  <a:pt x="2203539" y="3273083"/>
                  <a:pt x="2202590" y="3266512"/>
                  <a:pt x="2202115" y="3260410"/>
                </a:cubicBezTo>
                <a:lnTo>
                  <a:pt x="2202994" y="3250841"/>
                </a:lnTo>
                <a:lnTo>
                  <a:pt x="2207223" y="3256194"/>
                </a:lnTo>
                <a:cubicBezTo>
                  <a:pt x="2213155" y="3265933"/>
                  <a:pt x="2217901" y="3276259"/>
                  <a:pt x="2221696" y="3287053"/>
                </a:cubicBezTo>
                <a:lnTo>
                  <a:pt x="2222521" y="3291363"/>
                </a:lnTo>
                <a:lnTo>
                  <a:pt x="2222521" y="3293734"/>
                </a:lnTo>
                <a:cubicBezTo>
                  <a:pt x="2222521" y="3297489"/>
                  <a:pt x="2221572" y="3301243"/>
                  <a:pt x="2221572" y="3304059"/>
                </a:cubicBezTo>
                <a:lnTo>
                  <a:pt x="2225738" y="3308180"/>
                </a:lnTo>
                <a:lnTo>
                  <a:pt x="2234984" y="3356516"/>
                </a:lnTo>
                <a:cubicBezTo>
                  <a:pt x="2234984" y="3379044"/>
                  <a:pt x="2231188" y="3405327"/>
                  <a:pt x="2238781" y="3431610"/>
                </a:cubicBezTo>
                <a:cubicBezTo>
                  <a:pt x="2246374" y="3446629"/>
                  <a:pt x="2242578" y="3465403"/>
                  <a:pt x="2238781" y="3480422"/>
                </a:cubicBezTo>
                <a:cubicBezTo>
                  <a:pt x="2238781" y="3495441"/>
                  <a:pt x="2250170" y="3510460"/>
                  <a:pt x="2246374" y="3525478"/>
                </a:cubicBezTo>
                <a:cubicBezTo>
                  <a:pt x="2246374" y="3532988"/>
                  <a:pt x="2238781" y="3548007"/>
                  <a:pt x="2253966" y="3544252"/>
                </a:cubicBezTo>
                <a:cubicBezTo>
                  <a:pt x="2265356" y="3544252"/>
                  <a:pt x="2257764" y="3532988"/>
                  <a:pt x="2261560" y="3525478"/>
                </a:cubicBezTo>
                <a:cubicBezTo>
                  <a:pt x="2265356" y="3480422"/>
                  <a:pt x="2253966" y="3439120"/>
                  <a:pt x="2253966" y="3394063"/>
                </a:cubicBezTo>
                <a:cubicBezTo>
                  <a:pt x="2253966" y="3371535"/>
                  <a:pt x="2272949" y="3360271"/>
                  <a:pt x="2276746" y="3337742"/>
                </a:cubicBezTo>
                <a:cubicBezTo>
                  <a:pt x="2276746" y="3337742"/>
                  <a:pt x="2280542" y="3337742"/>
                  <a:pt x="2284338" y="3337742"/>
                </a:cubicBezTo>
                <a:cubicBezTo>
                  <a:pt x="2288135" y="3337742"/>
                  <a:pt x="2295728" y="3333988"/>
                  <a:pt x="2299524" y="3341497"/>
                </a:cubicBezTo>
                <a:cubicBezTo>
                  <a:pt x="2299524" y="3352761"/>
                  <a:pt x="2299524" y="3364025"/>
                  <a:pt x="2299524" y="3375290"/>
                </a:cubicBezTo>
                <a:cubicBezTo>
                  <a:pt x="2299524" y="3386554"/>
                  <a:pt x="2307117" y="3390308"/>
                  <a:pt x="2307117" y="3397818"/>
                </a:cubicBezTo>
                <a:cubicBezTo>
                  <a:pt x="2307117" y="3401573"/>
                  <a:pt x="2310914" y="3401573"/>
                  <a:pt x="2314710" y="3401573"/>
                </a:cubicBezTo>
                <a:cubicBezTo>
                  <a:pt x="2318506" y="3401573"/>
                  <a:pt x="2318506" y="3397818"/>
                  <a:pt x="2318506" y="3394063"/>
                </a:cubicBezTo>
                <a:cubicBezTo>
                  <a:pt x="2318506" y="3382799"/>
                  <a:pt x="2318506" y="3371535"/>
                  <a:pt x="2318506" y="3360271"/>
                </a:cubicBezTo>
                <a:cubicBezTo>
                  <a:pt x="2318506" y="3356516"/>
                  <a:pt x="2318506" y="3349006"/>
                  <a:pt x="2326100" y="3349006"/>
                </a:cubicBezTo>
                <a:cubicBezTo>
                  <a:pt x="2329896" y="3349006"/>
                  <a:pt x="2329896" y="3356516"/>
                  <a:pt x="2333692" y="3356516"/>
                </a:cubicBezTo>
                <a:cubicBezTo>
                  <a:pt x="2345082" y="3371535"/>
                  <a:pt x="2352675" y="3386554"/>
                  <a:pt x="2352675" y="3401573"/>
                </a:cubicBezTo>
                <a:cubicBezTo>
                  <a:pt x="2352675" y="3427856"/>
                  <a:pt x="2371658" y="3446629"/>
                  <a:pt x="2367861" y="3472912"/>
                </a:cubicBezTo>
                <a:cubicBezTo>
                  <a:pt x="2367861" y="3472912"/>
                  <a:pt x="2371658" y="3472912"/>
                  <a:pt x="2371658" y="3472912"/>
                </a:cubicBezTo>
                <a:cubicBezTo>
                  <a:pt x="2375454" y="3472912"/>
                  <a:pt x="2375454" y="3472912"/>
                  <a:pt x="2379250" y="3472912"/>
                </a:cubicBezTo>
                <a:cubicBezTo>
                  <a:pt x="2379250" y="3469158"/>
                  <a:pt x="2379250" y="3461648"/>
                  <a:pt x="2379250" y="3457893"/>
                </a:cubicBezTo>
                <a:cubicBezTo>
                  <a:pt x="2383047" y="3442875"/>
                  <a:pt x="2386843" y="3442875"/>
                  <a:pt x="2402029" y="3446629"/>
                </a:cubicBezTo>
                <a:cubicBezTo>
                  <a:pt x="2405826" y="3450384"/>
                  <a:pt x="2409622" y="3450384"/>
                  <a:pt x="2413419" y="3442875"/>
                </a:cubicBezTo>
                <a:cubicBezTo>
                  <a:pt x="2417215" y="3431610"/>
                  <a:pt x="2417215" y="3420346"/>
                  <a:pt x="2424808" y="3409082"/>
                </a:cubicBezTo>
                <a:cubicBezTo>
                  <a:pt x="2424808" y="3420346"/>
                  <a:pt x="2424808" y="3427856"/>
                  <a:pt x="2424808" y="3435365"/>
                </a:cubicBezTo>
                <a:cubicBezTo>
                  <a:pt x="2424808" y="3442875"/>
                  <a:pt x="2432401" y="3442875"/>
                  <a:pt x="2436197" y="3439120"/>
                </a:cubicBezTo>
                <a:cubicBezTo>
                  <a:pt x="2439994" y="3439120"/>
                  <a:pt x="2439994" y="3431610"/>
                  <a:pt x="2443791" y="3439120"/>
                </a:cubicBezTo>
                <a:cubicBezTo>
                  <a:pt x="2443791" y="3439120"/>
                  <a:pt x="2447587" y="3442875"/>
                  <a:pt x="2443791" y="3442875"/>
                </a:cubicBezTo>
                <a:cubicBezTo>
                  <a:pt x="2436197" y="3454139"/>
                  <a:pt x="2439994" y="3469158"/>
                  <a:pt x="2439994" y="3480422"/>
                </a:cubicBezTo>
                <a:cubicBezTo>
                  <a:pt x="2439994" y="3484177"/>
                  <a:pt x="2439994" y="3487931"/>
                  <a:pt x="2443791" y="3487931"/>
                </a:cubicBezTo>
                <a:cubicBezTo>
                  <a:pt x="2447587" y="3487931"/>
                  <a:pt x="2447587" y="3487931"/>
                  <a:pt x="2451383" y="3484177"/>
                </a:cubicBezTo>
                <a:cubicBezTo>
                  <a:pt x="2458976" y="3476667"/>
                  <a:pt x="2458976" y="3465403"/>
                  <a:pt x="2466569" y="3461648"/>
                </a:cubicBezTo>
                <a:cubicBezTo>
                  <a:pt x="2474162" y="3457893"/>
                  <a:pt x="2477959" y="3450384"/>
                  <a:pt x="2485551" y="3457893"/>
                </a:cubicBezTo>
                <a:cubicBezTo>
                  <a:pt x="2489348" y="3461648"/>
                  <a:pt x="2496941" y="3461648"/>
                  <a:pt x="2496941" y="3465403"/>
                </a:cubicBezTo>
                <a:cubicBezTo>
                  <a:pt x="2496941" y="3472912"/>
                  <a:pt x="2500737" y="3480422"/>
                  <a:pt x="2496941" y="3484177"/>
                </a:cubicBezTo>
                <a:cubicBezTo>
                  <a:pt x="2489348" y="3499195"/>
                  <a:pt x="2485551" y="3514214"/>
                  <a:pt x="2481755" y="3529233"/>
                </a:cubicBezTo>
                <a:cubicBezTo>
                  <a:pt x="2474162" y="3540497"/>
                  <a:pt x="2477959" y="3540497"/>
                  <a:pt x="2489348" y="3548007"/>
                </a:cubicBezTo>
                <a:cubicBezTo>
                  <a:pt x="2496941" y="3548007"/>
                  <a:pt x="2508330" y="3551762"/>
                  <a:pt x="2512126" y="3559271"/>
                </a:cubicBezTo>
                <a:cubicBezTo>
                  <a:pt x="2512126" y="3570535"/>
                  <a:pt x="2519720" y="3578045"/>
                  <a:pt x="2519720" y="3593064"/>
                </a:cubicBezTo>
                <a:cubicBezTo>
                  <a:pt x="2515923" y="3600573"/>
                  <a:pt x="2519720" y="3611837"/>
                  <a:pt x="2515923" y="3623101"/>
                </a:cubicBezTo>
                <a:cubicBezTo>
                  <a:pt x="2515923" y="3630611"/>
                  <a:pt x="2523516" y="3630611"/>
                  <a:pt x="2527312" y="3630611"/>
                </a:cubicBezTo>
                <a:cubicBezTo>
                  <a:pt x="2534906" y="3630611"/>
                  <a:pt x="2538702" y="3626856"/>
                  <a:pt x="2538702" y="3623101"/>
                </a:cubicBezTo>
                <a:cubicBezTo>
                  <a:pt x="2538702" y="3615592"/>
                  <a:pt x="2534906" y="3615592"/>
                  <a:pt x="2534906" y="3611837"/>
                </a:cubicBezTo>
                <a:cubicBezTo>
                  <a:pt x="2527312" y="3593064"/>
                  <a:pt x="2531109" y="3578045"/>
                  <a:pt x="2546295" y="3566780"/>
                </a:cubicBezTo>
                <a:cubicBezTo>
                  <a:pt x="2553888" y="3563026"/>
                  <a:pt x="2561481" y="3570535"/>
                  <a:pt x="2569074" y="3563026"/>
                </a:cubicBezTo>
                <a:cubicBezTo>
                  <a:pt x="2569074" y="3551762"/>
                  <a:pt x="2569074" y="3540497"/>
                  <a:pt x="2569074" y="3529233"/>
                </a:cubicBezTo>
                <a:cubicBezTo>
                  <a:pt x="2572870" y="3521724"/>
                  <a:pt x="2565277" y="3510460"/>
                  <a:pt x="2572870" y="3499195"/>
                </a:cubicBezTo>
                <a:cubicBezTo>
                  <a:pt x="2584260" y="3487931"/>
                  <a:pt x="2569074" y="3484177"/>
                  <a:pt x="2569074" y="3472912"/>
                </a:cubicBezTo>
                <a:cubicBezTo>
                  <a:pt x="2572870" y="3439120"/>
                  <a:pt x="2561481" y="3409082"/>
                  <a:pt x="2565277" y="3379044"/>
                </a:cubicBezTo>
                <a:cubicBezTo>
                  <a:pt x="2565277" y="3364025"/>
                  <a:pt x="2565277" y="3352761"/>
                  <a:pt x="2565277" y="3337742"/>
                </a:cubicBezTo>
                <a:cubicBezTo>
                  <a:pt x="2565277" y="3315214"/>
                  <a:pt x="2565277" y="3296440"/>
                  <a:pt x="2546295" y="3273912"/>
                </a:cubicBezTo>
                <a:cubicBezTo>
                  <a:pt x="2550091" y="3270157"/>
                  <a:pt x="2557684" y="3270157"/>
                  <a:pt x="2557684" y="3266403"/>
                </a:cubicBezTo>
                <a:cubicBezTo>
                  <a:pt x="2576667" y="3251384"/>
                  <a:pt x="2576667" y="3247629"/>
                  <a:pt x="2561481" y="3225101"/>
                </a:cubicBezTo>
                <a:lnTo>
                  <a:pt x="2554490" y="3215987"/>
                </a:lnTo>
                <a:lnTo>
                  <a:pt x="2571797" y="3188602"/>
                </a:lnTo>
                <a:cubicBezTo>
                  <a:pt x="2571797" y="3184847"/>
                  <a:pt x="2571797" y="3177338"/>
                  <a:pt x="2571797" y="3169828"/>
                </a:cubicBezTo>
                <a:cubicBezTo>
                  <a:pt x="2571797" y="3158564"/>
                  <a:pt x="2571797" y="3143545"/>
                  <a:pt x="2571797" y="3132281"/>
                </a:cubicBezTo>
                <a:lnTo>
                  <a:pt x="2571797" y="3113424"/>
                </a:lnTo>
                <a:lnTo>
                  <a:pt x="2582361" y="3102602"/>
                </a:lnTo>
                <a:lnTo>
                  <a:pt x="2583219" y="3095181"/>
                </a:lnTo>
                <a:lnTo>
                  <a:pt x="2584609" y="3113507"/>
                </a:lnTo>
                <a:cubicBezTo>
                  <a:pt x="2584134" y="3120078"/>
                  <a:pt x="2583185" y="3126649"/>
                  <a:pt x="2583185" y="3132281"/>
                </a:cubicBezTo>
                <a:cubicBezTo>
                  <a:pt x="2586982" y="3136036"/>
                  <a:pt x="2583185" y="3139790"/>
                  <a:pt x="2586982" y="3143545"/>
                </a:cubicBezTo>
                <a:cubicBezTo>
                  <a:pt x="2590778" y="3143545"/>
                  <a:pt x="2594575" y="3143545"/>
                  <a:pt x="2594575" y="3143545"/>
                </a:cubicBezTo>
                <a:cubicBezTo>
                  <a:pt x="2598371" y="3124772"/>
                  <a:pt x="2613557" y="3132281"/>
                  <a:pt x="2624946" y="3132281"/>
                </a:cubicBezTo>
                <a:lnTo>
                  <a:pt x="2624946" y="3127972"/>
                </a:lnTo>
                <a:lnTo>
                  <a:pt x="2628291" y="3135251"/>
                </a:lnTo>
                <a:cubicBezTo>
                  <a:pt x="2632563" y="3139475"/>
                  <a:pt x="2638257" y="3142291"/>
                  <a:pt x="2643952" y="3142291"/>
                </a:cubicBezTo>
                <a:lnTo>
                  <a:pt x="2645877" y="3143243"/>
                </a:lnTo>
                <a:lnTo>
                  <a:pt x="2643929" y="3154809"/>
                </a:lnTo>
                <a:cubicBezTo>
                  <a:pt x="2643929" y="3158564"/>
                  <a:pt x="2643929" y="3162319"/>
                  <a:pt x="2651521" y="3166073"/>
                </a:cubicBezTo>
                <a:cubicBezTo>
                  <a:pt x="2655317" y="3166073"/>
                  <a:pt x="2655317" y="3158564"/>
                  <a:pt x="2659115" y="3158564"/>
                </a:cubicBezTo>
                <a:lnTo>
                  <a:pt x="2662156" y="3151293"/>
                </a:lnTo>
                <a:lnTo>
                  <a:pt x="2670503" y="3155421"/>
                </a:lnTo>
                <a:lnTo>
                  <a:pt x="2670503" y="3159311"/>
                </a:lnTo>
                <a:lnTo>
                  <a:pt x="2667600" y="3177075"/>
                </a:lnTo>
                <a:cubicBezTo>
                  <a:pt x="2666220" y="3182493"/>
                  <a:pt x="2663909" y="3186778"/>
                  <a:pt x="2659051" y="3188383"/>
                </a:cubicBezTo>
                <a:cubicBezTo>
                  <a:pt x="2655317" y="3188848"/>
                  <a:pt x="2658543" y="3194442"/>
                  <a:pt x="2660032" y="3196255"/>
                </a:cubicBezTo>
                <a:cubicBezTo>
                  <a:pt x="2662881" y="3203895"/>
                  <a:pt x="2666483" y="3207443"/>
                  <a:pt x="2670463" y="3208946"/>
                </a:cubicBezTo>
                <a:lnTo>
                  <a:pt x="2672879" y="3209026"/>
                </a:lnTo>
                <a:lnTo>
                  <a:pt x="2678097" y="3237413"/>
                </a:lnTo>
                <a:cubicBezTo>
                  <a:pt x="2678097" y="3244923"/>
                  <a:pt x="2685689" y="3248677"/>
                  <a:pt x="2693282" y="3248677"/>
                </a:cubicBezTo>
                <a:cubicBezTo>
                  <a:pt x="2700875" y="3248677"/>
                  <a:pt x="2704672" y="3241168"/>
                  <a:pt x="2704672" y="3229904"/>
                </a:cubicBezTo>
                <a:lnTo>
                  <a:pt x="2703772" y="3216999"/>
                </a:lnTo>
                <a:lnTo>
                  <a:pt x="2704863" y="3217403"/>
                </a:lnTo>
                <a:cubicBezTo>
                  <a:pt x="2711076" y="3222875"/>
                  <a:pt x="2716226" y="3231228"/>
                  <a:pt x="2720186" y="3242726"/>
                </a:cubicBezTo>
                <a:cubicBezTo>
                  <a:pt x="2720432" y="3244694"/>
                  <a:pt x="2720677" y="3246662"/>
                  <a:pt x="2719432" y="3246817"/>
                </a:cubicBezTo>
                <a:cubicBezTo>
                  <a:pt x="2708698" y="3262145"/>
                  <a:pt x="2715129" y="3283329"/>
                  <a:pt x="2717581" y="3303010"/>
                </a:cubicBezTo>
                <a:cubicBezTo>
                  <a:pt x="2720013" y="3332687"/>
                  <a:pt x="2717013" y="3339056"/>
                  <a:pt x="2699073" y="3347287"/>
                </a:cubicBezTo>
                <a:cubicBezTo>
                  <a:pt x="2706260" y="3364379"/>
                  <a:pt x="2712975" y="3367540"/>
                  <a:pt x="2726180" y="3361898"/>
                </a:cubicBezTo>
                <a:cubicBezTo>
                  <a:pt x="2750099" y="3350924"/>
                  <a:pt x="2750099" y="3350924"/>
                  <a:pt x="2747287" y="3389249"/>
                </a:cubicBezTo>
                <a:cubicBezTo>
                  <a:pt x="2746701" y="3435291"/>
                  <a:pt x="2734683" y="3470764"/>
                  <a:pt x="2712479" y="3495515"/>
                </a:cubicBezTo>
                <a:cubicBezTo>
                  <a:pt x="2704745" y="3504473"/>
                  <a:pt x="2700745" y="3512966"/>
                  <a:pt x="2701215" y="3526897"/>
                </a:cubicBezTo>
                <a:cubicBezTo>
                  <a:pt x="2700932" y="3544921"/>
                  <a:pt x="2704893" y="3556419"/>
                  <a:pt x="2716588" y="3558960"/>
                </a:cubicBezTo>
                <a:cubicBezTo>
                  <a:pt x="2741714" y="3567822"/>
                  <a:pt x="2746920" y="3579165"/>
                  <a:pt x="2745352" y="3617335"/>
                </a:cubicBezTo>
                <a:cubicBezTo>
                  <a:pt x="2745088" y="3625362"/>
                  <a:pt x="2745823" y="3631267"/>
                  <a:pt x="2746804" y="3639139"/>
                </a:cubicBezTo>
                <a:cubicBezTo>
                  <a:pt x="2748294" y="3640952"/>
                  <a:pt x="2748294" y="3640952"/>
                  <a:pt x="2748540" y="3642920"/>
                </a:cubicBezTo>
                <a:cubicBezTo>
                  <a:pt x="2748540" y="3642920"/>
                  <a:pt x="2747049" y="3641107"/>
                  <a:pt x="2745804" y="3641262"/>
                </a:cubicBezTo>
                <a:cubicBezTo>
                  <a:pt x="2742069" y="3641727"/>
                  <a:pt x="2736844" y="3640380"/>
                  <a:pt x="2732864" y="3638877"/>
                </a:cubicBezTo>
                <a:cubicBezTo>
                  <a:pt x="2714453" y="3633175"/>
                  <a:pt x="2702719" y="3650626"/>
                  <a:pt x="2705151" y="3680303"/>
                </a:cubicBezTo>
                <a:cubicBezTo>
                  <a:pt x="2707357" y="3698016"/>
                  <a:pt x="2711808" y="3713451"/>
                  <a:pt x="2719749" y="3726452"/>
                </a:cubicBezTo>
                <a:cubicBezTo>
                  <a:pt x="2726201" y="3737641"/>
                  <a:pt x="2728916" y="3749294"/>
                  <a:pt x="2724162" y="3761878"/>
                </a:cubicBezTo>
                <a:cubicBezTo>
                  <a:pt x="2721162" y="3768248"/>
                  <a:pt x="2718653" y="3778553"/>
                  <a:pt x="2725614" y="3783682"/>
                </a:cubicBezTo>
                <a:cubicBezTo>
                  <a:pt x="2732329" y="3786843"/>
                  <a:pt x="2738798" y="3788036"/>
                  <a:pt x="2742554" y="3777575"/>
                </a:cubicBezTo>
                <a:cubicBezTo>
                  <a:pt x="2752836" y="3738320"/>
                  <a:pt x="2781245" y="3722790"/>
                  <a:pt x="2788793" y="3681877"/>
                </a:cubicBezTo>
                <a:cubicBezTo>
                  <a:pt x="2790057" y="3671726"/>
                  <a:pt x="2797037" y="3666860"/>
                  <a:pt x="2803017" y="3664116"/>
                </a:cubicBezTo>
                <a:cubicBezTo>
                  <a:pt x="2820202" y="3659977"/>
                  <a:pt x="2830691" y="3642681"/>
                  <a:pt x="2839690" y="3623572"/>
                </a:cubicBezTo>
                <a:cubicBezTo>
                  <a:pt x="2846444" y="3606742"/>
                  <a:pt x="2854443" y="3589756"/>
                  <a:pt x="2866912" y="3578210"/>
                </a:cubicBezTo>
                <a:cubicBezTo>
                  <a:pt x="2874647" y="3569252"/>
                  <a:pt x="2873666" y="3561380"/>
                  <a:pt x="2864970" y="3552470"/>
                </a:cubicBezTo>
                <a:cubicBezTo>
                  <a:pt x="2863235" y="3548688"/>
                  <a:pt x="2859500" y="3549154"/>
                  <a:pt x="2858765" y="3543249"/>
                </a:cubicBezTo>
                <a:cubicBezTo>
                  <a:pt x="2862010" y="3538848"/>
                  <a:pt x="2864989" y="3542474"/>
                  <a:pt x="2868725" y="3542009"/>
                </a:cubicBezTo>
                <a:cubicBezTo>
                  <a:pt x="2880420" y="3544549"/>
                  <a:pt x="2890909" y="3527254"/>
                  <a:pt x="2888703" y="3509541"/>
                </a:cubicBezTo>
                <a:cubicBezTo>
                  <a:pt x="2885987" y="3497887"/>
                  <a:pt x="2881007" y="3498508"/>
                  <a:pt x="2875782" y="3497160"/>
                </a:cubicBezTo>
                <a:cubicBezTo>
                  <a:pt x="2870802" y="3497780"/>
                  <a:pt x="2864577" y="3498555"/>
                  <a:pt x="2864841" y="3490528"/>
                </a:cubicBezTo>
                <a:cubicBezTo>
                  <a:pt x="2863616" y="3480687"/>
                  <a:pt x="2867860" y="3474163"/>
                  <a:pt x="2874085" y="3473387"/>
                </a:cubicBezTo>
                <a:cubicBezTo>
                  <a:pt x="2876820" y="3475045"/>
                  <a:pt x="2879311" y="3474735"/>
                  <a:pt x="2880556" y="3474580"/>
                </a:cubicBezTo>
                <a:cubicBezTo>
                  <a:pt x="2890761" y="3475308"/>
                  <a:pt x="2897496" y="3468473"/>
                  <a:pt x="2898024" y="3452418"/>
                </a:cubicBezTo>
                <a:cubicBezTo>
                  <a:pt x="2899553" y="3434240"/>
                  <a:pt x="2901082" y="3416061"/>
                  <a:pt x="2902856" y="3399851"/>
                </a:cubicBezTo>
                <a:cubicBezTo>
                  <a:pt x="2903385" y="3383796"/>
                  <a:pt x="2908384" y="3373180"/>
                  <a:pt x="2918099" y="3369972"/>
                </a:cubicBezTo>
                <a:cubicBezTo>
                  <a:pt x="2925324" y="3367073"/>
                  <a:pt x="2926079" y="3362982"/>
                  <a:pt x="2921118" y="3353607"/>
                </a:cubicBezTo>
                <a:cubicBezTo>
                  <a:pt x="2913422" y="3342573"/>
                  <a:pt x="2914196" y="3328486"/>
                  <a:pt x="2914970" y="3314399"/>
                </a:cubicBezTo>
                <a:cubicBezTo>
                  <a:pt x="2921518" y="3275610"/>
                  <a:pt x="2920595" y="3237751"/>
                  <a:pt x="2910713" y="3199009"/>
                </a:cubicBezTo>
                <a:cubicBezTo>
                  <a:pt x="2908242" y="3189323"/>
                  <a:pt x="2909756" y="3178642"/>
                  <a:pt x="2913600" y="3170168"/>
                </a:cubicBezTo>
                <a:lnTo>
                  <a:pt x="2920246" y="3164024"/>
                </a:lnTo>
                <a:lnTo>
                  <a:pt x="2924120" y="3176318"/>
                </a:lnTo>
                <a:cubicBezTo>
                  <a:pt x="2925365" y="3182185"/>
                  <a:pt x="2925840" y="3188286"/>
                  <a:pt x="2924890" y="3194857"/>
                </a:cubicBezTo>
                <a:cubicBezTo>
                  <a:pt x="2924890" y="3194857"/>
                  <a:pt x="2928687" y="3194857"/>
                  <a:pt x="2928687" y="3194857"/>
                </a:cubicBezTo>
                <a:cubicBezTo>
                  <a:pt x="2932484" y="3194857"/>
                  <a:pt x="2932484" y="3194857"/>
                  <a:pt x="2936280" y="3194857"/>
                </a:cubicBezTo>
                <a:cubicBezTo>
                  <a:pt x="2936280" y="3191103"/>
                  <a:pt x="2936280" y="3183593"/>
                  <a:pt x="2936280" y="3179838"/>
                </a:cubicBezTo>
                <a:lnTo>
                  <a:pt x="2942695" y="3168417"/>
                </a:lnTo>
                <a:lnTo>
                  <a:pt x="2957622" y="3191167"/>
                </a:lnTo>
                <a:cubicBezTo>
                  <a:pt x="2960933" y="3201248"/>
                  <a:pt x="2961720" y="3212642"/>
                  <a:pt x="2959455" y="3224916"/>
                </a:cubicBezTo>
                <a:cubicBezTo>
                  <a:pt x="2957700" y="3231130"/>
                  <a:pt x="2958191" y="3235066"/>
                  <a:pt x="2962416" y="3238537"/>
                </a:cubicBezTo>
                <a:cubicBezTo>
                  <a:pt x="2965396" y="3242164"/>
                  <a:pt x="2968886" y="3239730"/>
                  <a:pt x="2970886" y="3235484"/>
                </a:cubicBezTo>
                <a:cubicBezTo>
                  <a:pt x="2972131" y="3235329"/>
                  <a:pt x="2971886" y="3233361"/>
                  <a:pt x="2973131" y="3233206"/>
                </a:cubicBezTo>
                <a:cubicBezTo>
                  <a:pt x="2976376" y="3228804"/>
                  <a:pt x="2975659" y="3212904"/>
                  <a:pt x="2983356" y="3223937"/>
                </a:cubicBezTo>
                <a:cubicBezTo>
                  <a:pt x="2990806" y="3233003"/>
                  <a:pt x="2986807" y="3241495"/>
                  <a:pt x="2981317" y="3248175"/>
                </a:cubicBezTo>
                <a:cubicBezTo>
                  <a:pt x="2980317" y="3250298"/>
                  <a:pt x="2978073" y="3252577"/>
                  <a:pt x="2975828" y="3254855"/>
                </a:cubicBezTo>
                <a:cubicBezTo>
                  <a:pt x="2973582" y="3257133"/>
                  <a:pt x="2971583" y="3261379"/>
                  <a:pt x="2972318" y="3267284"/>
                </a:cubicBezTo>
                <a:cubicBezTo>
                  <a:pt x="2974299" y="3273033"/>
                  <a:pt x="2977544" y="3268631"/>
                  <a:pt x="2980279" y="3270289"/>
                </a:cubicBezTo>
                <a:cubicBezTo>
                  <a:pt x="2996444" y="3278269"/>
                  <a:pt x="3001650" y="3289613"/>
                  <a:pt x="2992897" y="3310689"/>
                </a:cubicBezTo>
                <a:cubicBezTo>
                  <a:pt x="2969390" y="3365582"/>
                  <a:pt x="2971009" y="3429337"/>
                  <a:pt x="2979099" y="3494284"/>
                </a:cubicBezTo>
                <a:cubicBezTo>
                  <a:pt x="2981060" y="3510029"/>
                  <a:pt x="2983021" y="3525774"/>
                  <a:pt x="2984737" y="3539551"/>
                </a:cubicBezTo>
                <a:cubicBezTo>
                  <a:pt x="2987678" y="3563168"/>
                  <a:pt x="2985395" y="3585437"/>
                  <a:pt x="2980376" y="3606049"/>
                </a:cubicBezTo>
                <a:cubicBezTo>
                  <a:pt x="2977112" y="3620446"/>
                  <a:pt x="2973093" y="3638934"/>
                  <a:pt x="2984015" y="3655562"/>
                </a:cubicBezTo>
                <a:cubicBezTo>
                  <a:pt x="2993201" y="3668409"/>
                  <a:pt x="3016346" y="3671522"/>
                  <a:pt x="3025571" y="3664377"/>
                </a:cubicBezTo>
                <a:cubicBezTo>
                  <a:pt x="3034795" y="3657232"/>
                  <a:pt x="3042285" y="3646306"/>
                  <a:pt x="3050530" y="3631288"/>
                </a:cubicBezTo>
                <a:cubicBezTo>
                  <a:pt x="3033344" y="3635427"/>
                  <a:pt x="3022159" y="3626827"/>
                  <a:pt x="3015727" y="3605643"/>
                </a:cubicBezTo>
                <a:cubicBezTo>
                  <a:pt x="3011766" y="3594145"/>
                  <a:pt x="3014521" y="3585807"/>
                  <a:pt x="3022236" y="3586845"/>
                </a:cubicBezTo>
                <a:cubicBezTo>
                  <a:pt x="3028951" y="3590006"/>
                  <a:pt x="3035176" y="3589230"/>
                  <a:pt x="3041401" y="3588455"/>
                </a:cubicBezTo>
                <a:cubicBezTo>
                  <a:pt x="3058831" y="3586284"/>
                  <a:pt x="3066831" y="3569298"/>
                  <a:pt x="3064644" y="3541590"/>
                </a:cubicBezTo>
                <a:cubicBezTo>
                  <a:pt x="3063908" y="3535685"/>
                  <a:pt x="3063173" y="3529781"/>
                  <a:pt x="3062438" y="3523877"/>
                </a:cubicBezTo>
                <a:cubicBezTo>
                  <a:pt x="3062702" y="3515849"/>
                  <a:pt x="3064212" y="3507667"/>
                  <a:pt x="3070191" y="3504923"/>
                </a:cubicBezTo>
                <a:cubicBezTo>
                  <a:pt x="3074681" y="3500367"/>
                  <a:pt x="3078152" y="3507929"/>
                  <a:pt x="3081378" y="3513523"/>
                </a:cubicBezTo>
                <a:cubicBezTo>
                  <a:pt x="3085848" y="3518962"/>
                  <a:pt x="3089563" y="3528493"/>
                  <a:pt x="3095543" y="3525749"/>
                </a:cubicBezTo>
                <a:cubicBezTo>
                  <a:pt x="3101768" y="3524974"/>
                  <a:pt x="3100298" y="3513165"/>
                  <a:pt x="3100562" y="3505138"/>
                </a:cubicBezTo>
                <a:lnTo>
                  <a:pt x="3105396" y="3443032"/>
                </a:lnTo>
                <a:lnTo>
                  <a:pt x="3112025" y="3446374"/>
                </a:lnTo>
                <a:cubicBezTo>
                  <a:pt x="3116373" y="3448252"/>
                  <a:pt x="3120719" y="3449191"/>
                  <a:pt x="3125066" y="3447313"/>
                </a:cubicBezTo>
                <a:cubicBezTo>
                  <a:pt x="3125066" y="3447313"/>
                  <a:pt x="3127963" y="3447313"/>
                  <a:pt x="3130861" y="3451069"/>
                </a:cubicBezTo>
                <a:cubicBezTo>
                  <a:pt x="3116371" y="3466092"/>
                  <a:pt x="3122168" y="3484871"/>
                  <a:pt x="3122168" y="3503651"/>
                </a:cubicBezTo>
                <a:cubicBezTo>
                  <a:pt x="3119270" y="3511162"/>
                  <a:pt x="3122168" y="3518674"/>
                  <a:pt x="3122168" y="3529941"/>
                </a:cubicBezTo>
                <a:cubicBezTo>
                  <a:pt x="3125066" y="3529941"/>
                  <a:pt x="3125066" y="3533697"/>
                  <a:pt x="3125066" y="3533697"/>
                </a:cubicBezTo>
                <a:cubicBezTo>
                  <a:pt x="3119270" y="3541209"/>
                  <a:pt x="3122168" y="3552477"/>
                  <a:pt x="3116371" y="3559989"/>
                </a:cubicBezTo>
                <a:cubicBezTo>
                  <a:pt x="3113474" y="3575012"/>
                  <a:pt x="3119270" y="3590035"/>
                  <a:pt x="3130861" y="3593791"/>
                </a:cubicBezTo>
                <a:cubicBezTo>
                  <a:pt x="3133759" y="3593791"/>
                  <a:pt x="3136657" y="3597547"/>
                  <a:pt x="3136657" y="3601303"/>
                </a:cubicBezTo>
                <a:cubicBezTo>
                  <a:pt x="3139555" y="3605059"/>
                  <a:pt x="3139555" y="3608815"/>
                  <a:pt x="3133759" y="3608815"/>
                </a:cubicBezTo>
                <a:cubicBezTo>
                  <a:pt x="3133759" y="3623838"/>
                  <a:pt x="3142453" y="3631349"/>
                  <a:pt x="3145351" y="3642617"/>
                </a:cubicBezTo>
                <a:cubicBezTo>
                  <a:pt x="3151146" y="3642617"/>
                  <a:pt x="3154043" y="3646373"/>
                  <a:pt x="3151146" y="3653885"/>
                </a:cubicBezTo>
                <a:cubicBezTo>
                  <a:pt x="3151146" y="3668909"/>
                  <a:pt x="3159840" y="3683931"/>
                  <a:pt x="3156942" y="3698955"/>
                </a:cubicBezTo>
                <a:cubicBezTo>
                  <a:pt x="3156942" y="3702711"/>
                  <a:pt x="3159840" y="3702711"/>
                  <a:pt x="3162738" y="3702711"/>
                </a:cubicBezTo>
                <a:cubicBezTo>
                  <a:pt x="3162738" y="3702711"/>
                  <a:pt x="3165634" y="3702711"/>
                  <a:pt x="3165634" y="3698955"/>
                </a:cubicBezTo>
                <a:cubicBezTo>
                  <a:pt x="3165634" y="3691443"/>
                  <a:pt x="3165634" y="3687687"/>
                  <a:pt x="3165634" y="3683931"/>
                </a:cubicBezTo>
                <a:cubicBezTo>
                  <a:pt x="3165634" y="3680176"/>
                  <a:pt x="3165634" y="3676420"/>
                  <a:pt x="3168533" y="3672664"/>
                </a:cubicBezTo>
                <a:cubicBezTo>
                  <a:pt x="3177227" y="3668909"/>
                  <a:pt x="3180125" y="3657641"/>
                  <a:pt x="3180125" y="3646373"/>
                </a:cubicBezTo>
                <a:cubicBezTo>
                  <a:pt x="3180125" y="3638861"/>
                  <a:pt x="3180125" y="3631349"/>
                  <a:pt x="3180125" y="3620082"/>
                </a:cubicBezTo>
                <a:cubicBezTo>
                  <a:pt x="3171432" y="3620082"/>
                  <a:pt x="3177227" y="3608815"/>
                  <a:pt x="3174329" y="3605059"/>
                </a:cubicBezTo>
                <a:cubicBezTo>
                  <a:pt x="3174329" y="3582523"/>
                  <a:pt x="3174329" y="3556233"/>
                  <a:pt x="3174329" y="3533697"/>
                </a:cubicBezTo>
                <a:cubicBezTo>
                  <a:pt x="3171432" y="3533697"/>
                  <a:pt x="3168533" y="3529941"/>
                  <a:pt x="3171432" y="3526185"/>
                </a:cubicBezTo>
                <a:cubicBezTo>
                  <a:pt x="3171432" y="3522430"/>
                  <a:pt x="3171432" y="3522430"/>
                  <a:pt x="3174329" y="3522430"/>
                </a:cubicBezTo>
                <a:cubicBezTo>
                  <a:pt x="3177227" y="3522430"/>
                  <a:pt x="3180125" y="3522430"/>
                  <a:pt x="3183023" y="3522430"/>
                </a:cubicBezTo>
                <a:cubicBezTo>
                  <a:pt x="3180125" y="3492383"/>
                  <a:pt x="3188818" y="3466092"/>
                  <a:pt x="3188818" y="3436045"/>
                </a:cubicBezTo>
                <a:cubicBezTo>
                  <a:pt x="3183023" y="3428533"/>
                  <a:pt x="3183023" y="3421021"/>
                  <a:pt x="3188818" y="3413510"/>
                </a:cubicBezTo>
                <a:cubicBezTo>
                  <a:pt x="3188818" y="3383463"/>
                  <a:pt x="3188818" y="3349661"/>
                  <a:pt x="3188818" y="3319613"/>
                </a:cubicBezTo>
                <a:cubicBezTo>
                  <a:pt x="3185920" y="3319613"/>
                  <a:pt x="3183023" y="3319613"/>
                  <a:pt x="3183023" y="3319613"/>
                </a:cubicBezTo>
                <a:cubicBezTo>
                  <a:pt x="3183023" y="3300834"/>
                  <a:pt x="3183023" y="3285811"/>
                  <a:pt x="3183023" y="3270787"/>
                </a:cubicBezTo>
                <a:cubicBezTo>
                  <a:pt x="3183023" y="3270787"/>
                  <a:pt x="3185920" y="3267031"/>
                  <a:pt x="3188818" y="3267031"/>
                </a:cubicBezTo>
                <a:cubicBezTo>
                  <a:pt x="3188818" y="3263275"/>
                  <a:pt x="3185920" y="3252008"/>
                  <a:pt x="3188818" y="3252008"/>
                </a:cubicBezTo>
                <a:cubicBezTo>
                  <a:pt x="3197512" y="3248252"/>
                  <a:pt x="3197512" y="3240741"/>
                  <a:pt x="3197512" y="3236985"/>
                </a:cubicBezTo>
                <a:cubicBezTo>
                  <a:pt x="3191716" y="3221961"/>
                  <a:pt x="3191716" y="3210693"/>
                  <a:pt x="3194614" y="3195670"/>
                </a:cubicBezTo>
                <a:cubicBezTo>
                  <a:pt x="3197512" y="3191915"/>
                  <a:pt x="3197512" y="3184403"/>
                  <a:pt x="3194614" y="3180647"/>
                </a:cubicBezTo>
                <a:cubicBezTo>
                  <a:pt x="3188818" y="3169379"/>
                  <a:pt x="3191716" y="3158111"/>
                  <a:pt x="3194614" y="3146844"/>
                </a:cubicBezTo>
                <a:cubicBezTo>
                  <a:pt x="3206205" y="3143088"/>
                  <a:pt x="3200411" y="3131821"/>
                  <a:pt x="3200411" y="3124309"/>
                </a:cubicBezTo>
                <a:cubicBezTo>
                  <a:pt x="3203307" y="3105529"/>
                  <a:pt x="3200411" y="3090506"/>
                  <a:pt x="3200411" y="3075483"/>
                </a:cubicBezTo>
                <a:lnTo>
                  <a:pt x="3200411" y="3052831"/>
                </a:lnTo>
                <a:lnTo>
                  <a:pt x="3207678" y="3053355"/>
                </a:lnTo>
                <a:cubicBezTo>
                  <a:pt x="3207678" y="3053355"/>
                  <a:pt x="3210576" y="3053355"/>
                  <a:pt x="3213473" y="3057111"/>
                </a:cubicBezTo>
                <a:cubicBezTo>
                  <a:pt x="3198984" y="3072134"/>
                  <a:pt x="3204780" y="3090913"/>
                  <a:pt x="3204780" y="3109693"/>
                </a:cubicBezTo>
                <a:cubicBezTo>
                  <a:pt x="3201882" y="3117204"/>
                  <a:pt x="3204780" y="3124716"/>
                  <a:pt x="3204780" y="3135983"/>
                </a:cubicBezTo>
                <a:cubicBezTo>
                  <a:pt x="3207678" y="3135983"/>
                  <a:pt x="3207678" y="3139739"/>
                  <a:pt x="3207678" y="3139739"/>
                </a:cubicBezTo>
                <a:cubicBezTo>
                  <a:pt x="3201882" y="3147251"/>
                  <a:pt x="3204780" y="3158519"/>
                  <a:pt x="3198984" y="3166031"/>
                </a:cubicBezTo>
                <a:cubicBezTo>
                  <a:pt x="3196085" y="3181054"/>
                  <a:pt x="3201882" y="3196077"/>
                  <a:pt x="3213473" y="3199833"/>
                </a:cubicBezTo>
                <a:cubicBezTo>
                  <a:pt x="3216371" y="3199833"/>
                  <a:pt x="3219269" y="3203589"/>
                  <a:pt x="3219269" y="3207345"/>
                </a:cubicBezTo>
                <a:cubicBezTo>
                  <a:pt x="3222167" y="3211101"/>
                  <a:pt x="3222167" y="3214857"/>
                  <a:pt x="3216371" y="3214857"/>
                </a:cubicBezTo>
                <a:cubicBezTo>
                  <a:pt x="3216371" y="3229880"/>
                  <a:pt x="3225064" y="3237391"/>
                  <a:pt x="3227962" y="3248659"/>
                </a:cubicBezTo>
                <a:cubicBezTo>
                  <a:pt x="3233758" y="3248659"/>
                  <a:pt x="3236656" y="3252415"/>
                  <a:pt x="3233758" y="3259927"/>
                </a:cubicBezTo>
                <a:cubicBezTo>
                  <a:pt x="3233758" y="3274951"/>
                  <a:pt x="3242453" y="3289973"/>
                  <a:pt x="3239553" y="3304997"/>
                </a:cubicBezTo>
                <a:cubicBezTo>
                  <a:pt x="3239553" y="3308753"/>
                  <a:pt x="3242453" y="3308753"/>
                  <a:pt x="3245350" y="3308753"/>
                </a:cubicBezTo>
                <a:cubicBezTo>
                  <a:pt x="3245350" y="3308753"/>
                  <a:pt x="3248247" y="3308753"/>
                  <a:pt x="3248247" y="3304997"/>
                </a:cubicBezTo>
                <a:cubicBezTo>
                  <a:pt x="3248247" y="3297485"/>
                  <a:pt x="3248247" y="3293729"/>
                  <a:pt x="3248247" y="3289973"/>
                </a:cubicBezTo>
                <a:cubicBezTo>
                  <a:pt x="3248247" y="3286218"/>
                  <a:pt x="3248247" y="3282462"/>
                  <a:pt x="3251145" y="3278706"/>
                </a:cubicBezTo>
                <a:cubicBezTo>
                  <a:pt x="3259839" y="3274951"/>
                  <a:pt x="3262736" y="3263683"/>
                  <a:pt x="3262736" y="3252415"/>
                </a:cubicBezTo>
                <a:cubicBezTo>
                  <a:pt x="3262736" y="3244903"/>
                  <a:pt x="3262736" y="3237391"/>
                  <a:pt x="3262736" y="3226124"/>
                </a:cubicBezTo>
                <a:cubicBezTo>
                  <a:pt x="3254043" y="3226124"/>
                  <a:pt x="3259839" y="3214857"/>
                  <a:pt x="3256941" y="3211101"/>
                </a:cubicBezTo>
                <a:cubicBezTo>
                  <a:pt x="3256941" y="3188565"/>
                  <a:pt x="3256941" y="3162275"/>
                  <a:pt x="3256941" y="3139739"/>
                </a:cubicBezTo>
                <a:cubicBezTo>
                  <a:pt x="3254043" y="3139739"/>
                  <a:pt x="3251145" y="3135983"/>
                  <a:pt x="3254043" y="3132227"/>
                </a:cubicBezTo>
                <a:cubicBezTo>
                  <a:pt x="3254043" y="3128472"/>
                  <a:pt x="3254043" y="3128472"/>
                  <a:pt x="3256941" y="3128472"/>
                </a:cubicBezTo>
                <a:cubicBezTo>
                  <a:pt x="3259839" y="3128472"/>
                  <a:pt x="3262736" y="3128472"/>
                  <a:pt x="3265635" y="3128472"/>
                </a:cubicBezTo>
                <a:cubicBezTo>
                  <a:pt x="3262736" y="3098425"/>
                  <a:pt x="3271430" y="3072134"/>
                  <a:pt x="3271430" y="3042087"/>
                </a:cubicBezTo>
                <a:cubicBezTo>
                  <a:pt x="3265635" y="3034575"/>
                  <a:pt x="3265635" y="3027063"/>
                  <a:pt x="3271430" y="3019552"/>
                </a:cubicBezTo>
                <a:cubicBezTo>
                  <a:pt x="3271430" y="2989505"/>
                  <a:pt x="3271430" y="2955703"/>
                  <a:pt x="3271430" y="2925655"/>
                </a:cubicBezTo>
                <a:cubicBezTo>
                  <a:pt x="3268532" y="2925655"/>
                  <a:pt x="3265635" y="2925655"/>
                  <a:pt x="3265635" y="2925655"/>
                </a:cubicBezTo>
                <a:cubicBezTo>
                  <a:pt x="3265635" y="2906876"/>
                  <a:pt x="3265635" y="2891853"/>
                  <a:pt x="3265635" y="2876829"/>
                </a:cubicBezTo>
                <a:cubicBezTo>
                  <a:pt x="3265635" y="2876829"/>
                  <a:pt x="3268532" y="2873073"/>
                  <a:pt x="3271430" y="2873073"/>
                </a:cubicBezTo>
                <a:cubicBezTo>
                  <a:pt x="3271430" y="2871195"/>
                  <a:pt x="3270706" y="2867439"/>
                  <a:pt x="3270344" y="2864153"/>
                </a:cubicBezTo>
                <a:lnTo>
                  <a:pt x="3270952" y="2860738"/>
                </a:lnTo>
                <a:lnTo>
                  <a:pt x="3272386" y="2877383"/>
                </a:lnTo>
                <a:cubicBezTo>
                  <a:pt x="3276239" y="2899919"/>
                  <a:pt x="3272386" y="2926209"/>
                  <a:pt x="3272386" y="2952501"/>
                </a:cubicBezTo>
                <a:cubicBezTo>
                  <a:pt x="3272386" y="2978792"/>
                  <a:pt x="3272386" y="3001326"/>
                  <a:pt x="3276239" y="3027617"/>
                </a:cubicBezTo>
                <a:cubicBezTo>
                  <a:pt x="3280092" y="3053909"/>
                  <a:pt x="3280092" y="3080200"/>
                  <a:pt x="3280092" y="3106491"/>
                </a:cubicBezTo>
                <a:cubicBezTo>
                  <a:pt x="3280092" y="3106491"/>
                  <a:pt x="3280092" y="3110247"/>
                  <a:pt x="3280092" y="3114003"/>
                </a:cubicBezTo>
                <a:cubicBezTo>
                  <a:pt x="3280092" y="3121514"/>
                  <a:pt x="3276239" y="3132782"/>
                  <a:pt x="3283946" y="3136538"/>
                </a:cubicBezTo>
                <a:cubicBezTo>
                  <a:pt x="3283946" y="3151561"/>
                  <a:pt x="3291653" y="3166585"/>
                  <a:pt x="3291653" y="3181608"/>
                </a:cubicBezTo>
                <a:cubicBezTo>
                  <a:pt x="3291653" y="3189120"/>
                  <a:pt x="3291653" y="3192876"/>
                  <a:pt x="3295506" y="3200387"/>
                </a:cubicBezTo>
                <a:cubicBezTo>
                  <a:pt x="3299359" y="3207899"/>
                  <a:pt x="3295506" y="3215411"/>
                  <a:pt x="3295506" y="3226678"/>
                </a:cubicBezTo>
                <a:cubicBezTo>
                  <a:pt x="3295506" y="3234190"/>
                  <a:pt x="3303213" y="3241701"/>
                  <a:pt x="3303213" y="3252969"/>
                </a:cubicBezTo>
                <a:cubicBezTo>
                  <a:pt x="3303213" y="3256725"/>
                  <a:pt x="3299359" y="3260481"/>
                  <a:pt x="3295506" y="3267993"/>
                </a:cubicBezTo>
                <a:cubicBezTo>
                  <a:pt x="3295506" y="3275504"/>
                  <a:pt x="3307067" y="3271749"/>
                  <a:pt x="3307067" y="3275504"/>
                </a:cubicBezTo>
                <a:cubicBezTo>
                  <a:pt x="3307067" y="3279260"/>
                  <a:pt x="3307067" y="3279260"/>
                  <a:pt x="3307067" y="3283016"/>
                </a:cubicBezTo>
                <a:cubicBezTo>
                  <a:pt x="3307067" y="3301795"/>
                  <a:pt x="3310919" y="3324330"/>
                  <a:pt x="3314772" y="3343110"/>
                </a:cubicBezTo>
                <a:cubicBezTo>
                  <a:pt x="3314772" y="3358133"/>
                  <a:pt x="3318627" y="3373157"/>
                  <a:pt x="3322480" y="3388180"/>
                </a:cubicBezTo>
                <a:cubicBezTo>
                  <a:pt x="3326334" y="3410715"/>
                  <a:pt x="3326334" y="3410715"/>
                  <a:pt x="3322480" y="3433250"/>
                </a:cubicBezTo>
                <a:cubicBezTo>
                  <a:pt x="3318627" y="3440762"/>
                  <a:pt x="3314772" y="3448274"/>
                  <a:pt x="3330187" y="3448274"/>
                </a:cubicBezTo>
                <a:cubicBezTo>
                  <a:pt x="3337894" y="3448274"/>
                  <a:pt x="3341747" y="3459541"/>
                  <a:pt x="3337894" y="3467053"/>
                </a:cubicBezTo>
                <a:cubicBezTo>
                  <a:pt x="3326334" y="3482076"/>
                  <a:pt x="3334039" y="3493344"/>
                  <a:pt x="3334039" y="3508368"/>
                </a:cubicBezTo>
                <a:cubicBezTo>
                  <a:pt x="3330187" y="3515879"/>
                  <a:pt x="3345601" y="3530903"/>
                  <a:pt x="3353307" y="3527147"/>
                </a:cubicBezTo>
                <a:cubicBezTo>
                  <a:pt x="3372574" y="3527147"/>
                  <a:pt x="3384134" y="3530903"/>
                  <a:pt x="3384134" y="3542170"/>
                </a:cubicBezTo>
                <a:cubicBezTo>
                  <a:pt x="3384134" y="3557194"/>
                  <a:pt x="3391842" y="3568461"/>
                  <a:pt x="3391842" y="3583485"/>
                </a:cubicBezTo>
                <a:cubicBezTo>
                  <a:pt x="3391842" y="3598508"/>
                  <a:pt x="3387987" y="3613532"/>
                  <a:pt x="3391842" y="3632311"/>
                </a:cubicBezTo>
                <a:cubicBezTo>
                  <a:pt x="3395696" y="3647334"/>
                  <a:pt x="3395696" y="3662358"/>
                  <a:pt x="3391842" y="3677381"/>
                </a:cubicBezTo>
                <a:cubicBezTo>
                  <a:pt x="3387987" y="3688649"/>
                  <a:pt x="3399549" y="3692405"/>
                  <a:pt x="3407254" y="3696160"/>
                </a:cubicBezTo>
                <a:cubicBezTo>
                  <a:pt x="3418816" y="3707428"/>
                  <a:pt x="3426521" y="3703672"/>
                  <a:pt x="3426521" y="3688649"/>
                </a:cubicBezTo>
                <a:cubicBezTo>
                  <a:pt x="3426521" y="3684893"/>
                  <a:pt x="3426521" y="3677381"/>
                  <a:pt x="3426521" y="3669870"/>
                </a:cubicBezTo>
                <a:cubicBezTo>
                  <a:pt x="3430375" y="3662358"/>
                  <a:pt x="3430375" y="3651090"/>
                  <a:pt x="3438082" y="3651090"/>
                </a:cubicBezTo>
                <a:cubicBezTo>
                  <a:pt x="3457349" y="3651090"/>
                  <a:pt x="3457349" y="3639822"/>
                  <a:pt x="3457349" y="3628555"/>
                </a:cubicBezTo>
                <a:cubicBezTo>
                  <a:pt x="3457349" y="3613532"/>
                  <a:pt x="3457349" y="3602264"/>
                  <a:pt x="3468909" y="3594752"/>
                </a:cubicBezTo>
                <a:cubicBezTo>
                  <a:pt x="3476616" y="3587241"/>
                  <a:pt x="3476616" y="3572217"/>
                  <a:pt x="3468909" y="3560949"/>
                </a:cubicBezTo>
                <a:cubicBezTo>
                  <a:pt x="3457349" y="3545926"/>
                  <a:pt x="3465056" y="3527147"/>
                  <a:pt x="3465056" y="3508368"/>
                </a:cubicBezTo>
                <a:cubicBezTo>
                  <a:pt x="3465056" y="3504612"/>
                  <a:pt x="3468909" y="3504612"/>
                  <a:pt x="3468909" y="3500856"/>
                </a:cubicBezTo>
                <a:cubicBezTo>
                  <a:pt x="3476616" y="3497100"/>
                  <a:pt x="3480470" y="3500856"/>
                  <a:pt x="3480470" y="3504612"/>
                </a:cubicBezTo>
                <a:cubicBezTo>
                  <a:pt x="3480470" y="3515879"/>
                  <a:pt x="3480470" y="3523391"/>
                  <a:pt x="3488176" y="3527147"/>
                </a:cubicBezTo>
                <a:cubicBezTo>
                  <a:pt x="3499737" y="3538414"/>
                  <a:pt x="3507443" y="3534658"/>
                  <a:pt x="3515150" y="3534658"/>
                </a:cubicBezTo>
                <a:cubicBezTo>
                  <a:pt x="3515150" y="3523391"/>
                  <a:pt x="3519004" y="3512124"/>
                  <a:pt x="3519004" y="3497100"/>
                </a:cubicBezTo>
                <a:cubicBezTo>
                  <a:pt x="3522857" y="3504612"/>
                  <a:pt x="3522857" y="3508368"/>
                  <a:pt x="3522857" y="3512124"/>
                </a:cubicBezTo>
                <a:cubicBezTo>
                  <a:pt x="3522857" y="3523391"/>
                  <a:pt x="3526711" y="3534658"/>
                  <a:pt x="3522857" y="3545926"/>
                </a:cubicBezTo>
                <a:cubicBezTo>
                  <a:pt x="3519004" y="3560949"/>
                  <a:pt x="3530564" y="3564706"/>
                  <a:pt x="3534417" y="3579729"/>
                </a:cubicBezTo>
                <a:cubicBezTo>
                  <a:pt x="3538271" y="3594752"/>
                  <a:pt x="3542124" y="3594752"/>
                  <a:pt x="3557538" y="3587241"/>
                </a:cubicBezTo>
                <a:cubicBezTo>
                  <a:pt x="3569098" y="3583485"/>
                  <a:pt x="3572952" y="3575973"/>
                  <a:pt x="3569098" y="3568461"/>
                </a:cubicBezTo>
                <a:cubicBezTo>
                  <a:pt x="3561391" y="3557194"/>
                  <a:pt x="3565245" y="3545926"/>
                  <a:pt x="3565245" y="3538414"/>
                </a:cubicBezTo>
                <a:cubicBezTo>
                  <a:pt x="3561391" y="3515879"/>
                  <a:pt x="3569098" y="3497100"/>
                  <a:pt x="3557538" y="3474565"/>
                </a:cubicBezTo>
                <a:cubicBezTo>
                  <a:pt x="3557538" y="3474565"/>
                  <a:pt x="3557538" y="3470809"/>
                  <a:pt x="3561391" y="3467053"/>
                </a:cubicBezTo>
                <a:cubicBezTo>
                  <a:pt x="3569098" y="3448274"/>
                  <a:pt x="3569098" y="3433250"/>
                  <a:pt x="3569098" y="3414471"/>
                </a:cubicBezTo>
                <a:cubicBezTo>
                  <a:pt x="3572952" y="3388180"/>
                  <a:pt x="3580658" y="3361889"/>
                  <a:pt x="3576805" y="3335598"/>
                </a:cubicBezTo>
                <a:cubicBezTo>
                  <a:pt x="3576805" y="3335598"/>
                  <a:pt x="3576805" y="3331842"/>
                  <a:pt x="3576805" y="3331842"/>
                </a:cubicBezTo>
                <a:cubicBezTo>
                  <a:pt x="3580658" y="3331842"/>
                  <a:pt x="3580658" y="3331842"/>
                  <a:pt x="3580658" y="3331842"/>
                </a:cubicBezTo>
                <a:cubicBezTo>
                  <a:pt x="3584512" y="3331842"/>
                  <a:pt x="3588365" y="3331842"/>
                  <a:pt x="3588365" y="3335598"/>
                </a:cubicBezTo>
                <a:cubicBezTo>
                  <a:pt x="3588365" y="3339354"/>
                  <a:pt x="3588365" y="3343110"/>
                  <a:pt x="3588365" y="3346866"/>
                </a:cubicBezTo>
                <a:cubicBezTo>
                  <a:pt x="3588365" y="3369401"/>
                  <a:pt x="3588365" y="3391936"/>
                  <a:pt x="3588365" y="3414471"/>
                </a:cubicBezTo>
                <a:cubicBezTo>
                  <a:pt x="3588365" y="3418227"/>
                  <a:pt x="3588365" y="3425739"/>
                  <a:pt x="3596072" y="3425739"/>
                </a:cubicBezTo>
                <a:cubicBezTo>
                  <a:pt x="3611486" y="3421983"/>
                  <a:pt x="3611486" y="3437006"/>
                  <a:pt x="3611486" y="3444518"/>
                </a:cubicBezTo>
                <a:cubicBezTo>
                  <a:pt x="3611486" y="3459541"/>
                  <a:pt x="3611486" y="3474565"/>
                  <a:pt x="3611486" y="3489588"/>
                </a:cubicBezTo>
                <a:cubicBezTo>
                  <a:pt x="3611486" y="3500856"/>
                  <a:pt x="3615339" y="3512124"/>
                  <a:pt x="3619193" y="3523391"/>
                </a:cubicBezTo>
                <a:cubicBezTo>
                  <a:pt x="3626899" y="3519635"/>
                  <a:pt x="3630753" y="3512124"/>
                  <a:pt x="3630753" y="3504612"/>
                </a:cubicBezTo>
                <a:cubicBezTo>
                  <a:pt x="3630753" y="3474565"/>
                  <a:pt x="3623046" y="3444518"/>
                  <a:pt x="3634606" y="3414471"/>
                </a:cubicBezTo>
                <a:cubicBezTo>
                  <a:pt x="3634606" y="3365645"/>
                  <a:pt x="3634606" y="3316819"/>
                  <a:pt x="3634606" y="3271749"/>
                </a:cubicBezTo>
                <a:cubicBezTo>
                  <a:pt x="3634606" y="3264237"/>
                  <a:pt x="3623046" y="3260481"/>
                  <a:pt x="3630753" y="3252969"/>
                </a:cubicBezTo>
                <a:cubicBezTo>
                  <a:pt x="3642313" y="3241701"/>
                  <a:pt x="3634606" y="3226678"/>
                  <a:pt x="3634606" y="3215411"/>
                </a:cubicBezTo>
                <a:lnTo>
                  <a:pt x="3634916" y="3209370"/>
                </a:lnTo>
                <a:lnTo>
                  <a:pt x="3635847" y="3215583"/>
                </a:lnTo>
                <a:cubicBezTo>
                  <a:pt x="3637507" y="3220100"/>
                  <a:pt x="3640355" y="3224324"/>
                  <a:pt x="3645100" y="3228079"/>
                </a:cubicBezTo>
                <a:lnTo>
                  <a:pt x="3648932" y="3219551"/>
                </a:lnTo>
                <a:lnTo>
                  <a:pt x="3650508" y="3230779"/>
                </a:lnTo>
                <a:cubicBezTo>
                  <a:pt x="3651469" y="3248647"/>
                  <a:pt x="3654676" y="3264237"/>
                  <a:pt x="3655392" y="3280137"/>
                </a:cubicBezTo>
                <a:cubicBezTo>
                  <a:pt x="3658069" y="3311781"/>
                  <a:pt x="3656766" y="3341923"/>
                  <a:pt x="3644767" y="3367401"/>
                </a:cubicBezTo>
                <a:cubicBezTo>
                  <a:pt x="3638523" y="3378172"/>
                  <a:pt x="3642239" y="3387703"/>
                  <a:pt x="3650689" y="3394645"/>
                </a:cubicBezTo>
                <a:cubicBezTo>
                  <a:pt x="3681511" y="3418787"/>
                  <a:pt x="3686434" y="3448153"/>
                  <a:pt x="3668681" y="3488339"/>
                </a:cubicBezTo>
                <a:cubicBezTo>
                  <a:pt x="3663682" y="3498954"/>
                  <a:pt x="3663907" y="3510918"/>
                  <a:pt x="3664133" y="3522882"/>
                </a:cubicBezTo>
                <a:cubicBezTo>
                  <a:pt x="3666830" y="3544531"/>
                  <a:pt x="3669281" y="3564212"/>
                  <a:pt x="3657547" y="3581663"/>
                </a:cubicBezTo>
                <a:cubicBezTo>
                  <a:pt x="3650812" y="3588498"/>
                  <a:pt x="3660508" y="3595285"/>
                  <a:pt x="3664979" y="3600724"/>
                </a:cubicBezTo>
                <a:cubicBezTo>
                  <a:pt x="3667959" y="3604350"/>
                  <a:pt x="3672939" y="3603729"/>
                  <a:pt x="3676674" y="3603264"/>
                </a:cubicBezTo>
                <a:cubicBezTo>
                  <a:pt x="3678919" y="3600986"/>
                  <a:pt x="3684144" y="3602334"/>
                  <a:pt x="3684634" y="3606270"/>
                </a:cubicBezTo>
                <a:cubicBezTo>
                  <a:pt x="3689085" y="3621705"/>
                  <a:pt x="3688311" y="3635792"/>
                  <a:pt x="3686292" y="3650034"/>
                </a:cubicBezTo>
                <a:cubicBezTo>
                  <a:pt x="3684783" y="3658217"/>
                  <a:pt x="3680048" y="3660805"/>
                  <a:pt x="3673823" y="3661580"/>
                </a:cubicBezTo>
                <a:cubicBezTo>
                  <a:pt x="3655393" y="3665875"/>
                  <a:pt x="3651638" y="3676335"/>
                  <a:pt x="3655316" y="3705857"/>
                </a:cubicBezTo>
                <a:cubicBezTo>
                  <a:pt x="3657541" y="3713574"/>
                  <a:pt x="3660521" y="3717201"/>
                  <a:pt x="3663766" y="3712799"/>
                </a:cubicBezTo>
                <a:cubicBezTo>
                  <a:pt x="3674991" y="3701408"/>
                  <a:pt x="3679197" y="3714874"/>
                  <a:pt x="3683157" y="3726373"/>
                </a:cubicBezTo>
                <a:cubicBezTo>
                  <a:pt x="3687363" y="3739840"/>
                  <a:pt x="3686589" y="3753926"/>
                  <a:pt x="3686815" y="3765890"/>
                </a:cubicBezTo>
                <a:cubicBezTo>
                  <a:pt x="3687286" y="3779822"/>
                  <a:pt x="3689002" y="3793599"/>
                  <a:pt x="3686983" y="3807841"/>
                </a:cubicBezTo>
                <a:cubicBezTo>
                  <a:pt x="3684474" y="3818146"/>
                  <a:pt x="3692679" y="3823120"/>
                  <a:pt x="3697904" y="3824468"/>
                </a:cubicBezTo>
                <a:cubicBezTo>
                  <a:pt x="3706865" y="3825351"/>
                  <a:pt x="3708845" y="3831100"/>
                  <a:pt x="3707826" y="3843219"/>
                </a:cubicBezTo>
                <a:cubicBezTo>
                  <a:pt x="3707071" y="3847310"/>
                  <a:pt x="3706316" y="3851401"/>
                  <a:pt x="3707052" y="3857306"/>
                </a:cubicBezTo>
                <a:cubicBezTo>
                  <a:pt x="3706542" y="3863365"/>
                  <a:pt x="3706278" y="3871393"/>
                  <a:pt x="3710748" y="3876832"/>
                </a:cubicBezTo>
                <a:cubicBezTo>
                  <a:pt x="3714974" y="3880303"/>
                  <a:pt x="3716483" y="3872120"/>
                  <a:pt x="3719973" y="3869687"/>
                </a:cubicBezTo>
                <a:cubicBezTo>
                  <a:pt x="3730197" y="3860419"/>
                  <a:pt x="3737158" y="3865548"/>
                  <a:pt x="3741835" y="3892946"/>
                </a:cubicBezTo>
                <a:cubicBezTo>
                  <a:pt x="3765490" y="3890000"/>
                  <a:pt x="3787900" y="3887208"/>
                  <a:pt x="3811556" y="3884262"/>
                </a:cubicBezTo>
                <a:cubicBezTo>
                  <a:pt x="3810840" y="3868362"/>
                  <a:pt x="3804634" y="3859142"/>
                  <a:pt x="3793938" y="3854478"/>
                </a:cubicBezTo>
                <a:cubicBezTo>
                  <a:pt x="3767077" y="3841835"/>
                  <a:pt x="3758155" y="3820961"/>
                  <a:pt x="3765703" y="3780048"/>
                </a:cubicBezTo>
                <a:cubicBezTo>
                  <a:pt x="3768477" y="3761715"/>
                  <a:pt x="3769251" y="3747628"/>
                  <a:pt x="3767044" y="3729915"/>
                </a:cubicBezTo>
                <a:cubicBezTo>
                  <a:pt x="3764819" y="3722197"/>
                  <a:pt x="3763593" y="3712357"/>
                  <a:pt x="3768328" y="3709769"/>
                </a:cubicBezTo>
                <a:cubicBezTo>
                  <a:pt x="3772818" y="3705212"/>
                  <a:pt x="3776534" y="3714742"/>
                  <a:pt x="3779514" y="3718368"/>
                </a:cubicBezTo>
                <a:cubicBezTo>
                  <a:pt x="3782494" y="3721995"/>
                  <a:pt x="3784229" y="3725776"/>
                  <a:pt x="3787210" y="3729402"/>
                </a:cubicBezTo>
                <a:cubicBezTo>
                  <a:pt x="3791680" y="3734841"/>
                  <a:pt x="3796641" y="3744216"/>
                  <a:pt x="3801376" y="3741628"/>
                </a:cubicBezTo>
                <a:cubicBezTo>
                  <a:pt x="3807111" y="3736916"/>
                  <a:pt x="3805640" y="3725108"/>
                  <a:pt x="3804659" y="3717235"/>
                </a:cubicBezTo>
                <a:cubicBezTo>
                  <a:pt x="3804188" y="3703303"/>
                  <a:pt x="3802472" y="3689527"/>
                  <a:pt x="3799511" y="3675905"/>
                </a:cubicBezTo>
                <a:cubicBezTo>
                  <a:pt x="3794589" y="3646538"/>
                  <a:pt x="3797628" y="3620177"/>
                  <a:pt x="3808626" y="3596822"/>
                </a:cubicBezTo>
                <a:cubicBezTo>
                  <a:pt x="3810626" y="3592576"/>
                  <a:pt x="3810136" y="3588639"/>
                  <a:pt x="3807155" y="3585013"/>
                </a:cubicBezTo>
                <a:cubicBezTo>
                  <a:pt x="3804175" y="3581387"/>
                  <a:pt x="3803685" y="3577451"/>
                  <a:pt x="3802949" y="3571547"/>
                </a:cubicBezTo>
                <a:cubicBezTo>
                  <a:pt x="3802459" y="3567611"/>
                  <a:pt x="3800479" y="3561861"/>
                  <a:pt x="3802723" y="3559583"/>
                </a:cubicBezTo>
                <a:cubicBezTo>
                  <a:pt x="3806213" y="3557150"/>
                  <a:pt x="3807949" y="3560931"/>
                  <a:pt x="3809684" y="3564712"/>
                </a:cubicBezTo>
                <a:cubicBezTo>
                  <a:pt x="3814400" y="3572119"/>
                  <a:pt x="3819625" y="3573467"/>
                  <a:pt x="3825340" y="3578751"/>
                </a:cubicBezTo>
                <a:cubicBezTo>
                  <a:pt x="3829811" y="3584190"/>
                  <a:pt x="3834791" y="3583570"/>
                  <a:pt x="3837790" y="3577200"/>
                </a:cubicBezTo>
                <a:cubicBezTo>
                  <a:pt x="3841790" y="3568708"/>
                  <a:pt x="3839809" y="3562958"/>
                  <a:pt x="3835339" y="3557519"/>
                </a:cubicBezTo>
                <a:cubicBezTo>
                  <a:pt x="3833358" y="3551770"/>
                  <a:pt x="3830378" y="3548144"/>
                  <a:pt x="3827398" y="3544518"/>
                </a:cubicBezTo>
                <a:cubicBezTo>
                  <a:pt x="3815722" y="3531982"/>
                  <a:pt x="3810761" y="3522606"/>
                  <a:pt x="3817025" y="3501840"/>
                </a:cubicBezTo>
                <a:cubicBezTo>
                  <a:pt x="3822534" y="3485165"/>
                  <a:pt x="3816102" y="3463981"/>
                  <a:pt x="3809916" y="3444765"/>
                </a:cubicBezTo>
                <a:cubicBezTo>
                  <a:pt x="3807445" y="3435079"/>
                  <a:pt x="3801239" y="3425859"/>
                  <a:pt x="3807974" y="3419024"/>
                </a:cubicBezTo>
                <a:cubicBezTo>
                  <a:pt x="3814464" y="3410221"/>
                  <a:pt x="3819179" y="3417629"/>
                  <a:pt x="3825140" y="3424881"/>
                </a:cubicBezTo>
                <a:cubicBezTo>
                  <a:pt x="3828120" y="3428507"/>
                  <a:pt x="3831100" y="3432133"/>
                  <a:pt x="3833835" y="3433791"/>
                </a:cubicBezTo>
                <a:cubicBezTo>
                  <a:pt x="3839306" y="3437107"/>
                  <a:pt x="3843286" y="3438610"/>
                  <a:pt x="3843060" y="3426646"/>
                </a:cubicBezTo>
                <a:cubicBezTo>
                  <a:pt x="3842667" y="3372732"/>
                  <a:pt x="3864380" y="3344045"/>
                  <a:pt x="3887338" y="3315203"/>
                </a:cubicBezTo>
                <a:cubicBezTo>
                  <a:pt x="3889583" y="3312925"/>
                  <a:pt x="3893318" y="3312459"/>
                  <a:pt x="3897054" y="3311994"/>
                </a:cubicBezTo>
                <a:cubicBezTo>
                  <a:pt x="3908259" y="3310598"/>
                  <a:pt x="3910013" y="3304384"/>
                  <a:pt x="3905317" y="3286981"/>
                </a:cubicBezTo>
                <a:lnTo>
                  <a:pt x="3898381" y="3238599"/>
                </a:lnTo>
                <a:lnTo>
                  <a:pt x="3899464" y="3224325"/>
                </a:lnTo>
                <a:cubicBezTo>
                  <a:pt x="3899464" y="3224325"/>
                  <a:pt x="3903260" y="3220570"/>
                  <a:pt x="3907057" y="3220570"/>
                </a:cubicBezTo>
                <a:cubicBezTo>
                  <a:pt x="3907057" y="3224325"/>
                  <a:pt x="3910853" y="3224325"/>
                  <a:pt x="3910853" y="3224325"/>
                </a:cubicBezTo>
                <a:cubicBezTo>
                  <a:pt x="3910853" y="3235589"/>
                  <a:pt x="3910853" y="3250608"/>
                  <a:pt x="3910853" y="3261872"/>
                </a:cubicBezTo>
                <a:cubicBezTo>
                  <a:pt x="3910853" y="3273136"/>
                  <a:pt x="3910853" y="3288155"/>
                  <a:pt x="3910853" y="3299419"/>
                </a:cubicBezTo>
                <a:cubicBezTo>
                  <a:pt x="3910853" y="3306929"/>
                  <a:pt x="3910853" y="3314438"/>
                  <a:pt x="3910853" y="3318193"/>
                </a:cubicBezTo>
                <a:cubicBezTo>
                  <a:pt x="3918446" y="3329457"/>
                  <a:pt x="3926039" y="3336966"/>
                  <a:pt x="3929835" y="3348231"/>
                </a:cubicBezTo>
                <a:cubicBezTo>
                  <a:pt x="3933632" y="3363250"/>
                  <a:pt x="3941225" y="3378268"/>
                  <a:pt x="3945021" y="3393287"/>
                </a:cubicBezTo>
                <a:cubicBezTo>
                  <a:pt x="3945021" y="3404551"/>
                  <a:pt x="3948818" y="3404551"/>
                  <a:pt x="3956411" y="3404551"/>
                </a:cubicBezTo>
                <a:cubicBezTo>
                  <a:pt x="3964004" y="3404551"/>
                  <a:pt x="3964004" y="3400797"/>
                  <a:pt x="3964004" y="3393287"/>
                </a:cubicBezTo>
                <a:cubicBezTo>
                  <a:pt x="3967800" y="3382023"/>
                  <a:pt x="3967800" y="3382023"/>
                  <a:pt x="3975393" y="3389533"/>
                </a:cubicBezTo>
                <a:cubicBezTo>
                  <a:pt x="3982986" y="3393287"/>
                  <a:pt x="3986782" y="3404551"/>
                  <a:pt x="3990579" y="3385778"/>
                </a:cubicBezTo>
                <a:cubicBezTo>
                  <a:pt x="3990579" y="3382023"/>
                  <a:pt x="3998172" y="3385778"/>
                  <a:pt x="4001968" y="3385778"/>
                </a:cubicBezTo>
                <a:cubicBezTo>
                  <a:pt x="4001968" y="3385778"/>
                  <a:pt x="4001968" y="3385778"/>
                  <a:pt x="4001968" y="3389533"/>
                </a:cubicBezTo>
                <a:cubicBezTo>
                  <a:pt x="4017154" y="3400797"/>
                  <a:pt x="4017154" y="3400797"/>
                  <a:pt x="4028543" y="3389533"/>
                </a:cubicBezTo>
                <a:cubicBezTo>
                  <a:pt x="4036136" y="3382023"/>
                  <a:pt x="4039933" y="3367004"/>
                  <a:pt x="4055119" y="3359495"/>
                </a:cubicBezTo>
                <a:cubicBezTo>
                  <a:pt x="4058915" y="3370759"/>
                  <a:pt x="4055119" y="3389533"/>
                  <a:pt x="4066508" y="3397042"/>
                </a:cubicBezTo>
                <a:cubicBezTo>
                  <a:pt x="4066508" y="3397042"/>
                  <a:pt x="4070305" y="3397042"/>
                  <a:pt x="4070305" y="3393287"/>
                </a:cubicBezTo>
                <a:cubicBezTo>
                  <a:pt x="4070305" y="3344476"/>
                  <a:pt x="4070305" y="3295664"/>
                  <a:pt x="4070305" y="3243098"/>
                </a:cubicBezTo>
                <a:cubicBezTo>
                  <a:pt x="4074101" y="3239344"/>
                  <a:pt x="4074101" y="3246853"/>
                  <a:pt x="4074101" y="3239344"/>
                </a:cubicBezTo>
                <a:cubicBezTo>
                  <a:pt x="4074101" y="3246853"/>
                  <a:pt x="4074101" y="3254363"/>
                  <a:pt x="4077897" y="3258117"/>
                </a:cubicBezTo>
                <a:cubicBezTo>
                  <a:pt x="4077897" y="3263749"/>
                  <a:pt x="4078847" y="3270319"/>
                  <a:pt x="4081694" y="3275951"/>
                </a:cubicBezTo>
                <a:lnTo>
                  <a:pt x="4092632" y="3284741"/>
                </a:lnTo>
                <a:lnTo>
                  <a:pt x="4086483" y="3320378"/>
                </a:lnTo>
                <a:cubicBezTo>
                  <a:pt x="4077729" y="3341455"/>
                  <a:pt x="4085896" y="3366420"/>
                  <a:pt x="4104061" y="3370153"/>
                </a:cubicBezTo>
                <a:cubicBezTo>
                  <a:pt x="4110532" y="3371346"/>
                  <a:pt x="4116757" y="3370570"/>
                  <a:pt x="4122737" y="3367827"/>
                </a:cubicBezTo>
                <a:cubicBezTo>
                  <a:pt x="4134942" y="3364308"/>
                  <a:pt x="4137206" y="3352034"/>
                  <a:pt x="4128775" y="3335097"/>
                </a:cubicBezTo>
                <a:lnTo>
                  <a:pt x="4127252" y="3328324"/>
                </a:lnTo>
                <a:lnTo>
                  <a:pt x="4127252" y="3275816"/>
                </a:lnTo>
                <a:lnTo>
                  <a:pt x="4134645" y="3260416"/>
                </a:lnTo>
                <a:cubicBezTo>
                  <a:pt x="4135644" y="3258293"/>
                  <a:pt x="4137889" y="3256014"/>
                  <a:pt x="4140134" y="3253736"/>
                </a:cubicBezTo>
                <a:lnTo>
                  <a:pt x="4150087" y="3245116"/>
                </a:lnTo>
                <a:lnTo>
                  <a:pt x="4153827" y="3254363"/>
                </a:lnTo>
                <a:cubicBezTo>
                  <a:pt x="4153827" y="3269381"/>
                  <a:pt x="4165216" y="3280646"/>
                  <a:pt x="4161420" y="3295664"/>
                </a:cubicBezTo>
                <a:cubicBezTo>
                  <a:pt x="4176606" y="3306929"/>
                  <a:pt x="4161420" y="3325702"/>
                  <a:pt x="4176606" y="3336966"/>
                </a:cubicBezTo>
                <a:cubicBezTo>
                  <a:pt x="4176606" y="3351985"/>
                  <a:pt x="4176606" y="3367004"/>
                  <a:pt x="4176606" y="3382023"/>
                </a:cubicBezTo>
                <a:cubicBezTo>
                  <a:pt x="4176606" y="3393287"/>
                  <a:pt x="4176606" y="3404551"/>
                  <a:pt x="4172809" y="3415816"/>
                </a:cubicBezTo>
                <a:cubicBezTo>
                  <a:pt x="4172809" y="3423325"/>
                  <a:pt x="4180402" y="3427080"/>
                  <a:pt x="4184198" y="3430835"/>
                </a:cubicBezTo>
                <a:cubicBezTo>
                  <a:pt x="4187995" y="3430835"/>
                  <a:pt x="4191791" y="3430835"/>
                  <a:pt x="4195588" y="3427080"/>
                </a:cubicBezTo>
                <a:cubicBezTo>
                  <a:pt x="4195588" y="3419570"/>
                  <a:pt x="4195588" y="3415816"/>
                  <a:pt x="4195588" y="3408306"/>
                </a:cubicBezTo>
                <a:cubicBezTo>
                  <a:pt x="4195588" y="3393287"/>
                  <a:pt x="4199384" y="3374514"/>
                  <a:pt x="4191791" y="3359495"/>
                </a:cubicBezTo>
                <a:cubicBezTo>
                  <a:pt x="4184198" y="3340721"/>
                  <a:pt x="4199384" y="3325702"/>
                  <a:pt x="4195588" y="3310683"/>
                </a:cubicBezTo>
                <a:cubicBezTo>
                  <a:pt x="4191791" y="3306929"/>
                  <a:pt x="4191791" y="3299419"/>
                  <a:pt x="4199384" y="3295664"/>
                </a:cubicBezTo>
                <a:cubicBezTo>
                  <a:pt x="4203181" y="3325702"/>
                  <a:pt x="4210775" y="3359495"/>
                  <a:pt x="4206977" y="3393287"/>
                </a:cubicBezTo>
                <a:cubicBezTo>
                  <a:pt x="4206977" y="3397042"/>
                  <a:pt x="4210775" y="3404551"/>
                  <a:pt x="4206977" y="3408306"/>
                </a:cubicBezTo>
                <a:cubicBezTo>
                  <a:pt x="4203181" y="3415816"/>
                  <a:pt x="4218367" y="3419570"/>
                  <a:pt x="4214570" y="3427080"/>
                </a:cubicBezTo>
                <a:cubicBezTo>
                  <a:pt x="4214570" y="3430835"/>
                  <a:pt x="4222163" y="3430835"/>
                  <a:pt x="4225960" y="3430835"/>
                </a:cubicBezTo>
                <a:cubicBezTo>
                  <a:pt x="4233552" y="3430835"/>
                  <a:pt x="4233552" y="3427080"/>
                  <a:pt x="4233552" y="3423325"/>
                </a:cubicBezTo>
                <a:cubicBezTo>
                  <a:pt x="4233552" y="3404551"/>
                  <a:pt x="4233552" y="3385778"/>
                  <a:pt x="4233552" y="3367004"/>
                </a:cubicBezTo>
                <a:cubicBezTo>
                  <a:pt x="4237349" y="3385778"/>
                  <a:pt x="4248738" y="3404551"/>
                  <a:pt x="4248738" y="3427080"/>
                </a:cubicBezTo>
                <a:cubicBezTo>
                  <a:pt x="4244942" y="3430835"/>
                  <a:pt x="4244942" y="3438344"/>
                  <a:pt x="4256331" y="3438344"/>
                </a:cubicBezTo>
                <a:cubicBezTo>
                  <a:pt x="4263924" y="3438344"/>
                  <a:pt x="4260129" y="3430835"/>
                  <a:pt x="4260129" y="3423325"/>
                </a:cubicBezTo>
                <a:cubicBezTo>
                  <a:pt x="4260129" y="3393287"/>
                  <a:pt x="4260129" y="3363250"/>
                  <a:pt x="4260129" y="3329457"/>
                </a:cubicBezTo>
                <a:cubicBezTo>
                  <a:pt x="4260129" y="3325702"/>
                  <a:pt x="4256331" y="3318193"/>
                  <a:pt x="4267721" y="3314438"/>
                </a:cubicBezTo>
                <a:cubicBezTo>
                  <a:pt x="4267721" y="3321948"/>
                  <a:pt x="4263924" y="3336966"/>
                  <a:pt x="4267721" y="3340721"/>
                </a:cubicBezTo>
                <a:cubicBezTo>
                  <a:pt x="4279110" y="3351985"/>
                  <a:pt x="4271517" y="3363250"/>
                  <a:pt x="4279110" y="3374514"/>
                </a:cubicBezTo>
                <a:cubicBezTo>
                  <a:pt x="4282906" y="3382023"/>
                  <a:pt x="4279110" y="3397042"/>
                  <a:pt x="4279110" y="3408306"/>
                </a:cubicBezTo>
                <a:cubicBezTo>
                  <a:pt x="4279110" y="3415816"/>
                  <a:pt x="4282906" y="3419570"/>
                  <a:pt x="4290499" y="3419570"/>
                </a:cubicBezTo>
                <a:cubicBezTo>
                  <a:pt x="4294296" y="3419570"/>
                  <a:pt x="4301889" y="3415816"/>
                  <a:pt x="4301889" y="3408306"/>
                </a:cubicBezTo>
                <a:cubicBezTo>
                  <a:pt x="4298092" y="3382023"/>
                  <a:pt x="4298092" y="3355740"/>
                  <a:pt x="4301889" y="3329457"/>
                </a:cubicBezTo>
                <a:cubicBezTo>
                  <a:pt x="4301889" y="3318193"/>
                  <a:pt x="4298092" y="3310683"/>
                  <a:pt x="4305685" y="3295664"/>
                </a:cubicBezTo>
                <a:cubicBezTo>
                  <a:pt x="4305685" y="3314438"/>
                  <a:pt x="4309483" y="3325702"/>
                  <a:pt x="4305685" y="3336966"/>
                </a:cubicBezTo>
                <a:cubicBezTo>
                  <a:pt x="4305685" y="3351985"/>
                  <a:pt x="4313278" y="3355740"/>
                  <a:pt x="4320871" y="3363250"/>
                </a:cubicBezTo>
                <a:cubicBezTo>
                  <a:pt x="4324668" y="3367004"/>
                  <a:pt x="4328464" y="3367004"/>
                  <a:pt x="4332261" y="3363250"/>
                </a:cubicBezTo>
                <a:cubicBezTo>
                  <a:pt x="4336057" y="3359495"/>
                  <a:pt x="4339853" y="3355740"/>
                  <a:pt x="4339853" y="3348231"/>
                </a:cubicBezTo>
                <a:cubicBezTo>
                  <a:pt x="4336057" y="3329457"/>
                  <a:pt x="4339853" y="3314438"/>
                  <a:pt x="4347446" y="3299419"/>
                </a:cubicBezTo>
                <a:cubicBezTo>
                  <a:pt x="4355039" y="3276891"/>
                  <a:pt x="4351243" y="3258117"/>
                  <a:pt x="4351243" y="3235589"/>
                </a:cubicBezTo>
                <a:cubicBezTo>
                  <a:pt x="4351243" y="3201796"/>
                  <a:pt x="4351243" y="3168004"/>
                  <a:pt x="4351243" y="3130457"/>
                </a:cubicBezTo>
                <a:cubicBezTo>
                  <a:pt x="4355039" y="3126702"/>
                  <a:pt x="4347446" y="3115438"/>
                  <a:pt x="4355039" y="3111683"/>
                </a:cubicBezTo>
                <a:cubicBezTo>
                  <a:pt x="4358836" y="3115438"/>
                  <a:pt x="4362632" y="3122947"/>
                  <a:pt x="4370225" y="3122947"/>
                </a:cubicBezTo>
                <a:cubicBezTo>
                  <a:pt x="4385411" y="3126702"/>
                  <a:pt x="4385411" y="3137966"/>
                  <a:pt x="4385411" y="3152985"/>
                </a:cubicBezTo>
                <a:cubicBezTo>
                  <a:pt x="4385411" y="3160494"/>
                  <a:pt x="4381615" y="3171759"/>
                  <a:pt x="4393004" y="3183023"/>
                </a:cubicBezTo>
                <a:cubicBezTo>
                  <a:pt x="4389207" y="3201796"/>
                  <a:pt x="4396800" y="3224325"/>
                  <a:pt x="4389207" y="3243098"/>
                </a:cubicBezTo>
                <a:cubicBezTo>
                  <a:pt x="4381615" y="3254363"/>
                  <a:pt x="4385411" y="3265627"/>
                  <a:pt x="4385411" y="3276891"/>
                </a:cubicBezTo>
                <a:cubicBezTo>
                  <a:pt x="4385411" y="3280646"/>
                  <a:pt x="4393004" y="3288155"/>
                  <a:pt x="4400597" y="3288155"/>
                </a:cubicBezTo>
                <a:cubicBezTo>
                  <a:pt x="4408190" y="3284400"/>
                  <a:pt x="4404393" y="3280646"/>
                  <a:pt x="4404393" y="3273136"/>
                </a:cubicBezTo>
                <a:cubicBezTo>
                  <a:pt x="4408190" y="3228079"/>
                  <a:pt x="4404393" y="3183023"/>
                  <a:pt x="4411986" y="3137966"/>
                </a:cubicBezTo>
                <a:lnTo>
                  <a:pt x="4412999" y="3092566"/>
                </a:lnTo>
                <a:lnTo>
                  <a:pt x="4414040" y="3085189"/>
                </a:lnTo>
                <a:cubicBezTo>
                  <a:pt x="4429226" y="3092698"/>
                  <a:pt x="4433023" y="3107717"/>
                  <a:pt x="4440616" y="3115227"/>
                </a:cubicBezTo>
                <a:lnTo>
                  <a:pt x="4443383" y="3117197"/>
                </a:lnTo>
                <a:lnTo>
                  <a:pt x="4443410" y="3117687"/>
                </a:lnTo>
                <a:cubicBezTo>
                  <a:pt x="4443410" y="3125198"/>
                  <a:pt x="4443410" y="3128954"/>
                  <a:pt x="4444644" y="3136466"/>
                </a:cubicBezTo>
                <a:cubicBezTo>
                  <a:pt x="4445878" y="3143978"/>
                  <a:pt x="4444644" y="3151489"/>
                  <a:pt x="4444644" y="3162757"/>
                </a:cubicBezTo>
                <a:cubicBezTo>
                  <a:pt x="4444644" y="3170269"/>
                  <a:pt x="4447112" y="3177780"/>
                  <a:pt x="4447112" y="3189048"/>
                </a:cubicBezTo>
                <a:cubicBezTo>
                  <a:pt x="4447112" y="3192804"/>
                  <a:pt x="4445878" y="3196560"/>
                  <a:pt x="4444644" y="3204071"/>
                </a:cubicBezTo>
                <a:cubicBezTo>
                  <a:pt x="4444644" y="3211583"/>
                  <a:pt x="4448346" y="3207827"/>
                  <a:pt x="4448346" y="3211583"/>
                </a:cubicBezTo>
                <a:cubicBezTo>
                  <a:pt x="4448346" y="3215339"/>
                  <a:pt x="4448346" y="3215339"/>
                  <a:pt x="4448346" y="3219095"/>
                </a:cubicBezTo>
                <a:cubicBezTo>
                  <a:pt x="4448346" y="3237874"/>
                  <a:pt x="4449580" y="3260409"/>
                  <a:pt x="4450814" y="3279189"/>
                </a:cubicBezTo>
                <a:cubicBezTo>
                  <a:pt x="4450814" y="3294212"/>
                  <a:pt x="4452048" y="3309235"/>
                  <a:pt x="4453282" y="3324259"/>
                </a:cubicBezTo>
                <a:cubicBezTo>
                  <a:pt x="4454516" y="3346794"/>
                  <a:pt x="4454516" y="3346794"/>
                  <a:pt x="4453282" y="3369329"/>
                </a:cubicBezTo>
                <a:cubicBezTo>
                  <a:pt x="4452048" y="3376841"/>
                  <a:pt x="4450814" y="3384353"/>
                  <a:pt x="4455750" y="3384353"/>
                </a:cubicBezTo>
                <a:cubicBezTo>
                  <a:pt x="4458218" y="3384353"/>
                  <a:pt x="4459452" y="3395620"/>
                  <a:pt x="4458218" y="3403132"/>
                </a:cubicBezTo>
                <a:cubicBezTo>
                  <a:pt x="4454516" y="3418155"/>
                  <a:pt x="4456984" y="3429423"/>
                  <a:pt x="4456984" y="3444446"/>
                </a:cubicBezTo>
                <a:cubicBezTo>
                  <a:pt x="4455750" y="3451958"/>
                  <a:pt x="4460686" y="3466981"/>
                  <a:pt x="4463155" y="3463226"/>
                </a:cubicBezTo>
                <a:cubicBezTo>
                  <a:pt x="4469325" y="3463226"/>
                  <a:pt x="4473027" y="3466981"/>
                  <a:pt x="4473027" y="3478249"/>
                </a:cubicBezTo>
                <a:cubicBezTo>
                  <a:pt x="4473027" y="3493272"/>
                  <a:pt x="4475495" y="3504540"/>
                  <a:pt x="4475495" y="3519563"/>
                </a:cubicBezTo>
                <a:cubicBezTo>
                  <a:pt x="4475495" y="3534587"/>
                  <a:pt x="4474261" y="3549610"/>
                  <a:pt x="4475495" y="3568390"/>
                </a:cubicBezTo>
                <a:cubicBezTo>
                  <a:pt x="4476729" y="3583413"/>
                  <a:pt x="4476729" y="3598436"/>
                  <a:pt x="4475495" y="3613460"/>
                </a:cubicBezTo>
                <a:cubicBezTo>
                  <a:pt x="4474261" y="3624727"/>
                  <a:pt x="4477963" y="3628483"/>
                  <a:pt x="4480431" y="3632239"/>
                </a:cubicBezTo>
                <a:cubicBezTo>
                  <a:pt x="4484133" y="3643507"/>
                  <a:pt x="4486601" y="3639751"/>
                  <a:pt x="4486601" y="3624727"/>
                </a:cubicBezTo>
                <a:cubicBezTo>
                  <a:pt x="4486601" y="3620972"/>
                  <a:pt x="4486601" y="3613460"/>
                  <a:pt x="4486601" y="3605948"/>
                </a:cubicBezTo>
                <a:cubicBezTo>
                  <a:pt x="4487835" y="3598436"/>
                  <a:pt x="4487835" y="3587169"/>
                  <a:pt x="4490303" y="3587169"/>
                </a:cubicBezTo>
                <a:cubicBezTo>
                  <a:pt x="4496473" y="3587169"/>
                  <a:pt x="4496473" y="3575901"/>
                  <a:pt x="4496473" y="3564634"/>
                </a:cubicBezTo>
                <a:cubicBezTo>
                  <a:pt x="4496473" y="3549610"/>
                  <a:pt x="4496473" y="3538343"/>
                  <a:pt x="4500175" y="3530831"/>
                </a:cubicBezTo>
                <a:cubicBezTo>
                  <a:pt x="4502643" y="3523319"/>
                  <a:pt x="4502643" y="3508296"/>
                  <a:pt x="4500175" y="3497028"/>
                </a:cubicBezTo>
                <a:cubicBezTo>
                  <a:pt x="4496473" y="3482005"/>
                  <a:pt x="4498941" y="3463226"/>
                  <a:pt x="4498941" y="3444446"/>
                </a:cubicBezTo>
                <a:cubicBezTo>
                  <a:pt x="4498941" y="3440690"/>
                  <a:pt x="4500175" y="3440690"/>
                  <a:pt x="4500175" y="3436935"/>
                </a:cubicBezTo>
                <a:cubicBezTo>
                  <a:pt x="4502643" y="3433179"/>
                  <a:pt x="4503877" y="3436935"/>
                  <a:pt x="4503877" y="3440690"/>
                </a:cubicBezTo>
                <a:cubicBezTo>
                  <a:pt x="4503877" y="3451958"/>
                  <a:pt x="4503877" y="3459470"/>
                  <a:pt x="4506345" y="3463226"/>
                </a:cubicBezTo>
                <a:cubicBezTo>
                  <a:pt x="4510047" y="3474493"/>
                  <a:pt x="4512515" y="3470737"/>
                  <a:pt x="4514983" y="3470737"/>
                </a:cubicBezTo>
                <a:cubicBezTo>
                  <a:pt x="4514983" y="3459470"/>
                  <a:pt x="4516217" y="3448202"/>
                  <a:pt x="4516217" y="3433179"/>
                </a:cubicBezTo>
                <a:cubicBezTo>
                  <a:pt x="4517451" y="3440690"/>
                  <a:pt x="4517451" y="3444446"/>
                  <a:pt x="4517451" y="3448202"/>
                </a:cubicBezTo>
                <a:cubicBezTo>
                  <a:pt x="4517451" y="3459470"/>
                  <a:pt x="4518685" y="3470737"/>
                  <a:pt x="4517451" y="3482005"/>
                </a:cubicBezTo>
                <a:cubicBezTo>
                  <a:pt x="4516217" y="3497028"/>
                  <a:pt x="4519919" y="3500784"/>
                  <a:pt x="4521153" y="3515808"/>
                </a:cubicBezTo>
                <a:cubicBezTo>
                  <a:pt x="4522387" y="3530831"/>
                  <a:pt x="4523621" y="3530831"/>
                  <a:pt x="4528557" y="3523319"/>
                </a:cubicBezTo>
                <a:cubicBezTo>
                  <a:pt x="4532259" y="3519563"/>
                  <a:pt x="4533493" y="3512052"/>
                  <a:pt x="4532259" y="3504540"/>
                </a:cubicBezTo>
                <a:cubicBezTo>
                  <a:pt x="4529791" y="3493272"/>
                  <a:pt x="4531026" y="3482005"/>
                  <a:pt x="4531026" y="3474493"/>
                </a:cubicBezTo>
                <a:cubicBezTo>
                  <a:pt x="4529791" y="3451958"/>
                  <a:pt x="4532259" y="3433179"/>
                  <a:pt x="4528557" y="3410644"/>
                </a:cubicBezTo>
                <a:cubicBezTo>
                  <a:pt x="4528557" y="3410644"/>
                  <a:pt x="4528557" y="3406888"/>
                  <a:pt x="4529791" y="3403132"/>
                </a:cubicBezTo>
                <a:cubicBezTo>
                  <a:pt x="4532259" y="3384353"/>
                  <a:pt x="4532259" y="3369329"/>
                  <a:pt x="4532259" y="3350550"/>
                </a:cubicBezTo>
                <a:cubicBezTo>
                  <a:pt x="4533493" y="3324259"/>
                  <a:pt x="4535961" y="3297968"/>
                  <a:pt x="4534727" y="3271677"/>
                </a:cubicBezTo>
                <a:cubicBezTo>
                  <a:pt x="4534727" y="3271677"/>
                  <a:pt x="4534727" y="3267921"/>
                  <a:pt x="4534727" y="3267921"/>
                </a:cubicBezTo>
                <a:cubicBezTo>
                  <a:pt x="4535961" y="3267921"/>
                  <a:pt x="4535961" y="3267921"/>
                  <a:pt x="4535961" y="3267921"/>
                </a:cubicBezTo>
                <a:cubicBezTo>
                  <a:pt x="4537195" y="3267921"/>
                  <a:pt x="4538429" y="3267921"/>
                  <a:pt x="4538429" y="3271677"/>
                </a:cubicBezTo>
                <a:cubicBezTo>
                  <a:pt x="4538429" y="3275433"/>
                  <a:pt x="4538429" y="3279189"/>
                  <a:pt x="4538429" y="3282944"/>
                </a:cubicBezTo>
                <a:cubicBezTo>
                  <a:pt x="4538429" y="3305480"/>
                  <a:pt x="4538429" y="3328015"/>
                  <a:pt x="4538429" y="3350550"/>
                </a:cubicBezTo>
                <a:cubicBezTo>
                  <a:pt x="4538429" y="3354306"/>
                  <a:pt x="4538429" y="3361817"/>
                  <a:pt x="4540897" y="3361817"/>
                </a:cubicBezTo>
                <a:cubicBezTo>
                  <a:pt x="4545833" y="3358062"/>
                  <a:pt x="4545833" y="3373085"/>
                  <a:pt x="4545833" y="3380597"/>
                </a:cubicBezTo>
                <a:cubicBezTo>
                  <a:pt x="4545833" y="3395620"/>
                  <a:pt x="4545833" y="3410644"/>
                  <a:pt x="4545833" y="3425667"/>
                </a:cubicBezTo>
                <a:cubicBezTo>
                  <a:pt x="4545833" y="3436935"/>
                  <a:pt x="4547067" y="3448202"/>
                  <a:pt x="4548301" y="3459470"/>
                </a:cubicBezTo>
                <a:cubicBezTo>
                  <a:pt x="4550769" y="3455714"/>
                  <a:pt x="4552003" y="3448202"/>
                  <a:pt x="4552003" y="3440690"/>
                </a:cubicBezTo>
                <a:cubicBezTo>
                  <a:pt x="4552003" y="3410644"/>
                  <a:pt x="4549535" y="3380597"/>
                  <a:pt x="4553237" y="3350550"/>
                </a:cubicBezTo>
                <a:cubicBezTo>
                  <a:pt x="4553237" y="3301724"/>
                  <a:pt x="4553237" y="3252898"/>
                  <a:pt x="4553237" y="3207827"/>
                </a:cubicBezTo>
                <a:cubicBezTo>
                  <a:pt x="4553237" y="3200315"/>
                  <a:pt x="4549535" y="3196560"/>
                  <a:pt x="4552003" y="3189048"/>
                </a:cubicBezTo>
                <a:cubicBezTo>
                  <a:pt x="4555705" y="3177780"/>
                  <a:pt x="4553237" y="3162757"/>
                  <a:pt x="4553237" y="3151489"/>
                </a:cubicBezTo>
                <a:cubicBezTo>
                  <a:pt x="4553237" y="3140222"/>
                  <a:pt x="4554471" y="3125198"/>
                  <a:pt x="4552003" y="3113931"/>
                </a:cubicBezTo>
                <a:cubicBezTo>
                  <a:pt x="4550769" y="3106419"/>
                  <a:pt x="4552003" y="3095151"/>
                  <a:pt x="4552003" y="3087640"/>
                </a:cubicBezTo>
                <a:lnTo>
                  <a:pt x="4554160" y="3050448"/>
                </a:lnTo>
                <a:lnTo>
                  <a:pt x="4558306" y="3043887"/>
                </a:lnTo>
                <a:cubicBezTo>
                  <a:pt x="4558306" y="3040132"/>
                  <a:pt x="4558306" y="3032623"/>
                  <a:pt x="4558306" y="3025113"/>
                </a:cubicBezTo>
                <a:cubicBezTo>
                  <a:pt x="4558306" y="3013849"/>
                  <a:pt x="4558306" y="2998830"/>
                  <a:pt x="4558306" y="2987566"/>
                </a:cubicBezTo>
                <a:cubicBezTo>
                  <a:pt x="4558306" y="2976302"/>
                  <a:pt x="4558306" y="2961283"/>
                  <a:pt x="4558306" y="2950019"/>
                </a:cubicBezTo>
                <a:cubicBezTo>
                  <a:pt x="4558306" y="2950019"/>
                  <a:pt x="4562103" y="2950019"/>
                  <a:pt x="4562103" y="2946264"/>
                </a:cubicBezTo>
                <a:cubicBezTo>
                  <a:pt x="4565899" y="2946264"/>
                  <a:pt x="4569696" y="2950019"/>
                  <a:pt x="4569696" y="2950019"/>
                </a:cubicBezTo>
                <a:cubicBezTo>
                  <a:pt x="4573492" y="2961283"/>
                  <a:pt x="4569696" y="2976302"/>
                  <a:pt x="4569696" y="2987566"/>
                </a:cubicBezTo>
                <a:cubicBezTo>
                  <a:pt x="4573492" y="2991321"/>
                  <a:pt x="4569696" y="2995075"/>
                  <a:pt x="4573492" y="2998830"/>
                </a:cubicBezTo>
                <a:cubicBezTo>
                  <a:pt x="4577289" y="2998830"/>
                  <a:pt x="4581085" y="2998830"/>
                  <a:pt x="4581085" y="2998830"/>
                </a:cubicBezTo>
                <a:cubicBezTo>
                  <a:pt x="4582983" y="2989443"/>
                  <a:pt x="4587729" y="2986627"/>
                  <a:pt x="4593423" y="2986158"/>
                </a:cubicBezTo>
                <a:lnTo>
                  <a:pt x="4599989" y="2986670"/>
                </a:lnTo>
                <a:lnTo>
                  <a:pt x="4599989" y="3000336"/>
                </a:lnTo>
                <a:cubicBezTo>
                  <a:pt x="4596192" y="3015355"/>
                  <a:pt x="4607581" y="3026619"/>
                  <a:pt x="4607581" y="3045392"/>
                </a:cubicBezTo>
                <a:cubicBezTo>
                  <a:pt x="4603785" y="3056657"/>
                  <a:pt x="4607581" y="3071676"/>
                  <a:pt x="4607581" y="3086694"/>
                </a:cubicBezTo>
                <a:cubicBezTo>
                  <a:pt x="4607581" y="3090449"/>
                  <a:pt x="4607581" y="3090449"/>
                  <a:pt x="4607581" y="3094204"/>
                </a:cubicBezTo>
                <a:cubicBezTo>
                  <a:pt x="4626564" y="3109223"/>
                  <a:pt x="4622767" y="3127996"/>
                  <a:pt x="4615174" y="3146770"/>
                </a:cubicBezTo>
                <a:cubicBezTo>
                  <a:pt x="4607581" y="3161789"/>
                  <a:pt x="4611378" y="3176808"/>
                  <a:pt x="4599989" y="3191827"/>
                </a:cubicBezTo>
                <a:cubicBezTo>
                  <a:pt x="4599989" y="3191827"/>
                  <a:pt x="4599989" y="3195581"/>
                  <a:pt x="4603785" y="3199336"/>
                </a:cubicBezTo>
                <a:cubicBezTo>
                  <a:pt x="4607581" y="3203091"/>
                  <a:pt x="4607581" y="3206846"/>
                  <a:pt x="4607581" y="3210600"/>
                </a:cubicBezTo>
                <a:cubicBezTo>
                  <a:pt x="4603785" y="3248148"/>
                  <a:pt x="4618971" y="3285695"/>
                  <a:pt x="4611378" y="3323242"/>
                </a:cubicBezTo>
                <a:cubicBezTo>
                  <a:pt x="4611378" y="3338261"/>
                  <a:pt x="4622767" y="3345770"/>
                  <a:pt x="4618971" y="3357035"/>
                </a:cubicBezTo>
                <a:cubicBezTo>
                  <a:pt x="4618971" y="3368299"/>
                  <a:pt x="4618971" y="3383318"/>
                  <a:pt x="4618971" y="3394582"/>
                </a:cubicBezTo>
                <a:cubicBezTo>
                  <a:pt x="4622767" y="3417110"/>
                  <a:pt x="4607581" y="3435884"/>
                  <a:pt x="4615174" y="3454657"/>
                </a:cubicBezTo>
                <a:cubicBezTo>
                  <a:pt x="4615174" y="3462167"/>
                  <a:pt x="4615174" y="3465922"/>
                  <a:pt x="4615174" y="3469676"/>
                </a:cubicBezTo>
                <a:cubicBezTo>
                  <a:pt x="4615174" y="3473431"/>
                  <a:pt x="4611378" y="3477186"/>
                  <a:pt x="4618971" y="3480940"/>
                </a:cubicBezTo>
                <a:cubicBezTo>
                  <a:pt x="4622767" y="3480940"/>
                  <a:pt x="4630360" y="3477186"/>
                  <a:pt x="4630360" y="3473431"/>
                </a:cubicBezTo>
                <a:cubicBezTo>
                  <a:pt x="4634157" y="3462167"/>
                  <a:pt x="4645546" y="3450903"/>
                  <a:pt x="4645546" y="3435884"/>
                </a:cubicBezTo>
                <a:cubicBezTo>
                  <a:pt x="4645546" y="3428374"/>
                  <a:pt x="4653139" y="3428374"/>
                  <a:pt x="4656936" y="3420865"/>
                </a:cubicBezTo>
                <a:cubicBezTo>
                  <a:pt x="4668325" y="3439638"/>
                  <a:pt x="4668325" y="3458412"/>
                  <a:pt x="4672121" y="3477186"/>
                </a:cubicBezTo>
                <a:cubicBezTo>
                  <a:pt x="4675918" y="3492205"/>
                  <a:pt x="4683511" y="3503469"/>
                  <a:pt x="4687307" y="3518488"/>
                </a:cubicBezTo>
                <a:cubicBezTo>
                  <a:pt x="4687307" y="3522242"/>
                  <a:pt x="4694900" y="3529752"/>
                  <a:pt x="4702493" y="3525997"/>
                </a:cubicBezTo>
                <a:cubicBezTo>
                  <a:pt x="4710086" y="3522242"/>
                  <a:pt x="4706290" y="3514733"/>
                  <a:pt x="4706290" y="3510978"/>
                </a:cubicBezTo>
                <a:cubicBezTo>
                  <a:pt x="4706290" y="3484695"/>
                  <a:pt x="4706290" y="3462167"/>
                  <a:pt x="4706290" y="3435884"/>
                </a:cubicBezTo>
                <a:cubicBezTo>
                  <a:pt x="4706290" y="3390827"/>
                  <a:pt x="4717679" y="3345770"/>
                  <a:pt x="4740458" y="3304468"/>
                </a:cubicBezTo>
                <a:cubicBezTo>
                  <a:pt x="4748051" y="3289449"/>
                  <a:pt x="4744254" y="3270676"/>
                  <a:pt x="4751847" y="3255657"/>
                </a:cubicBezTo>
                <a:cubicBezTo>
                  <a:pt x="4755644" y="3240638"/>
                  <a:pt x="4751847" y="3221864"/>
                  <a:pt x="4748051" y="3203091"/>
                </a:cubicBezTo>
                <a:cubicBezTo>
                  <a:pt x="4740458" y="3188072"/>
                  <a:pt x="4736661" y="3165544"/>
                  <a:pt x="4736661" y="3146770"/>
                </a:cubicBezTo>
                <a:cubicBezTo>
                  <a:pt x="4740458" y="3116732"/>
                  <a:pt x="4732865" y="3086694"/>
                  <a:pt x="4744254" y="3056657"/>
                </a:cubicBezTo>
                <a:cubicBezTo>
                  <a:pt x="4748051" y="3052902"/>
                  <a:pt x="4748051" y="3049147"/>
                  <a:pt x="4744254" y="3045392"/>
                </a:cubicBezTo>
                <a:lnTo>
                  <a:pt x="4738923" y="3006453"/>
                </a:lnTo>
                <a:lnTo>
                  <a:pt x="4745757" y="3006809"/>
                </a:lnTo>
                <a:cubicBezTo>
                  <a:pt x="4748129" y="3005401"/>
                  <a:pt x="4750027" y="3002585"/>
                  <a:pt x="4751926" y="2998830"/>
                </a:cubicBezTo>
                <a:cubicBezTo>
                  <a:pt x="4755722" y="2991321"/>
                  <a:pt x="4755722" y="2991321"/>
                  <a:pt x="4763315" y="2998830"/>
                </a:cubicBezTo>
                <a:cubicBezTo>
                  <a:pt x="4767112" y="3004462"/>
                  <a:pt x="4769010" y="3007278"/>
                  <a:pt x="4770434" y="3007278"/>
                </a:cubicBezTo>
                <a:lnTo>
                  <a:pt x="4770759" y="3006634"/>
                </a:lnTo>
                <a:lnTo>
                  <a:pt x="4770759" y="3013932"/>
                </a:lnTo>
                <a:cubicBezTo>
                  <a:pt x="4770759" y="3032711"/>
                  <a:pt x="4771993" y="3055246"/>
                  <a:pt x="4773228" y="3074026"/>
                </a:cubicBezTo>
                <a:cubicBezTo>
                  <a:pt x="4773228" y="3089049"/>
                  <a:pt x="4774461" y="3104072"/>
                  <a:pt x="4775695" y="3119096"/>
                </a:cubicBezTo>
                <a:cubicBezTo>
                  <a:pt x="4776929" y="3141631"/>
                  <a:pt x="4776929" y="3141631"/>
                  <a:pt x="4775695" y="3164166"/>
                </a:cubicBezTo>
                <a:cubicBezTo>
                  <a:pt x="4774461" y="3171678"/>
                  <a:pt x="4773228" y="3179190"/>
                  <a:pt x="4778163" y="3179190"/>
                </a:cubicBezTo>
                <a:cubicBezTo>
                  <a:pt x="4780631" y="3179190"/>
                  <a:pt x="4781865" y="3190457"/>
                  <a:pt x="4780631" y="3197969"/>
                </a:cubicBezTo>
                <a:cubicBezTo>
                  <a:pt x="4776929" y="3212992"/>
                  <a:pt x="4779397" y="3224260"/>
                  <a:pt x="4779397" y="3239283"/>
                </a:cubicBezTo>
                <a:cubicBezTo>
                  <a:pt x="4778163" y="3246795"/>
                  <a:pt x="4783099" y="3261818"/>
                  <a:pt x="4785568" y="3258063"/>
                </a:cubicBezTo>
                <a:cubicBezTo>
                  <a:pt x="4791738" y="3258063"/>
                  <a:pt x="4795440" y="3261818"/>
                  <a:pt x="4795440" y="3273086"/>
                </a:cubicBezTo>
                <a:cubicBezTo>
                  <a:pt x="4795440" y="3288109"/>
                  <a:pt x="4797908" y="3299377"/>
                  <a:pt x="4797908" y="3314400"/>
                </a:cubicBezTo>
                <a:cubicBezTo>
                  <a:pt x="4797908" y="3329424"/>
                  <a:pt x="4796674" y="3344447"/>
                  <a:pt x="4797908" y="3363227"/>
                </a:cubicBezTo>
                <a:cubicBezTo>
                  <a:pt x="4799142" y="3378250"/>
                  <a:pt x="4799142" y="3393273"/>
                  <a:pt x="4797908" y="3408297"/>
                </a:cubicBezTo>
                <a:cubicBezTo>
                  <a:pt x="4796674" y="3419564"/>
                  <a:pt x="4800376" y="3423320"/>
                  <a:pt x="4802844" y="3427076"/>
                </a:cubicBezTo>
                <a:cubicBezTo>
                  <a:pt x="4806546" y="3438344"/>
                  <a:pt x="4809014" y="3434588"/>
                  <a:pt x="4809014" y="3419564"/>
                </a:cubicBezTo>
                <a:cubicBezTo>
                  <a:pt x="4809014" y="3415809"/>
                  <a:pt x="4809014" y="3408297"/>
                  <a:pt x="4809014" y="3400785"/>
                </a:cubicBezTo>
                <a:cubicBezTo>
                  <a:pt x="4810249" y="3393273"/>
                  <a:pt x="4810249" y="3382006"/>
                  <a:pt x="4812716" y="3382006"/>
                </a:cubicBezTo>
                <a:cubicBezTo>
                  <a:pt x="4818886" y="3382006"/>
                  <a:pt x="4818886" y="3370738"/>
                  <a:pt x="4818886" y="3359471"/>
                </a:cubicBezTo>
                <a:cubicBezTo>
                  <a:pt x="4818886" y="3344447"/>
                  <a:pt x="4818886" y="3333180"/>
                  <a:pt x="4822588" y="3325668"/>
                </a:cubicBezTo>
                <a:cubicBezTo>
                  <a:pt x="4825056" y="3318156"/>
                  <a:pt x="4825056" y="3303133"/>
                  <a:pt x="4822588" y="3291865"/>
                </a:cubicBezTo>
                <a:cubicBezTo>
                  <a:pt x="4818886" y="3276842"/>
                  <a:pt x="4821354" y="3258063"/>
                  <a:pt x="4821354" y="3239283"/>
                </a:cubicBezTo>
                <a:cubicBezTo>
                  <a:pt x="4821354" y="3235527"/>
                  <a:pt x="4822588" y="3235527"/>
                  <a:pt x="4822588" y="3231772"/>
                </a:cubicBezTo>
                <a:cubicBezTo>
                  <a:pt x="4825056" y="3228016"/>
                  <a:pt x="4826290" y="3231772"/>
                  <a:pt x="4826290" y="3235527"/>
                </a:cubicBezTo>
                <a:cubicBezTo>
                  <a:pt x="4826290" y="3246795"/>
                  <a:pt x="4826290" y="3254307"/>
                  <a:pt x="4828758" y="3258063"/>
                </a:cubicBezTo>
                <a:cubicBezTo>
                  <a:pt x="4832460" y="3269330"/>
                  <a:pt x="4834928" y="3265574"/>
                  <a:pt x="4837396" y="3265574"/>
                </a:cubicBezTo>
                <a:cubicBezTo>
                  <a:pt x="4837396" y="3254307"/>
                  <a:pt x="4838630" y="3243039"/>
                  <a:pt x="4838630" y="3228016"/>
                </a:cubicBezTo>
                <a:cubicBezTo>
                  <a:pt x="4839864" y="3235527"/>
                  <a:pt x="4839864" y="3239283"/>
                  <a:pt x="4839864" y="3243039"/>
                </a:cubicBezTo>
                <a:cubicBezTo>
                  <a:pt x="4839864" y="3254307"/>
                  <a:pt x="4841098" y="3265574"/>
                  <a:pt x="4839864" y="3276842"/>
                </a:cubicBezTo>
                <a:cubicBezTo>
                  <a:pt x="4838630" y="3291865"/>
                  <a:pt x="4842332" y="3295621"/>
                  <a:pt x="4843566" y="3310645"/>
                </a:cubicBezTo>
                <a:cubicBezTo>
                  <a:pt x="4844800" y="3325668"/>
                  <a:pt x="4846034" y="3325668"/>
                  <a:pt x="4850970" y="3318156"/>
                </a:cubicBezTo>
                <a:cubicBezTo>
                  <a:pt x="4854672" y="3314400"/>
                  <a:pt x="4855907" y="3306889"/>
                  <a:pt x="4854672" y="3299377"/>
                </a:cubicBezTo>
                <a:cubicBezTo>
                  <a:pt x="4852204" y="3288109"/>
                  <a:pt x="4853438" y="3276842"/>
                  <a:pt x="4853438" y="3269330"/>
                </a:cubicBezTo>
                <a:cubicBezTo>
                  <a:pt x="4852204" y="3246795"/>
                  <a:pt x="4854672" y="3228016"/>
                  <a:pt x="4850970" y="3205481"/>
                </a:cubicBezTo>
                <a:cubicBezTo>
                  <a:pt x="4850970" y="3205481"/>
                  <a:pt x="4850970" y="3201725"/>
                  <a:pt x="4852204" y="3197969"/>
                </a:cubicBezTo>
                <a:lnTo>
                  <a:pt x="4853738" y="3165283"/>
                </a:lnTo>
                <a:lnTo>
                  <a:pt x="4854352" y="3165544"/>
                </a:lnTo>
                <a:lnTo>
                  <a:pt x="4868151" y="3173342"/>
                </a:lnTo>
                <a:lnTo>
                  <a:pt x="4868246" y="3175434"/>
                </a:lnTo>
                <a:cubicBezTo>
                  <a:pt x="4868246" y="3190457"/>
                  <a:pt x="4868246" y="3205481"/>
                  <a:pt x="4868246" y="3220504"/>
                </a:cubicBezTo>
                <a:lnTo>
                  <a:pt x="4870567" y="3252287"/>
                </a:lnTo>
                <a:lnTo>
                  <a:pt x="4869538" y="3259412"/>
                </a:lnTo>
                <a:cubicBezTo>
                  <a:pt x="4869538" y="3266921"/>
                  <a:pt x="4880927" y="3270676"/>
                  <a:pt x="4888520" y="3274431"/>
                </a:cubicBezTo>
                <a:cubicBezTo>
                  <a:pt x="4899909" y="3281940"/>
                  <a:pt x="4903706" y="3296959"/>
                  <a:pt x="4888520" y="3304468"/>
                </a:cubicBezTo>
                <a:cubicBezTo>
                  <a:pt x="4880927" y="3304468"/>
                  <a:pt x="4877130" y="3308223"/>
                  <a:pt x="4869538" y="3311978"/>
                </a:cubicBezTo>
                <a:cubicBezTo>
                  <a:pt x="4861945" y="3311978"/>
                  <a:pt x="4858148" y="3319487"/>
                  <a:pt x="4858148" y="3330751"/>
                </a:cubicBezTo>
                <a:cubicBezTo>
                  <a:pt x="4858148" y="3338261"/>
                  <a:pt x="4858148" y="3345770"/>
                  <a:pt x="4850555" y="3353280"/>
                </a:cubicBezTo>
                <a:cubicBezTo>
                  <a:pt x="4846759" y="3364544"/>
                  <a:pt x="4854352" y="3375808"/>
                  <a:pt x="4865741" y="3383318"/>
                </a:cubicBezTo>
                <a:cubicBezTo>
                  <a:pt x="4888520" y="3394582"/>
                  <a:pt x="4888520" y="3417110"/>
                  <a:pt x="4896113" y="3435884"/>
                </a:cubicBezTo>
                <a:cubicBezTo>
                  <a:pt x="4899909" y="3443393"/>
                  <a:pt x="4892316" y="3450903"/>
                  <a:pt x="4888520" y="3462167"/>
                </a:cubicBezTo>
                <a:cubicBezTo>
                  <a:pt x="4888520" y="3473431"/>
                  <a:pt x="4880927" y="3484695"/>
                  <a:pt x="4873334" y="3492205"/>
                </a:cubicBezTo>
                <a:cubicBezTo>
                  <a:pt x="4858148" y="3514733"/>
                  <a:pt x="4858148" y="3518488"/>
                  <a:pt x="4877130" y="3533507"/>
                </a:cubicBezTo>
                <a:cubicBezTo>
                  <a:pt x="4877130" y="3537261"/>
                  <a:pt x="4884723" y="3537261"/>
                  <a:pt x="4888520" y="3541016"/>
                </a:cubicBezTo>
                <a:cubicBezTo>
                  <a:pt x="4869538" y="3563544"/>
                  <a:pt x="4869538" y="3582318"/>
                  <a:pt x="4869538" y="3604846"/>
                </a:cubicBezTo>
                <a:cubicBezTo>
                  <a:pt x="4869538" y="3619865"/>
                  <a:pt x="4869538" y="3631129"/>
                  <a:pt x="4869538" y="3646149"/>
                </a:cubicBezTo>
                <a:cubicBezTo>
                  <a:pt x="4873334" y="3676187"/>
                  <a:pt x="4861945" y="3706224"/>
                  <a:pt x="4865741" y="3740017"/>
                </a:cubicBezTo>
                <a:cubicBezTo>
                  <a:pt x="4865741" y="3751281"/>
                  <a:pt x="4850555" y="3755036"/>
                  <a:pt x="4861945" y="3766300"/>
                </a:cubicBezTo>
                <a:cubicBezTo>
                  <a:pt x="4869538" y="3777564"/>
                  <a:pt x="4861945" y="3788828"/>
                  <a:pt x="4865741" y="3796338"/>
                </a:cubicBezTo>
                <a:cubicBezTo>
                  <a:pt x="4865741" y="3807602"/>
                  <a:pt x="4865741" y="3818866"/>
                  <a:pt x="4865741" y="3830130"/>
                </a:cubicBezTo>
                <a:cubicBezTo>
                  <a:pt x="4873334" y="3837640"/>
                  <a:pt x="4880927" y="3830130"/>
                  <a:pt x="4888520" y="3833885"/>
                </a:cubicBezTo>
                <a:cubicBezTo>
                  <a:pt x="4903706" y="3845149"/>
                  <a:pt x="4907502" y="3860168"/>
                  <a:pt x="4899909" y="3878942"/>
                </a:cubicBezTo>
                <a:cubicBezTo>
                  <a:pt x="4899909" y="3882696"/>
                  <a:pt x="4896113" y="3882696"/>
                  <a:pt x="4896113" y="3890206"/>
                </a:cubicBezTo>
                <a:cubicBezTo>
                  <a:pt x="4896113" y="3893961"/>
                  <a:pt x="4899909" y="3897715"/>
                  <a:pt x="4907502" y="3897715"/>
                </a:cubicBezTo>
                <a:cubicBezTo>
                  <a:pt x="4911299" y="3897715"/>
                  <a:pt x="4918892" y="3897715"/>
                  <a:pt x="4918892" y="3890206"/>
                </a:cubicBezTo>
                <a:cubicBezTo>
                  <a:pt x="4915095" y="3878942"/>
                  <a:pt x="4918892" y="3867677"/>
                  <a:pt x="4915095" y="3860168"/>
                </a:cubicBezTo>
                <a:cubicBezTo>
                  <a:pt x="4915095" y="3845149"/>
                  <a:pt x="4922688" y="3837640"/>
                  <a:pt x="4922688" y="3826375"/>
                </a:cubicBezTo>
                <a:cubicBezTo>
                  <a:pt x="4926485" y="3818866"/>
                  <a:pt x="4937874" y="3815111"/>
                  <a:pt x="4945467" y="3815111"/>
                </a:cubicBezTo>
                <a:cubicBezTo>
                  <a:pt x="4956856" y="3807602"/>
                  <a:pt x="4960653" y="3807602"/>
                  <a:pt x="4953060" y="3796338"/>
                </a:cubicBezTo>
                <a:cubicBezTo>
                  <a:pt x="4949263" y="3781319"/>
                  <a:pt x="4945467" y="3766300"/>
                  <a:pt x="4937874" y="3751281"/>
                </a:cubicBezTo>
                <a:cubicBezTo>
                  <a:pt x="4934077" y="3747526"/>
                  <a:pt x="4937874" y="3740017"/>
                  <a:pt x="4937874" y="3732507"/>
                </a:cubicBezTo>
                <a:cubicBezTo>
                  <a:pt x="4937874" y="3728753"/>
                  <a:pt x="4945467" y="3728753"/>
                  <a:pt x="4949263" y="3724998"/>
                </a:cubicBezTo>
                <a:cubicBezTo>
                  <a:pt x="4956856" y="3717488"/>
                  <a:pt x="4960653" y="3724998"/>
                  <a:pt x="4968246" y="3728753"/>
                </a:cubicBezTo>
                <a:cubicBezTo>
                  <a:pt x="4975839" y="3732507"/>
                  <a:pt x="4975839" y="3743772"/>
                  <a:pt x="4983432" y="3751281"/>
                </a:cubicBezTo>
                <a:cubicBezTo>
                  <a:pt x="4987228" y="3755036"/>
                  <a:pt x="4987228" y="3755036"/>
                  <a:pt x="4991024" y="3755036"/>
                </a:cubicBezTo>
                <a:cubicBezTo>
                  <a:pt x="4994821" y="3755036"/>
                  <a:pt x="4994821" y="3751281"/>
                  <a:pt x="4994821" y="3747526"/>
                </a:cubicBezTo>
                <a:cubicBezTo>
                  <a:pt x="4994821" y="3736262"/>
                  <a:pt x="4998617" y="3721243"/>
                  <a:pt x="4991024" y="3709979"/>
                </a:cubicBezTo>
                <a:cubicBezTo>
                  <a:pt x="4987228" y="3709979"/>
                  <a:pt x="4991024" y="3706224"/>
                  <a:pt x="4991024" y="3706224"/>
                </a:cubicBezTo>
                <a:cubicBezTo>
                  <a:pt x="4994821" y="3698715"/>
                  <a:pt x="4994821" y="3706224"/>
                  <a:pt x="4998617" y="3706224"/>
                </a:cubicBezTo>
                <a:cubicBezTo>
                  <a:pt x="5002414" y="3709979"/>
                  <a:pt x="5010007" y="3709979"/>
                  <a:pt x="5010007" y="3702470"/>
                </a:cubicBezTo>
                <a:cubicBezTo>
                  <a:pt x="5010007" y="3694960"/>
                  <a:pt x="5010007" y="3687451"/>
                  <a:pt x="5010007" y="3676187"/>
                </a:cubicBezTo>
                <a:cubicBezTo>
                  <a:pt x="5017600" y="3687451"/>
                  <a:pt x="5017600" y="3698715"/>
                  <a:pt x="5021396" y="3709979"/>
                </a:cubicBezTo>
                <a:cubicBezTo>
                  <a:pt x="5025193" y="3717488"/>
                  <a:pt x="5028989" y="3717488"/>
                  <a:pt x="5032786" y="3713734"/>
                </a:cubicBezTo>
                <a:cubicBezTo>
                  <a:pt x="5047971" y="3709979"/>
                  <a:pt x="5051768" y="3709979"/>
                  <a:pt x="5055564" y="3724998"/>
                </a:cubicBezTo>
                <a:cubicBezTo>
                  <a:pt x="5055564" y="3728753"/>
                  <a:pt x="5055564" y="3736262"/>
                  <a:pt x="5055564" y="3740017"/>
                </a:cubicBezTo>
                <a:cubicBezTo>
                  <a:pt x="5059361" y="3740017"/>
                  <a:pt x="5059361" y="3740017"/>
                  <a:pt x="5063158" y="3740017"/>
                </a:cubicBezTo>
                <a:cubicBezTo>
                  <a:pt x="5063158" y="3740017"/>
                  <a:pt x="5066954" y="3740017"/>
                  <a:pt x="5066954" y="3740017"/>
                </a:cubicBezTo>
                <a:cubicBezTo>
                  <a:pt x="5063158" y="3713734"/>
                  <a:pt x="5082140" y="3694960"/>
                  <a:pt x="5082140" y="3668677"/>
                </a:cubicBezTo>
                <a:cubicBezTo>
                  <a:pt x="5082140" y="3653658"/>
                  <a:pt x="5089733" y="3638639"/>
                  <a:pt x="5101122" y="3623620"/>
                </a:cubicBezTo>
                <a:cubicBezTo>
                  <a:pt x="5104918" y="3623620"/>
                  <a:pt x="5104918" y="3616110"/>
                  <a:pt x="5108715" y="3616110"/>
                </a:cubicBezTo>
                <a:cubicBezTo>
                  <a:pt x="5116308" y="3616110"/>
                  <a:pt x="5116308" y="3623620"/>
                  <a:pt x="5116308" y="3627375"/>
                </a:cubicBezTo>
                <a:cubicBezTo>
                  <a:pt x="5116308" y="3638639"/>
                  <a:pt x="5116308" y="3649903"/>
                  <a:pt x="5116308" y="3661168"/>
                </a:cubicBezTo>
                <a:cubicBezTo>
                  <a:pt x="5116308" y="3664922"/>
                  <a:pt x="5116308" y="3668677"/>
                  <a:pt x="5120104" y="3668677"/>
                </a:cubicBezTo>
                <a:cubicBezTo>
                  <a:pt x="5123901" y="3668677"/>
                  <a:pt x="5127697" y="3668677"/>
                  <a:pt x="5127697" y="3664922"/>
                </a:cubicBezTo>
                <a:cubicBezTo>
                  <a:pt x="5127697" y="3657413"/>
                  <a:pt x="5135290" y="3653658"/>
                  <a:pt x="5135290" y="3642394"/>
                </a:cubicBezTo>
                <a:cubicBezTo>
                  <a:pt x="5135290" y="3631129"/>
                  <a:pt x="5135290" y="3619865"/>
                  <a:pt x="5135290" y="3608601"/>
                </a:cubicBezTo>
                <a:cubicBezTo>
                  <a:pt x="5139087" y="3601092"/>
                  <a:pt x="5146680" y="3604846"/>
                  <a:pt x="5150476" y="3604846"/>
                </a:cubicBezTo>
                <a:cubicBezTo>
                  <a:pt x="5154272" y="3604846"/>
                  <a:pt x="5158069" y="3604846"/>
                  <a:pt x="5158069" y="3604846"/>
                </a:cubicBezTo>
                <a:cubicBezTo>
                  <a:pt x="5161866" y="3627375"/>
                  <a:pt x="5180848" y="3638639"/>
                  <a:pt x="5180848" y="3661168"/>
                </a:cubicBezTo>
                <a:cubicBezTo>
                  <a:pt x="5180848" y="3706224"/>
                  <a:pt x="5169458" y="3747526"/>
                  <a:pt x="5173255" y="3792583"/>
                </a:cubicBezTo>
                <a:cubicBezTo>
                  <a:pt x="5177051" y="3800092"/>
                  <a:pt x="5169458" y="3811357"/>
                  <a:pt x="5180848" y="3811357"/>
                </a:cubicBezTo>
                <a:cubicBezTo>
                  <a:pt x="5196034" y="3815111"/>
                  <a:pt x="5188441" y="3800092"/>
                  <a:pt x="5188441" y="3792583"/>
                </a:cubicBezTo>
                <a:cubicBezTo>
                  <a:pt x="5184644" y="3777564"/>
                  <a:pt x="5196034" y="3762545"/>
                  <a:pt x="5196034" y="3747526"/>
                </a:cubicBezTo>
                <a:cubicBezTo>
                  <a:pt x="5192237" y="3732507"/>
                  <a:pt x="5188441" y="3713734"/>
                  <a:pt x="5196034" y="3698715"/>
                </a:cubicBezTo>
                <a:cubicBezTo>
                  <a:pt x="5203627" y="3672432"/>
                  <a:pt x="5199830" y="3646149"/>
                  <a:pt x="5199830" y="3623620"/>
                </a:cubicBezTo>
                <a:cubicBezTo>
                  <a:pt x="5203627" y="3574809"/>
                  <a:pt x="5215016" y="3529752"/>
                  <a:pt x="5249185" y="3495959"/>
                </a:cubicBezTo>
                <a:cubicBezTo>
                  <a:pt x="5260573" y="3480940"/>
                  <a:pt x="5260573" y="3465922"/>
                  <a:pt x="5260573" y="3450903"/>
                </a:cubicBezTo>
                <a:cubicBezTo>
                  <a:pt x="5260573" y="3447148"/>
                  <a:pt x="5256777" y="3435884"/>
                  <a:pt x="5264370" y="3435884"/>
                </a:cubicBezTo>
                <a:cubicBezTo>
                  <a:pt x="5279556" y="3435884"/>
                  <a:pt x="5271963" y="3447148"/>
                  <a:pt x="5271963" y="3450903"/>
                </a:cubicBezTo>
                <a:cubicBezTo>
                  <a:pt x="5271963" y="3514733"/>
                  <a:pt x="5271963" y="3578563"/>
                  <a:pt x="5271963" y="3646149"/>
                </a:cubicBezTo>
                <a:cubicBezTo>
                  <a:pt x="5271963" y="3668677"/>
                  <a:pt x="5290945" y="3683696"/>
                  <a:pt x="5309928" y="3702470"/>
                </a:cubicBezTo>
                <a:cubicBezTo>
                  <a:pt x="5309928" y="3702470"/>
                  <a:pt x="5313724" y="3702470"/>
                  <a:pt x="5317520" y="3702470"/>
                </a:cubicBezTo>
                <a:cubicBezTo>
                  <a:pt x="5328910" y="3694960"/>
                  <a:pt x="5336503" y="3691205"/>
                  <a:pt x="5347892" y="3687451"/>
                </a:cubicBezTo>
                <a:cubicBezTo>
                  <a:pt x="5359282" y="3687451"/>
                  <a:pt x="5370671" y="3676187"/>
                  <a:pt x="5370671" y="3664922"/>
                </a:cubicBezTo>
                <a:cubicBezTo>
                  <a:pt x="5370671" y="3634884"/>
                  <a:pt x="5397246" y="3634884"/>
                  <a:pt x="5416229" y="3631129"/>
                </a:cubicBezTo>
                <a:cubicBezTo>
                  <a:pt x="5442804" y="3627375"/>
                  <a:pt x="5461786" y="3608601"/>
                  <a:pt x="5480768" y="3589827"/>
                </a:cubicBezTo>
                <a:cubicBezTo>
                  <a:pt x="5488361" y="3586073"/>
                  <a:pt x="5484565" y="3578563"/>
                  <a:pt x="5484565" y="3574809"/>
                </a:cubicBezTo>
                <a:cubicBezTo>
                  <a:pt x="5484565" y="3559790"/>
                  <a:pt x="5480768" y="3544771"/>
                  <a:pt x="5492158" y="3533507"/>
                </a:cubicBezTo>
                <a:cubicBezTo>
                  <a:pt x="5495954" y="3529752"/>
                  <a:pt x="5495954" y="3525997"/>
                  <a:pt x="5495954" y="3518488"/>
                </a:cubicBezTo>
                <a:cubicBezTo>
                  <a:pt x="5495954" y="3507223"/>
                  <a:pt x="5495954" y="3495959"/>
                  <a:pt x="5495954" y="3488450"/>
                </a:cubicBezTo>
                <a:cubicBezTo>
                  <a:pt x="5499751" y="3469676"/>
                  <a:pt x="5495954" y="3450903"/>
                  <a:pt x="5484565" y="3435884"/>
                </a:cubicBezTo>
                <a:cubicBezTo>
                  <a:pt x="5473176" y="3424620"/>
                  <a:pt x="5476972" y="3409601"/>
                  <a:pt x="5488361" y="3398336"/>
                </a:cubicBezTo>
                <a:lnTo>
                  <a:pt x="5498621" y="3376078"/>
                </a:lnTo>
                <a:lnTo>
                  <a:pt x="5499891" y="3377898"/>
                </a:lnTo>
                <a:cubicBezTo>
                  <a:pt x="5499891" y="3392922"/>
                  <a:pt x="5507598" y="3404189"/>
                  <a:pt x="5507598" y="3419213"/>
                </a:cubicBezTo>
                <a:cubicBezTo>
                  <a:pt x="5507598" y="3434236"/>
                  <a:pt x="5503744" y="3449260"/>
                  <a:pt x="5507598" y="3468039"/>
                </a:cubicBezTo>
                <a:cubicBezTo>
                  <a:pt x="5511451" y="3483062"/>
                  <a:pt x="5511451" y="3498086"/>
                  <a:pt x="5507598" y="3513109"/>
                </a:cubicBezTo>
                <a:cubicBezTo>
                  <a:pt x="5503744" y="3524377"/>
                  <a:pt x="5515304" y="3528133"/>
                  <a:pt x="5523011" y="3531888"/>
                </a:cubicBezTo>
                <a:cubicBezTo>
                  <a:pt x="5534572" y="3543156"/>
                  <a:pt x="5542278" y="3539400"/>
                  <a:pt x="5542278" y="3524377"/>
                </a:cubicBezTo>
                <a:cubicBezTo>
                  <a:pt x="5542278" y="3520621"/>
                  <a:pt x="5542278" y="3513109"/>
                  <a:pt x="5542278" y="3505598"/>
                </a:cubicBezTo>
                <a:cubicBezTo>
                  <a:pt x="5546132" y="3498086"/>
                  <a:pt x="5546132" y="3486818"/>
                  <a:pt x="5553839" y="3486818"/>
                </a:cubicBezTo>
                <a:cubicBezTo>
                  <a:pt x="5573106" y="3486818"/>
                  <a:pt x="5573106" y="3475550"/>
                  <a:pt x="5573106" y="3464283"/>
                </a:cubicBezTo>
                <a:cubicBezTo>
                  <a:pt x="5573106" y="3449260"/>
                  <a:pt x="5573106" y="3437992"/>
                  <a:pt x="5584666" y="3430480"/>
                </a:cubicBezTo>
                <a:cubicBezTo>
                  <a:pt x="5592373" y="3422969"/>
                  <a:pt x="5592373" y="3407945"/>
                  <a:pt x="5584666" y="3396677"/>
                </a:cubicBezTo>
                <a:cubicBezTo>
                  <a:pt x="5573106" y="3381654"/>
                  <a:pt x="5580813" y="3362875"/>
                  <a:pt x="5580813" y="3344096"/>
                </a:cubicBezTo>
                <a:cubicBezTo>
                  <a:pt x="5580813" y="3340340"/>
                  <a:pt x="5584666" y="3340340"/>
                  <a:pt x="5584666" y="3336584"/>
                </a:cubicBezTo>
                <a:cubicBezTo>
                  <a:pt x="5592373" y="3332828"/>
                  <a:pt x="5596227" y="3336584"/>
                  <a:pt x="5596227" y="3340340"/>
                </a:cubicBezTo>
                <a:cubicBezTo>
                  <a:pt x="5596227" y="3351607"/>
                  <a:pt x="5596227" y="3359119"/>
                  <a:pt x="5603933" y="3362875"/>
                </a:cubicBezTo>
                <a:cubicBezTo>
                  <a:pt x="5615494" y="3374142"/>
                  <a:pt x="5623200" y="3370386"/>
                  <a:pt x="5630907" y="3370386"/>
                </a:cubicBezTo>
                <a:cubicBezTo>
                  <a:pt x="5630907" y="3359119"/>
                  <a:pt x="5634761" y="3347852"/>
                  <a:pt x="5634761" y="3332828"/>
                </a:cubicBezTo>
                <a:cubicBezTo>
                  <a:pt x="5638614" y="3340340"/>
                  <a:pt x="5638614" y="3344096"/>
                  <a:pt x="5638614" y="3347852"/>
                </a:cubicBezTo>
                <a:cubicBezTo>
                  <a:pt x="5638614" y="3359119"/>
                  <a:pt x="5642468" y="3370386"/>
                  <a:pt x="5638614" y="3381654"/>
                </a:cubicBezTo>
                <a:cubicBezTo>
                  <a:pt x="5634761" y="3396677"/>
                  <a:pt x="5646321" y="3400434"/>
                  <a:pt x="5650174" y="3415457"/>
                </a:cubicBezTo>
                <a:cubicBezTo>
                  <a:pt x="5654028" y="3430480"/>
                  <a:pt x="5657881" y="3430480"/>
                  <a:pt x="5673295" y="3422969"/>
                </a:cubicBezTo>
                <a:cubicBezTo>
                  <a:pt x="5684855" y="3419213"/>
                  <a:pt x="5688709" y="3411701"/>
                  <a:pt x="5684855" y="3404189"/>
                </a:cubicBezTo>
                <a:cubicBezTo>
                  <a:pt x="5677148" y="3392922"/>
                  <a:pt x="5681002" y="3381654"/>
                  <a:pt x="5681002" y="3374142"/>
                </a:cubicBezTo>
                <a:cubicBezTo>
                  <a:pt x="5677148" y="3351607"/>
                  <a:pt x="5684855" y="3332828"/>
                  <a:pt x="5673295" y="3310293"/>
                </a:cubicBezTo>
                <a:cubicBezTo>
                  <a:pt x="5673295" y="3310293"/>
                  <a:pt x="5673295" y="3306537"/>
                  <a:pt x="5677148" y="3302781"/>
                </a:cubicBezTo>
                <a:cubicBezTo>
                  <a:pt x="5684855" y="3284002"/>
                  <a:pt x="5684855" y="3268978"/>
                  <a:pt x="5684855" y="3250199"/>
                </a:cubicBezTo>
                <a:cubicBezTo>
                  <a:pt x="5688709" y="3223908"/>
                  <a:pt x="5696415" y="3197617"/>
                  <a:pt x="5692562" y="3171326"/>
                </a:cubicBezTo>
                <a:cubicBezTo>
                  <a:pt x="5692562" y="3171326"/>
                  <a:pt x="5692562" y="3167570"/>
                  <a:pt x="5692562" y="3167570"/>
                </a:cubicBezTo>
                <a:cubicBezTo>
                  <a:pt x="5696415" y="3167570"/>
                  <a:pt x="5696415" y="3167570"/>
                  <a:pt x="5696415" y="3167570"/>
                </a:cubicBezTo>
                <a:cubicBezTo>
                  <a:pt x="5700269" y="3167570"/>
                  <a:pt x="5704122" y="3167570"/>
                  <a:pt x="5704122" y="3171326"/>
                </a:cubicBezTo>
                <a:cubicBezTo>
                  <a:pt x="5704122" y="3175082"/>
                  <a:pt x="5704122" y="3178838"/>
                  <a:pt x="5704122" y="3182594"/>
                </a:cubicBezTo>
                <a:cubicBezTo>
                  <a:pt x="5704122" y="3205129"/>
                  <a:pt x="5704122" y="3227664"/>
                  <a:pt x="5704122" y="3250199"/>
                </a:cubicBezTo>
                <a:cubicBezTo>
                  <a:pt x="5704122" y="3253955"/>
                  <a:pt x="5704122" y="3261467"/>
                  <a:pt x="5711829" y="3261467"/>
                </a:cubicBezTo>
                <a:cubicBezTo>
                  <a:pt x="5727243" y="3257711"/>
                  <a:pt x="5727243" y="3272734"/>
                  <a:pt x="5727243" y="3280246"/>
                </a:cubicBezTo>
                <a:cubicBezTo>
                  <a:pt x="5727243" y="3295269"/>
                  <a:pt x="5727243" y="3310293"/>
                  <a:pt x="5727243" y="3325316"/>
                </a:cubicBezTo>
                <a:cubicBezTo>
                  <a:pt x="5727243" y="3336584"/>
                  <a:pt x="5731096" y="3347852"/>
                  <a:pt x="5734950" y="3359119"/>
                </a:cubicBezTo>
                <a:lnTo>
                  <a:pt x="5739909" y="3351064"/>
                </a:lnTo>
                <a:lnTo>
                  <a:pt x="5745618" y="3366421"/>
                </a:lnTo>
                <a:cubicBezTo>
                  <a:pt x="5748940" y="3377685"/>
                  <a:pt x="5752736" y="3388949"/>
                  <a:pt x="5760329" y="3398336"/>
                </a:cubicBezTo>
                <a:cubicBezTo>
                  <a:pt x="5771718" y="3409601"/>
                  <a:pt x="5775515" y="3424620"/>
                  <a:pt x="5764126" y="3435884"/>
                </a:cubicBezTo>
                <a:cubicBezTo>
                  <a:pt x="5752736" y="3450903"/>
                  <a:pt x="5748940" y="3469676"/>
                  <a:pt x="5752736" y="3488450"/>
                </a:cubicBezTo>
                <a:cubicBezTo>
                  <a:pt x="5752736" y="3495959"/>
                  <a:pt x="5752736" y="3507223"/>
                  <a:pt x="5752736" y="3518488"/>
                </a:cubicBezTo>
                <a:cubicBezTo>
                  <a:pt x="5752736" y="3525997"/>
                  <a:pt x="5752736" y="3529752"/>
                  <a:pt x="5756533" y="3533507"/>
                </a:cubicBezTo>
                <a:cubicBezTo>
                  <a:pt x="5767922" y="3544771"/>
                  <a:pt x="5764126" y="3559790"/>
                  <a:pt x="5764126" y="3574809"/>
                </a:cubicBezTo>
                <a:cubicBezTo>
                  <a:pt x="5764126" y="3578563"/>
                  <a:pt x="5760329" y="3586073"/>
                  <a:pt x="5767922" y="3589827"/>
                </a:cubicBezTo>
                <a:cubicBezTo>
                  <a:pt x="5786904" y="3608601"/>
                  <a:pt x="5805887" y="3627375"/>
                  <a:pt x="5832462" y="3631129"/>
                </a:cubicBezTo>
                <a:cubicBezTo>
                  <a:pt x="5851444" y="3634884"/>
                  <a:pt x="5878019" y="3634884"/>
                  <a:pt x="5878019" y="3664922"/>
                </a:cubicBezTo>
                <a:cubicBezTo>
                  <a:pt x="5878019" y="3676187"/>
                  <a:pt x="5889409" y="3687451"/>
                  <a:pt x="5900798" y="3687451"/>
                </a:cubicBezTo>
                <a:cubicBezTo>
                  <a:pt x="5912188" y="3691205"/>
                  <a:pt x="5919781" y="3694960"/>
                  <a:pt x="5931170" y="3702470"/>
                </a:cubicBezTo>
                <a:cubicBezTo>
                  <a:pt x="5934966" y="3702470"/>
                  <a:pt x="5938763" y="3702470"/>
                  <a:pt x="5938763" y="3702470"/>
                </a:cubicBezTo>
                <a:cubicBezTo>
                  <a:pt x="5957745" y="3683696"/>
                  <a:pt x="5976728" y="3668677"/>
                  <a:pt x="5976728" y="3646149"/>
                </a:cubicBezTo>
                <a:cubicBezTo>
                  <a:pt x="5976728" y="3578563"/>
                  <a:pt x="5976728" y="3514733"/>
                  <a:pt x="5976728" y="3450903"/>
                </a:cubicBezTo>
                <a:cubicBezTo>
                  <a:pt x="5976728" y="3447148"/>
                  <a:pt x="5969135" y="3435884"/>
                  <a:pt x="5984321" y="3435884"/>
                </a:cubicBezTo>
                <a:cubicBezTo>
                  <a:pt x="5991913" y="3435884"/>
                  <a:pt x="5988117" y="3447148"/>
                  <a:pt x="5988117" y="3450903"/>
                </a:cubicBezTo>
                <a:cubicBezTo>
                  <a:pt x="5988117" y="3465922"/>
                  <a:pt x="5988117" y="3480940"/>
                  <a:pt x="5999506" y="3495959"/>
                </a:cubicBezTo>
                <a:cubicBezTo>
                  <a:pt x="6033675" y="3529752"/>
                  <a:pt x="6045064" y="3574809"/>
                  <a:pt x="6048861" y="3623620"/>
                </a:cubicBezTo>
                <a:cubicBezTo>
                  <a:pt x="6048861" y="3646149"/>
                  <a:pt x="6045064" y="3672432"/>
                  <a:pt x="6052657" y="3698715"/>
                </a:cubicBezTo>
                <a:cubicBezTo>
                  <a:pt x="6060250" y="3713734"/>
                  <a:pt x="6056453" y="3732507"/>
                  <a:pt x="6052657" y="3747526"/>
                </a:cubicBezTo>
                <a:cubicBezTo>
                  <a:pt x="6052657" y="3762545"/>
                  <a:pt x="6064046" y="3777564"/>
                  <a:pt x="6060250" y="3792583"/>
                </a:cubicBezTo>
                <a:cubicBezTo>
                  <a:pt x="6060250" y="3800092"/>
                  <a:pt x="6052657" y="3815111"/>
                  <a:pt x="6067843" y="3811357"/>
                </a:cubicBezTo>
                <a:cubicBezTo>
                  <a:pt x="6079232" y="3811357"/>
                  <a:pt x="6071639" y="3800092"/>
                  <a:pt x="6075436" y="3792583"/>
                </a:cubicBezTo>
                <a:cubicBezTo>
                  <a:pt x="6079232" y="3747526"/>
                  <a:pt x="6067843" y="3706224"/>
                  <a:pt x="6067843" y="3661168"/>
                </a:cubicBezTo>
                <a:cubicBezTo>
                  <a:pt x="6067843" y="3638639"/>
                  <a:pt x="6086825" y="3627375"/>
                  <a:pt x="6090622" y="3604846"/>
                </a:cubicBezTo>
                <a:cubicBezTo>
                  <a:pt x="6090622" y="3604846"/>
                  <a:pt x="6094418" y="3604846"/>
                  <a:pt x="6098214" y="3604846"/>
                </a:cubicBezTo>
                <a:cubicBezTo>
                  <a:pt x="6102011" y="3604846"/>
                  <a:pt x="6109604" y="3601092"/>
                  <a:pt x="6113400" y="3608601"/>
                </a:cubicBezTo>
                <a:cubicBezTo>
                  <a:pt x="6113400" y="3619865"/>
                  <a:pt x="6113400" y="3631129"/>
                  <a:pt x="6113400" y="3642394"/>
                </a:cubicBezTo>
                <a:cubicBezTo>
                  <a:pt x="6113400" y="3653658"/>
                  <a:pt x="6120993" y="3657413"/>
                  <a:pt x="6120993" y="3664922"/>
                </a:cubicBezTo>
                <a:cubicBezTo>
                  <a:pt x="6120993" y="3668677"/>
                  <a:pt x="6124790" y="3668677"/>
                  <a:pt x="6128586" y="3668677"/>
                </a:cubicBezTo>
                <a:cubicBezTo>
                  <a:pt x="6132383" y="3668677"/>
                  <a:pt x="6132383" y="3664922"/>
                  <a:pt x="6132383" y="3661168"/>
                </a:cubicBezTo>
                <a:cubicBezTo>
                  <a:pt x="6132383" y="3649903"/>
                  <a:pt x="6132383" y="3638639"/>
                  <a:pt x="6132383" y="3627375"/>
                </a:cubicBezTo>
                <a:cubicBezTo>
                  <a:pt x="6132383" y="3623620"/>
                  <a:pt x="6132383" y="3616110"/>
                  <a:pt x="6139976" y="3616110"/>
                </a:cubicBezTo>
                <a:cubicBezTo>
                  <a:pt x="6143772" y="3616110"/>
                  <a:pt x="6143772" y="3623620"/>
                  <a:pt x="6147569" y="3623620"/>
                </a:cubicBezTo>
                <a:cubicBezTo>
                  <a:pt x="6158958" y="3638639"/>
                  <a:pt x="6166551" y="3653658"/>
                  <a:pt x="6166551" y="3668677"/>
                </a:cubicBezTo>
                <a:cubicBezTo>
                  <a:pt x="6166551" y="3694960"/>
                  <a:pt x="6185533" y="3713734"/>
                  <a:pt x="6181737" y="3740017"/>
                </a:cubicBezTo>
                <a:cubicBezTo>
                  <a:pt x="6181737" y="3740017"/>
                  <a:pt x="6185533" y="3740017"/>
                  <a:pt x="6185533" y="3740017"/>
                </a:cubicBezTo>
                <a:cubicBezTo>
                  <a:pt x="6189330" y="3740017"/>
                  <a:pt x="6189330" y="3740017"/>
                  <a:pt x="6193126" y="3740017"/>
                </a:cubicBezTo>
                <a:cubicBezTo>
                  <a:pt x="6193126" y="3736262"/>
                  <a:pt x="6193126" y="3728753"/>
                  <a:pt x="6193126" y="3724998"/>
                </a:cubicBezTo>
                <a:cubicBezTo>
                  <a:pt x="6196923" y="3709979"/>
                  <a:pt x="6200719" y="3709979"/>
                  <a:pt x="6215905" y="3713734"/>
                </a:cubicBezTo>
                <a:cubicBezTo>
                  <a:pt x="6219701" y="3717488"/>
                  <a:pt x="6223498" y="3717488"/>
                  <a:pt x="6227294" y="3709979"/>
                </a:cubicBezTo>
                <a:cubicBezTo>
                  <a:pt x="6231091" y="3698715"/>
                  <a:pt x="6231091" y="3687451"/>
                  <a:pt x="6238684" y="3676187"/>
                </a:cubicBezTo>
                <a:cubicBezTo>
                  <a:pt x="6238684" y="3687451"/>
                  <a:pt x="6238684" y="3694960"/>
                  <a:pt x="6238684" y="3702470"/>
                </a:cubicBezTo>
                <a:cubicBezTo>
                  <a:pt x="6238684" y="3709979"/>
                  <a:pt x="6246277" y="3709979"/>
                  <a:pt x="6250073" y="3706224"/>
                </a:cubicBezTo>
                <a:cubicBezTo>
                  <a:pt x="6253870" y="3706224"/>
                  <a:pt x="6253870" y="3698715"/>
                  <a:pt x="6257666" y="3706224"/>
                </a:cubicBezTo>
                <a:cubicBezTo>
                  <a:pt x="6257666" y="3706224"/>
                  <a:pt x="6261462" y="3709979"/>
                  <a:pt x="6257666" y="3709979"/>
                </a:cubicBezTo>
                <a:cubicBezTo>
                  <a:pt x="6250073" y="3721243"/>
                  <a:pt x="6253870" y="3736262"/>
                  <a:pt x="6253870" y="3747526"/>
                </a:cubicBezTo>
                <a:cubicBezTo>
                  <a:pt x="6253870" y="3751281"/>
                  <a:pt x="6253870" y="3755036"/>
                  <a:pt x="6257666" y="3755036"/>
                </a:cubicBezTo>
                <a:cubicBezTo>
                  <a:pt x="6261462" y="3755036"/>
                  <a:pt x="6261462" y="3755036"/>
                  <a:pt x="6265259" y="3751281"/>
                </a:cubicBezTo>
                <a:cubicBezTo>
                  <a:pt x="6272852" y="3743772"/>
                  <a:pt x="6272852" y="3732507"/>
                  <a:pt x="6280445" y="3728753"/>
                </a:cubicBezTo>
                <a:cubicBezTo>
                  <a:pt x="6288038" y="3724998"/>
                  <a:pt x="6291834" y="3717488"/>
                  <a:pt x="6299427" y="3724998"/>
                </a:cubicBezTo>
                <a:cubicBezTo>
                  <a:pt x="6303224" y="3728753"/>
                  <a:pt x="6310816" y="3728753"/>
                  <a:pt x="6310816" y="3732507"/>
                </a:cubicBezTo>
                <a:cubicBezTo>
                  <a:pt x="6310816" y="3740017"/>
                  <a:pt x="6314613" y="3747526"/>
                  <a:pt x="6310816" y="3751281"/>
                </a:cubicBezTo>
                <a:cubicBezTo>
                  <a:pt x="6303224" y="3766300"/>
                  <a:pt x="6299427" y="3781319"/>
                  <a:pt x="6295631" y="3796338"/>
                </a:cubicBezTo>
                <a:cubicBezTo>
                  <a:pt x="6288038" y="3807602"/>
                  <a:pt x="6291834" y="3807602"/>
                  <a:pt x="6303224" y="3815111"/>
                </a:cubicBezTo>
                <a:cubicBezTo>
                  <a:pt x="6310816" y="3815111"/>
                  <a:pt x="6322206" y="3818866"/>
                  <a:pt x="6326002" y="3826375"/>
                </a:cubicBezTo>
                <a:cubicBezTo>
                  <a:pt x="6326002" y="3837640"/>
                  <a:pt x="6333595" y="3845149"/>
                  <a:pt x="6333595" y="3860168"/>
                </a:cubicBezTo>
                <a:cubicBezTo>
                  <a:pt x="6329799" y="3867677"/>
                  <a:pt x="6333595" y="3878942"/>
                  <a:pt x="6329799" y="3890206"/>
                </a:cubicBezTo>
                <a:cubicBezTo>
                  <a:pt x="6329799" y="3897715"/>
                  <a:pt x="6337392" y="3897715"/>
                  <a:pt x="6341188" y="3897715"/>
                </a:cubicBezTo>
                <a:cubicBezTo>
                  <a:pt x="6348781" y="3897715"/>
                  <a:pt x="6352578" y="3893961"/>
                  <a:pt x="6352578" y="3890206"/>
                </a:cubicBezTo>
                <a:cubicBezTo>
                  <a:pt x="6352578" y="3882696"/>
                  <a:pt x="6348781" y="3882696"/>
                  <a:pt x="6348781" y="3878942"/>
                </a:cubicBezTo>
                <a:cubicBezTo>
                  <a:pt x="6341188" y="3860168"/>
                  <a:pt x="6344985" y="3845149"/>
                  <a:pt x="6360171" y="3833885"/>
                </a:cubicBezTo>
                <a:cubicBezTo>
                  <a:pt x="6367763" y="3830130"/>
                  <a:pt x="6375356" y="3837640"/>
                  <a:pt x="6382949" y="3830130"/>
                </a:cubicBezTo>
                <a:cubicBezTo>
                  <a:pt x="6382949" y="3818866"/>
                  <a:pt x="6382949" y="3807602"/>
                  <a:pt x="6382949" y="3796338"/>
                </a:cubicBezTo>
                <a:cubicBezTo>
                  <a:pt x="6386746" y="3788828"/>
                  <a:pt x="6379153" y="3777564"/>
                  <a:pt x="6386746" y="3766300"/>
                </a:cubicBezTo>
                <a:cubicBezTo>
                  <a:pt x="6398135" y="3755036"/>
                  <a:pt x="6382949" y="3751281"/>
                  <a:pt x="6382949" y="3740017"/>
                </a:cubicBezTo>
                <a:cubicBezTo>
                  <a:pt x="6386746" y="3706224"/>
                  <a:pt x="6375356" y="3676187"/>
                  <a:pt x="6379153" y="3646149"/>
                </a:cubicBezTo>
                <a:cubicBezTo>
                  <a:pt x="6379153" y="3631129"/>
                  <a:pt x="6379153" y="3619865"/>
                  <a:pt x="6379153" y="3604846"/>
                </a:cubicBezTo>
                <a:cubicBezTo>
                  <a:pt x="6379153" y="3582318"/>
                  <a:pt x="6379153" y="3563544"/>
                  <a:pt x="6360171" y="3541016"/>
                </a:cubicBezTo>
                <a:cubicBezTo>
                  <a:pt x="6363967" y="3537261"/>
                  <a:pt x="6371560" y="3537261"/>
                  <a:pt x="6371560" y="3533507"/>
                </a:cubicBezTo>
                <a:cubicBezTo>
                  <a:pt x="6390542" y="3518488"/>
                  <a:pt x="6390542" y="3514733"/>
                  <a:pt x="6375356" y="3492205"/>
                </a:cubicBezTo>
                <a:cubicBezTo>
                  <a:pt x="6367763" y="3484695"/>
                  <a:pt x="6360171" y="3473431"/>
                  <a:pt x="6360171" y="3462167"/>
                </a:cubicBezTo>
                <a:cubicBezTo>
                  <a:pt x="6356374" y="3450903"/>
                  <a:pt x="6348781" y="3443393"/>
                  <a:pt x="6352578" y="3435884"/>
                </a:cubicBezTo>
                <a:cubicBezTo>
                  <a:pt x="6360171" y="3417110"/>
                  <a:pt x="6360171" y="3394582"/>
                  <a:pt x="6382949" y="3383318"/>
                </a:cubicBezTo>
                <a:cubicBezTo>
                  <a:pt x="6394339" y="3375808"/>
                  <a:pt x="6401932" y="3364544"/>
                  <a:pt x="6398135" y="3353280"/>
                </a:cubicBezTo>
                <a:cubicBezTo>
                  <a:pt x="6390542" y="3345770"/>
                  <a:pt x="6390542" y="3338261"/>
                  <a:pt x="6390542" y="3330751"/>
                </a:cubicBezTo>
                <a:cubicBezTo>
                  <a:pt x="6390542" y="3319487"/>
                  <a:pt x="6386746" y="3311978"/>
                  <a:pt x="6379153" y="3311978"/>
                </a:cubicBezTo>
                <a:cubicBezTo>
                  <a:pt x="6371560" y="3308223"/>
                  <a:pt x="6367763" y="3304468"/>
                  <a:pt x="6360171" y="3304468"/>
                </a:cubicBezTo>
                <a:cubicBezTo>
                  <a:pt x="6344985" y="3296959"/>
                  <a:pt x="6348781" y="3281940"/>
                  <a:pt x="6360171" y="3274431"/>
                </a:cubicBezTo>
                <a:cubicBezTo>
                  <a:pt x="6367763" y="3270676"/>
                  <a:pt x="6379153" y="3266921"/>
                  <a:pt x="6379153" y="3259412"/>
                </a:cubicBezTo>
                <a:cubicBezTo>
                  <a:pt x="6379153" y="3248148"/>
                  <a:pt x="6379153" y="3240638"/>
                  <a:pt x="6375356" y="3233129"/>
                </a:cubicBezTo>
                <a:cubicBezTo>
                  <a:pt x="6367763" y="3221864"/>
                  <a:pt x="6375356" y="3203091"/>
                  <a:pt x="6363967" y="3191827"/>
                </a:cubicBezTo>
                <a:cubicBezTo>
                  <a:pt x="6363967" y="3188072"/>
                  <a:pt x="6363967" y="3184317"/>
                  <a:pt x="6367763" y="3180562"/>
                </a:cubicBezTo>
                <a:cubicBezTo>
                  <a:pt x="6375356" y="3169298"/>
                  <a:pt x="6382949" y="3165544"/>
                  <a:pt x="6394339" y="3165544"/>
                </a:cubicBezTo>
                <a:cubicBezTo>
                  <a:pt x="6398135" y="3165544"/>
                  <a:pt x="6405728" y="3161789"/>
                  <a:pt x="6401932" y="3154279"/>
                </a:cubicBezTo>
                <a:cubicBezTo>
                  <a:pt x="6386746" y="3139261"/>
                  <a:pt x="6379153" y="3120487"/>
                  <a:pt x="6371560" y="3101713"/>
                </a:cubicBezTo>
                <a:cubicBezTo>
                  <a:pt x="6371560" y="3097959"/>
                  <a:pt x="6367763" y="3094204"/>
                  <a:pt x="6363967" y="3094204"/>
                </a:cubicBezTo>
                <a:cubicBezTo>
                  <a:pt x="6360171" y="3094204"/>
                  <a:pt x="6360171" y="3097959"/>
                  <a:pt x="6356374" y="3101713"/>
                </a:cubicBezTo>
                <a:cubicBezTo>
                  <a:pt x="6356374" y="3116732"/>
                  <a:pt x="6341188" y="3135506"/>
                  <a:pt x="6352578" y="3154279"/>
                </a:cubicBezTo>
                <a:cubicBezTo>
                  <a:pt x="6352578" y="3158034"/>
                  <a:pt x="6352578" y="3165544"/>
                  <a:pt x="6348781" y="3165544"/>
                </a:cubicBezTo>
                <a:cubicBezTo>
                  <a:pt x="6337392" y="3165544"/>
                  <a:pt x="6337392" y="3176808"/>
                  <a:pt x="6337392" y="3184317"/>
                </a:cubicBezTo>
                <a:cubicBezTo>
                  <a:pt x="6337392" y="3191827"/>
                  <a:pt x="6329799" y="3195581"/>
                  <a:pt x="6322206" y="3191827"/>
                </a:cubicBezTo>
                <a:cubicBezTo>
                  <a:pt x="6318409" y="3191827"/>
                  <a:pt x="6314613" y="3184317"/>
                  <a:pt x="6307020" y="3180562"/>
                </a:cubicBezTo>
                <a:cubicBezTo>
                  <a:pt x="6307020" y="3188072"/>
                  <a:pt x="6303224" y="3191827"/>
                  <a:pt x="6307020" y="3195581"/>
                </a:cubicBezTo>
                <a:cubicBezTo>
                  <a:pt x="6314613" y="3203091"/>
                  <a:pt x="6310816" y="3214355"/>
                  <a:pt x="6310816" y="3221864"/>
                </a:cubicBezTo>
                <a:cubicBezTo>
                  <a:pt x="6314613" y="3233129"/>
                  <a:pt x="6303224" y="3240638"/>
                  <a:pt x="6307020" y="3251902"/>
                </a:cubicBezTo>
                <a:cubicBezTo>
                  <a:pt x="6310816" y="3266921"/>
                  <a:pt x="6295631" y="3263166"/>
                  <a:pt x="6288038" y="3270676"/>
                </a:cubicBezTo>
                <a:cubicBezTo>
                  <a:pt x="6284241" y="3274431"/>
                  <a:pt x="6284241" y="3281940"/>
                  <a:pt x="6284241" y="3285695"/>
                </a:cubicBezTo>
                <a:cubicBezTo>
                  <a:pt x="6284241" y="3304468"/>
                  <a:pt x="6284241" y="3323242"/>
                  <a:pt x="6284241" y="3345770"/>
                </a:cubicBezTo>
                <a:cubicBezTo>
                  <a:pt x="6284241" y="3364544"/>
                  <a:pt x="6284241" y="3387072"/>
                  <a:pt x="6284241" y="3409601"/>
                </a:cubicBezTo>
                <a:cubicBezTo>
                  <a:pt x="6284241" y="3409601"/>
                  <a:pt x="6280445" y="3409601"/>
                  <a:pt x="6280445" y="3409601"/>
                </a:cubicBezTo>
                <a:cubicBezTo>
                  <a:pt x="6280445" y="3390827"/>
                  <a:pt x="6280445" y="3368299"/>
                  <a:pt x="6276648" y="3345770"/>
                </a:cubicBezTo>
                <a:cubicBezTo>
                  <a:pt x="6272852" y="3353280"/>
                  <a:pt x="6265259" y="3357035"/>
                  <a:pt x="6265259" y="3360789"/>
                </a:cubicBezTo>
                <a:cubicBezTo>
                  <a:pt x="6261462" y="3398336"/>
                  <a:pt x="6250073" y="3435884"/>
                  <a:pt x="6253870" y="3473431"/>
                </a:cubicBezTo>
                <a:cubicBezTo>
                  <a:pt x="6253870" y="3480940"/>
                  <a:pt x="6253870" y="3488450"/>
                  <a:pt x="6253870" y="3495959"/>
                </a:cubicBezTo>
                <a:cubicBezTo>
                  <a:pt x="6253870" y="3518488"/>
                  <a:pt x="6246277" y="3533507"/>
                  <a:pt x="6231091" y="3544771"/>
                </a:cubicBezTo>
                <a:cubicBezTo>
                  <a:pt x="6231091" y="3556035"/>
                  <a:pt x="6231091" y="3567299"/>
                  <a:pt x="6231091" y="3578563"/>
                </a:cubicBezTo>
                <a:cubicBezTo>
                  <a:pt x="6231091" y="3586073"/>
                  <a:pt x="6227294" y="3586073"/>
                  <a:pt x="6223498" y="3589827"/>
                </a:cubicBezTo>
                <a:cubicBezTo>
                  <a:pt x="6219701" y="3593582"/>
                  <a:pt x="6215905" y="3589827"/>
                  <a:pt x="6212108" y="3586073"/>
                </a:cubicBezTo>
                <a:cubicBezTo>
                  <a:pt x="6196923" y="3574809"/>
                  <a:pt x="6196923" y="3574809"/>
                  <a:pt x="6208312" y="3559790"/>
                </a:cubicBezTo>
                <a:cubicBezTo>
                  <a:pt x="6212108" y="3556035"/>
                  <a:pt x="6223498" y="3544771"/>
                  <a:pt x="6227294" y="3544771"/>
                </a:cubicBezTo>
                <a:cubicBezTo>
                  <a:pt x="6219701" y="3529752"/>
                  <a:pt x="6231091" y="3518488"/>
                  <a:pt x="6231091" y="3507223"/>
                </a:cubicBezTo>
                <a:cubicBezTo>
                  <a:pt x="6223498" y="3492205"/>
                  <a:pt x="6223498" y="3473431"/>
                  <a:pt x="6231091" y="3462167"/>
                </a:cubicBezTo>
                <a:cubicBezTo>
                  <a:pt x="6231091" y="3454657"/>
                  <a:pt x="6234887" y="3450903"/>
                  <a:pt x="6231091" y="3443393"/>
                </a:cubicBezTo>
                <a:cubicBezTo>
                  <a:pt x="6231091" y="3435884"/>
                  <a:pt x="6234887" y="3428374"/>
                  <a:pt x="6227294" y="3417110"/>
                </a:cubicBezTo>
                <a:cubicBezTo>
                  <a:pt x="6223498" y="3409601"/>
                  <a:pt x="6234887" y="3398336"/>
                  <a:pt x="6231091" y="3390827"/>
                </a:cubicBezTo>
                <a:cubicBezTo>
                  <a:pt x="6223498" y="3387072"/>
                  <a:pt x="6227294" y="3379563"/>
                  <a:pt x="6227294" y="3375808"/>
                </a:cubicBezTo>
                <a:cubicBezTo>
                  <a:pt x="6227294" y="3368299"/>
                  <a:pt x="6234887" y="3372053"/>
                  <a:pt x="6238684" y="3368299"/>
                </a:cubicBezTo>
                <a:cubicBezTo>
                  <a:pt x="6238684" y="3364544"/>
                  <a:pt x="6238684" y="3357035"/>
                  <a:pt x="6238684" y="3349525"/>
                </a:cubicBezTo>
                <a:cubicBezTo>
                  <a:pt x="6234887" y="3349525"/>
                  <a:pt x="6231091" y="3345770"/>
                  <a:pt x="6231091" y="3342016"/>
                </a:cubicBezTo>
                <a:cubicBezTo>
                  <a:pt x="6234887" y="3334506"/>
                  <a:pt x="6242480" y="3338261"/>
                  <a:pt x="6246277" y="3338261"/>
                </a:cubicBezTo>
                <a:cubicBezTo>
                  <a:pt x="6246277" y="3330751"/>
                  <a:pt x="6246277" y="3323242"/>
                  <a:pt x="6246277" y="3315733"/>
                </a:cubicBezTo>
                <a:cubicBezTo>
                  <a:pt x="6238684" y="3319487"/>
                  <a:pt x="6238684" y="3311978"/>
                  <a:pt x="6238684" y="3308223"/>
                </a:cubicBezTo>
                <a:cubicBezTo>
                  <a:pt x="6242480" y="3300714"/>
                  <a:pt x="6246277" y="3304468"/>
                  <a:pt x="6253870" y="3304468"/>
                </a:cubicBezTo>
                <a:cubicBezTo>
                  <a:pt x="6253870" y="3285695"/>
                  <a:pt x="6246277" y="3263166"/>
                  <a:pt x="6257666" y="3244393"/>
                </a:cubicBezTo>
                <a:cubicBezTo>
                  <a:pt x="6261462" y="3240638"/>
                  <a:pt x="6261462" y="3236883"/>
                  <a:pt x="6257666" y="3233129"/>
                </a:cubicBezTo>
                <a:cubicBezTo>
                  <a:pt x="6250073" y="3229374"/>
                  <a:pt x="6250073" y="3221864"/>
                  <a:pt x="6253870" y="3218110"/>
                </a:cubicBezTo>
                <a:cubicBezTo>
                  <a:pt x="6253870" y="3206846"/>
                  <a:pt x="6250073" y="3191827"/>
                  <a:pt x="6246277" y="3184317"/>
                </a:cubicBezTo>
                <a:cubicBezTo>
                  <a:pt x="6238684" y="3173053"/>
                  <a:pt x="6238684" y="3161789"/>
                  <a:pt x="6246277" y="3150525"/>
                </a:cubicBezTo>
                <a:cubicBezTo>
                  <a:pt x="6250073" y="3143015"/>
                  <a:pt x="6253870" y="3131751"/>
                  <a:pt x="6253870" y="3116732"/>
                </a:cubicBezTo>
                <a:cubicBezTo>
                  <a:pt x="6250073" y="3109223"/>
                  <a:pt x="6253870" y="3097959"/>
                  <a:pt x="6253870" y="3090449"/>
                </a:cubicBezTo>
                <a:cubicBezTo>
                  <a:pt x="6242480" y="3086694"/>
                  <a:pt x="6246277" y="3079185"/>
                  <a:pt x="6246277" y="3075430"/>
                </a:cubicBezTo>
                <a:cubicBezTo>
                  <a:pt x="6246277" y="3067921"/>
                  <a:pt x="6246277" y="3064166"/>
                  <a:pt x="6246277" y="3056657"/>
                </a:cubicBezTo>
                <a:cubicBezTo>
                  <a:pt x="6234887" y="3045392"/>
                  <a:pt x="6234887" y="3034128"/>
                  <a:pt x="6246277" y="3022864"/>
                </a:cubicBezTo>
                <a:cubicBezTo>
                  <a:pt x="6246277" y="3022864"/>
                  <a:pt x="6246277" y="3019109"/>
                  <a:pt x="6246277" y="3019109"/>
                </a:cubicBezTo>
                <a:cubicBezTo>
                  <a:pt x="6246277" y="2989072"/>
                  <a:pt x="6246277" y="2989072"/>
                  <a:pt x="6269055" y="2977807"/>
                </a:cubicBezTo>
                <a:cubicBezTo>
                  <a:pt x="6272852" y="2977807"/>
                  <a:pt x="6276648" y="2977807"/>
                  <a:pt x="6276648" y="2977807"/>
                </a:cubicBezTo>
                <a:cubicBezTo>
                  <a:pt x="6288038" y="2970298"/>
                  <a:pt x="6299427" y="2974053"/>
                  <a:pt x="6299427" y="2989072"/>
                </a:cubicBezTo>
                <a:cubicBezTo>
                  <a:pt x="6299427" y="2996581"/>
                  <a:pt x="6299427" y="3007845"/>
                  <a:pt x="6299427" y="3019109"/>
                </a:cubicBezTo>
                <a:cubicBezTo>
                  <a:pt x="6299427" y="3026619"/>
                  <a:pt x="6299427" y="3030374"/>
                  <a:pt x="6307020" y="3030374"/>
                </a:cubicBezTo>
                <a:cubicBezTo>
                  <a:pt x="6314613" y="3030374"/>
                  <a:pt x="6310816" y="3026619"/>
                  <a:pt x="6310816" y="3019109"/>
                </a:cubicBezTo>
                <a:cubicBezTo>
                  <a:pt x="6310816" y="3015355"/>
                  <a:pt x="6314613" y="3007845"/>
                  <a:pt x="6307020" y="3004090"/>
                </a:cubicBezTo>
                <a:cubicBezTo>
                  <a:pt x="6303224" y="2996581"/>
                  <a:pt x="6303224" y="2989072"/>
                  <a:pt x="6307020" y="2985317"/>
                </a:cubicBezTo>
                <a:cubicBezTo>
                  <a:pt x="6310816" y="2974053"/>
                  <a:pt x="6310816" y="2962789"/>
                  <a:pt x="6310816" y="2955279"/>
                </a:cubicBezTo>
                <a:cubicBezTo>
                  <a:pt x="6310816" y="2947770"/>
                  <a:pt x="6314613" y="2940260"/>
                  <a:pt x="6318409" y="2936505"/>
                </a:cubicBezTo>
                <a:cubicBezTo>
                  <a:pt x="6333595" y="2917732"/>
                  <a:pt x="6348781" y="2898958"/>
                  <a:pt x="6375356" y="2891449"/>
                </a:cubicBezTo>
                <a:cubicBezTo>
                  <a:pt x="6379153" y="2898958"/>
                  <a:pt x="6379153" y="2902713"/>
                  <a:pt x="6379153" y="2906468"/>
                </a:cubicBezTo>
                <a:cubicBezTo>
                  <a:pt x="6379153" y="2928996"/>
                  <a:pt x="6379153" y="2947770"/>
                  <a:pt x="6379153" y="2966543"/>
                </a:cubicBezTo>
                <a:cubicBezTo>
                  <a:pt x="6375356" y="2974053"/>
                  <a:pt x="6382949" y="2981562"/>
                  <a:pt x="6390542" y="2985317"/>
                </a:cubicBezTo>
                <a:cubicBezTo>
                  <a:pt x="6390542" y="2962789"/>
                  <a:pt x="6390542" y="2940260"/>
                  <a:pt x="6390542" y="2917732"/>
                </a:cubicBezTo>
                <a:cubicBezTo>
                  <a:pt x="6390542" y="2895203"/>
                  <a:pt x="6394339" y="2872675"/>
                  <a:pt x="6390542" y="2850147"/>
                </a:cubicBezTo>
                <a:cubicBezTo>
                  <a:pt x="6386746" y="2827618"/>
                  <a:pt x="6398135" y="2808845"/>
                  <a:pt x="6398135" y="2786317"/>
                </a:cubicBezTo>
                <a:cubicBezTo>
                  <a:pt x="6398135" y="2756279"/>
                  <a:pt x="6398135" y="2726241"/>
                  <a:pt x="6398135" y="2696203"/>
                </a:cubicBezTo>
                <a:cubicBezTo>
                  <a:pt x="6398135" y="2684939"/>
                  <a:pt x="6405728" y="2677430"/>
                  <a:pt x="6401932" y="2669920"/>
                </a:cubicBezTo>
                <a:cubicBezTo>
                  <a:pt x="6394339" y="2643637"/>
                  <a:pt x="6398135" y="2617354"/>
                  <a:pt x="6379153" y="2594826"/>
                </a:cubicBezTo>
                <a:cubicBezTo>
                  <a:pt x="6375356" y="2591071"/>
                  <a:pt x="6379153" y="2587316"/>
                  <a:pt x="6386746" y="2587316"/>
                </a:cubicBezTo>
                <a:cubicBezTo>
                  <a:pt x="6390542" y="2587316"/>
                  <a:pt x="6398135" y="2591071"/>
                  <a:pt x="6405728" y="2583561"/>
                </a:cubicBezTo>
                <a:cubicBezTo>
                  <a:pt x="6405728" y="2546014"/>
                  <a:pt x="6405728" y="2546014"/>
                  <a:pt x="6417118" y="2527241"/>
                </a:cubicBezTo>
                <a:cubicBezTo>
                  <a:pt x="6420914" y="2587316"/>
                  <a:pt x="6413321" y="2643637"/>
                  <a:pt x="6424710" y="2699958"/>
                </a:cubicBezTo>
                <a:lnTo>
                  <a:pt x="6426146" y="2709637"/>
                </a:lnTo>
                <a:lnTo>
                  <a:pt x="6423687" y="2724602"/>
                </a:lnTo>
                <a:cubicBezTo>
                  <a:pt x="6423687" y="2732114"/>
                  <a:pt x="6427389" y="2728358"/>
                  <a:pt x="6427389" y="2732114"/>
                </a:cubicBezTo>
                <a:cubicBezTo>
                  <a:pt x="6427389" y="2735870"/>
                  <a:pt x="6427389" y="2735870"/>
                  <a:pt x="6427389" y="2739626"/>
                </a:cubicBezTo>
                <a:cubicBezTo>
                  <a:pt x="6427389" y="2758405"/>
                  <a:pt x="6428623" y="2780940"/>
                  <a:pt x="6429857" y="2799720"/>
                </a:cubicBezTo>
                <a:cubicBezTo>
                  <a:pt x="6429857" y="2814743"/>
                  <a:pt x="6431091" y="2829766"/>
                  <a:pt x="6432325" y="2844790"/>
                </a:cubicBezTo>
                <a:cubicBezTo>
                  <a:pt x="6433559" y="2867325"/>
                  <a:pt x="6433559" y="2867325"/>
                  <a:pt x="6432325" y="2889860"/>
                </a:cubicBezTo>
                <a:cubicBezTo>
                  <a:pt x="6431091" y="2897372"/>
                  <a:pt x="6429857" y="2904884"/>
                  <a:pt x="6434793" y="2904884"/>
                </a:cubicBezTo>
                <a:cubicBezTo>
                  <a:pt x="6437261" y="2904884"/>
                  <a:pt x="6438495" y="2916151"/>
                  <a:pt x="6437261" y="2923663"/>
                </a:cubicBezTo>
                <a:cubicBezTo>
                  <a:pt x="6433559" y="2938686"/>
                  <a:pt x="6436027" y="2949954"/>
                  <a:pt x="6436027" y="2964977"/>
                </a:cubicBezTo>
                <a:cubicBezTo>
                  <a:pt x="6434793" y="2972489"/>
                  <a:pt x="6439729" y="2987512"/>
                  <a:pt x="6442198" y="2983757"/>
                </a:cubicBezTo>
                <a:cubicBezTo>
                  <a:pt x="6448368" y="2983757"/>
                  <a:pt x="6452070" y="2987512"/>
                  <a:pt x="6452070" y="2998780"/>
                </a:cubicBezTo>
                <a:cubicBezTo>
                  <a:pt x="6452070" y="3013803"/>
                  <a:pt x="6454538" y="3025071"/>
                  <a:pt x="6454538" y="3040094"/>
                </a:cubicBezTo>
                <a:cubicBezTo>
                  <a:pt x="6454538" y="3055118"/>
                  <a:pt x="6453304" y="3070141"/>
                  <a:pt x="6454538" y="3088921"/>
                </a:cubicBezTo>
                <a:cubicBezTo>
                  <a:pt x="6455772" y="3103944"/>
                  <a:pt x="6455772" y="3118967"/>
                  <a:pt x="6454538" y="3133991"/>
                </a:cubicBezTo>
                <a:cubicBezTo>
                  <a:pt x="6453304" y="3145258"/>
                  <a:pt x="6457006" y="3149014"/>
                  <a:pt x="6459474" y="3152770"/>
                </a:cubicBezTo>
                <a:cubicBezTo>
                  <a:pt x="6463176" y="3164038"/>
                  <a:pt x="6465644" y="3160282"/>
                  <a:pt x="6465644" y="3145258"/>
                </a:cubicBezTo>
                <a:cubicBezTo>
                  <a:pt x="6465644" y="3141503"/>
                  <a:pt x="6465644" y="3133991"/>
                  <a:pt x="6465644" y="3126479"/>
                </a:cubicBezTo>
                <a:cubicBezTo>
                  <a:pt x="6466878" y="3118967"/>
                  <a:pt x="6466878" y="3107700"/>
                  <a:pt x="6469346" y="3107700"/>
                </a:cubicBezTo>
                <a:cubicBezTo>
                  <a:pt x="6475516" y="3107700"/>
                  <a:pt x="6475516" y="3096432"/>
                  <a:pt x="6475516" y="3085165"/>
                </a:cubicBezTo>
                <a:cubicBezTo>
                  <a:pt x="6475516" y="3070141"/>
                  <a:pt x="6475516" y="3058874"/>
                  <a:pt x="6479218" y="3051362"/>
                </a:cubicBezTo>
                <a:cubicBezTo>
                  <a:pt x="6481686" y="3043850"/>
                  <a:pt x="6481686" y="3028827"/>
                  <a:pt x="6479218" y="3017559"/>
                </a:cubicBezTo>
                <a:cubicBezTo>
                  <a:pt x="6475516" y="3002536"/>
                  <a:pt x="6477984" y="2983757"/>
                  <a:pt x="6477984" y="2964977"/>
                </a:cubicBezTo>
                <a:cubicBezTo>
                  <a:pt x="6477984" y="2961221"/>
                  <a:pt x="6479218" y="2961221"/>
                  <a:pt x="6479218" y="2957466"/>
                </a:cubicBezTo>
                <a:cubicBezTo>
                  <a:pt x="6481686" y="2953710"/>
                  <a:pt x="6482920" y="2957466"/>
                  <a:pt x="6482920" y="2961221"/>
                </a:cubicBezTo>
                <a:cubicBezTo>
                  <a:pt x="6482920" y="2972489"/>
                  <a:pt x="6482920" y="2980001"/>
                  <a:pt x="6485388" y="2983757"/>
                </a:cubicBezTo>
                <a:cubicBezTo>
                  <a:pt x="6489090" y="2995024"/>
                  <a:pt x="6491558" y="2991268"/>
                  <a:pt x="6494026" y="2991268"/>
                </a:cubicBezTo>
                <a:cubicBezTo>
                  <a:pt x="6494026" y="2980001"/>
                  <a:pt x="6495260" y="2968733"/>
                  <a:pt x="6495260" y="2953710"/>
                </a:cubicBezTo>
                <a:cubicBezTo>
                  <a:pt x="6496494" y="2961221"/>
                  <a:pt x="6496494" y="2964977"/>
                  <a:pt x="6496494" y="2968733"/>
                </a:cubicBezTo>
                <a:cubicBezTo>
                  <a:pt x="6496494" y="2980001"/>
                  <a:pt x="6497728" y="2991268"/>
                  <a:pt x="6496494" y="3002536"/>
                </a:cubicBezTo>
                <a:cubicBezTo>
                  <a:pt x="6495260" y="3017559"/>
                  <a:pt x="6498962" y="3021315"/>
                  <a:pt x="6500196" y="3036339"/>
                </a:cubicBezTo>
                <a:cubicBezTo>
                  <a:pt x="6500813" y="3043850"/>
                  <a:pt x="6501430" y="3047606"/>
                  <a:pt x="6502509" y="3048545"/>
                </a:cubicBezTo>
                <a:lnTo>
                  <a:pt x="6504436" y="3046768"/>
                </a:lnTo>
                <a:lnTo>
                  <a:pt x="6504436" y="3056657"/>
                </a:lnTo>
                <a:cubicBezTo>
                  <a:pt x="6515826" y="3086694"/>
                  <a:pt x="6508233" y="3116732"/>
                  <a:pt x="6512029" y="3146770"/>
                </a:cubicBezTo>
                <a:cubicBezTo>
                  <a:pt x="6512029" y="3165544"/>
                  <a:pt x="6508233" y="3188072"/>
                  <a:pt x="6500640" y="3203091"/>
                </a:cubicBezTo>
                <a:cubicBezTo>
                  <a:pt x="6496843" y="3221864"/>
                  <a:pt x="6493047" y="3240638"/>
                  <a:pt x="6496843" y="3255657"/>
                </a:cubicBezTo>
                <a:cubicBezTo>
                  <a:pt x="6504436" y="3270676"/>
                  <a:pt x="6500640" y="3289449"/>
                  <a:pt x="6508233" y="3304468"/>
                </a:cubicBezTo>
                <a:cubicBezTo>
                  <a:pt x="6531011" y="3345770"/>
                  <a:pt x="6542401" y="3390827"/>
                  <a:pt x="6542401" y="3435884"/>
                </a:cubicBezTo>
                <a:cubicBezTo>
                  <a:pt x="6542401" y="3462167"/>
                  <a:pt x="6542401" y="3484695"/>
                  <a:pt x="6542401" y="3510978"/>
                </a:cubicBezTo>
                <a:cubicBezTo>
                  <a:pt x="6542401" y="3514733"/>
                  <a:pt x="6538604" y="3522242"/>
                  <a:pt x="6546197" y="3525997"/>
                </a:cubicBezTo>
                <a:cubicBezTo>
                  <a:pt x="6553790" y="3529752"/>
                  <a:pt x="6561383" y="3522242"/>
                  <a:pt x="6561383" y="3518488"/>
                </a:cubicBezTo>
                <a:cubicBezTo>
                  <a:pt x="6565180" y="3503469"/>
                  <a:pt x="6572773" y="3492205"/>
                  <a:pt x="6576569" y="3477186"/>
                </a:cubicBezTo>
                <a:cubicBezTo>
                  <a:pt x="6580366" y="3458412"/>
                  <a:pt x="6580366" y="3439638"/>
                  <a:pt x="6591755" y="3420865"/>
                </a:cubicBezTo>
                <a:lnTo>
                  <a:pt x="6593556" y="3422765"/>
                </a:lnTo>
                <a:lnTo>
                  <a:pt x="6593946" y="3435884"/>
                </a:lnTo>
                <a:cubicBezTo>
                  <a:pt x="6590597" y="3450903"/>
                  <a:pt x="6589481" y="3469676"/>
                  <a:pt x="6590597" y="3488450"/>
                </a:cubicBezTo>
                <a:cubicBezTo>
                  <a:pt x="6590597" y="3495959"/>
                  <a:pt x="6590597" y="3507224"/>
                  <a:pt x="6590597" y="3518488"/>
                </a:cubicBezTo>
                <a:cubicBezTo>
                  <a:pt x="6590597" y="3525997"/>
                  <a:pt x="6590597" y="3529752"/>
                  <a:pt x="6591713" y="3533507"/>
                </a:cubicBezTo>
                <a:cubicBezTo>
                  <a:pt x="6595062" y="3544771"/>
                  <a:pt x="6593946" y="3559790"/>
                  <a:pt x="6593946" y="3574809"/>
                </a:cubicBezTo>
                <a:cubicBezTo>
                  <a:pt x="6593946" y="3578563"/>
                  <a:pt x="6592830" y="3586073"/>
                  <a:pt x="6595062" y="3589828"/>
                </a:cubicBezTo>
                <a:cubicBezTo>
                  <a:pt x="6600644" y="3608601"/>
                  <a:pt x="6606225" y="3627375"/>
                  <a:pt x="6614039" y="3631130"/>
                </a:cubicBezTo>
                <a:cubicBezTo>
                  <a:pt x="6619621" y="3634884"/>
                  <a:pt x="6627435" y="3634884"/>
                  <a:pt x="6627435" y="3664922"/>
                </a:cubicBezTo>
                <a:cubicBezTo>
                  <a:pt x="6627435" y="3676186"/>
                  <a:pt x="6630784" y="3687450"/>
                  <a:pt x="6634133" y="3687450"/>
                </a:cubicBezTo>
                <a:cubicBezTo>
                  <a:pt x="6637481" y="3691205"/>
                  <a:pt x="6639714" y="3694960"/>
                  <a:pt x="6643063" y="3702469"/>
                </a:cubicBezTo>
                <a:cubicBezTo>
                  <a:pt x="6644179" y="3702469"/>
                  <a:pt x="6645296" y="3702469"/>
                  <a:pt x="6645296" y="3702469"/>
                </a:cubicBezTo>
                <a:cubicBezTo>
                  <a:pt x="6650877" y="3683696"/>
                  <a:pt x="6656459" y="3668677"/>
                  <a:pt x="6656459" y="3646148"/>
                </a:cubicBezTo>
                <a:cubicBezTo>
                  <a:pt x="6656459" y="3578563"/>
                  <a:pt x="6656459" y="3514733"/>
                  <a:pt x="6656459" y="3450903"/>
                </a:cubicBezTo>
                <a:cubicBezTo>
                  <a:pt x="6656459" y="3447148"/>
                  <a:pt x="6654226" y="3435884"/>
                  <a:pt x="6658691" y="3435884"/>
                </a:cubicBezTo>
                <a:cubicBezTo>
                  <a:pt x="6660924" y="3435884"/>
                  <a:pt x="6659807" y="3447148"/>
                  <a:pt x="6659807" y="3450903"/>
                </a:cubicBezTo>
                <a:cubicBezTo>
                  <a:pt x="6659807" y="3465922"/>
                  <a:pt x="6659807" y="3480940"/>
                  <a:pt x="6663156" y="3495959"/>
                </a:cubicBezTo>
                <a:cubicBezTo>
                  <a:pt x="6673203" y="3529752"/>
                  <a:pt x="6676552" y="3574809"/>
                  <a:pt x="6677668" y="3623620"/>
                </a:cubicBezTo>
                <a:cubicBezTo>
                  <a:pt x="6677668" y="3646148"/>
                  <a:pt x="6676552" y="3672431"/>
                  <a:pt x="6678785" y="3698715"/>
                </a:cubicBezTo>
                <a:cubicBezTo>
                  <a:pt x="6681017" y="3713733"/>
                  <a:pt x="6679901" y="3732507"/>
                  <a:pt x="6678785" y="3747526"/>
                </a:cubicBezTo>
                <a:cubicBezTo>
                  <a:pt x="6678785" y="3762545"/>
                  <a:pt x="6682133" y="3777564"/>
                  <a:pt x="6681017" y="3792583"/>
                </a:cubicBezTo>
                <a:cubicBezTo>
                  <a:pt x="6681017" y="3800092"/>
                  <a:pt x="6678785" y="3815111"/>
                  <a:pt x="6683250" y="3811356"/>
                </a:cubicBezTo>
                <a:cubicBezTo>
                  <a:pt x="6686599" y="3811356"/>
                  <a:pt x="6684366" y="3800092"/>
                  <a:pt x="6685482" y="3792583"/>
                </a:cubicBezTo>
                <a:cubicBezTo>
                  <a:pt x="6686599" y="3747526"/>
                  <a:pt x="6683250" y="3706224"/>
                  <a:pt x="6683250" y="3661167"/>
                </a:cubicBezTo>
                <a:cubicBezTo>
                  <a:pt x="6683250" y="3638639"/>
                  <a:pt x="6688831" y="3627375"/>
                  <a:pt x="6689948" y="3604846"/>
                </a:cubicBezTo>
                <a:cubicBezTo>
                  <a:pt x="6689948" y="3604846"/>
                  <a:pt x="6691064" y="3604846"/>
                  <a:pt x="6692180" y="3604846"/>
                </a:cubicBezTo>
                <a:cubicBezTo>
                  <a:pt x="6693296" y="3604846"/>
                  <a:pt x="6695529" y="3601092"/>
                  <a:pt x="6696645" y="3608601"/>
                </a:cubicBezTo>
                <a:cubicBezTo>
                  <a:pt x="6696645" y="3619865"/>
                  <a:pt x="6696645" y="3631130"/>
                  <a:pt x="6696645" y="3642394"/>
                </a:cubicBezTo>
                <a:cubicBezTo>
                  <a:pt x="6696645" y="3653658"/>
                  <a:pt x="6698878" y="3657413"/>
                  <a:pt x="6698878" y="3664922"/>
                </a:cubicBezTo>
                <a:cubicBezTo>
                  <a:pt x="6698878" y="3668677"/>
                  <a:pt x="6699994" y="3668677"/>
                  <a:pt x="6701110" y="3668677"/>
                </a:cubicBezTo>
                <a:cubicBezTo>
                  <a:pt x="6702227" y="3668677"/>
                  <a:pt x="6702227" y="3664922"/>
                  <a:pt x="6702227" y="3661167"/>
                </a:cubicBezTo>
                <a:cubicBezTo>
                  <a:pt x="6702227" y="3649903"/>
                  <a:pt x="6702227" y="3638639"/>
                  <a:pt x="6702227" y="3627375"/>
                </a:cubicBezTo>
                <a:cubicBezTo>
                  <a:pt x="6702227" y="3623620"/>
                  <a:pt x="6702227" y="3616111"/>
                  <a:pt x="6704459" y="3616111"/>
                </a:cubicBezTo>
                <a:cubicBezTo>
                  <a:pt x="6705576" y="3616111"/>
                  <a:pt x="6705576" y="3623620"/>
                  <a:pt x="6706692" y="3623620"/>
                </a:cubicBezTo>
                <a:cubicBezTo>
                  <a:pt x="6710041" y="3638639"/>
                  <a:pt x="6712273" y="3653658"/>
                  <a:pt x="6712273" y="3668677"/>
                </a:cubicBezTo>
                <a:cubicBezTo>
                  <a:pt x="6712273" y="3694960"/>
                  <a:pt x="6717855" y="3713733"/>
                  <a:pt x="6716739" y="3740017"/>
                </a:cubicBezTo>
                <a:cubicBezTo>
                  <a:pt x="6716739" y="3740017"/>
                  <a:pt x="6717855" y="3740017"/>
                  <a:pt x="6717855" y="3740017"/>
                </a:cubicBezTo>
                <a:cubicBezTo>
                  <a:pt x="6718971" y="3740017"/>
                  <a:pt x="6718971" y="3740017"/>
                  <a:pt x="6720088" y="3740017"/>
                </a:cubicBezTo>
                <a:cubicBezTo>
                  <a:pt x="6720088" y="3736262"/>
                  <a:pt x="6720088" y="3728752"/>
                  <a:pt x="6720088" y="3724998"/>
                </a:cubicBezTo>
                <a:cubicBezTo>
                  <a:pt x="6721204" y="3709979"/>
                  <a:pt x="6722320" y="3709979"/>
                  <a:pt x="6726785" y="3713733"/>
                </a:cubicBezTo>
                <a:cubicBezTo>
                  <a:pt x="6727902" y="3717488"/>
                  <a:pt x="6729018" y="3717488"/>
                  <a:pt x="6730134" y="3709979"/>
                </a:cubicBezTo>
                <a:cubicBezTo>
                  <a:pt x="6731251" y="3698715"/>
                  <a:pt x="6731251" y="3687450"/>
                  <a:pt x="6733483" y="3676186"/>
                </a:cubicBezTo>
                <a:cubicBezTo>
                  <a:pt x="6733483" y="3687450"/>
                  <a:pt x="6733483" y="3694960"/>
                  <a:pt x="6733483" y="3702469"/>
                </a:cubicBezTo>
                <a:cubicBezTo>
                  <a:pt x="6733483" y="3709979"/>
                  <a:pt x="6735716" y="3709979"/>
                  <a:pt x="6736832" y="3706224"/>
                </a:cubicBezTo>
                <a:cubicBezTo>
                  <a:pt x="6737948" y="3706224"/>
                  <a:pt x="6737948" y="3698715"/>
                  <a:pt x="6739065" y="3706224"/>
                </a:cubicBezTo>
                <a:cubicBezTo>
                  <a:pt x="6739065" y="3706224"/>
                  <a:pt x="6740181" y="3709979"/>
                  <a:pt x="6739065" y="3709979"/>
                </a:cubicBezTo>
                <a:cubicBezTo>
                  <a:pt x="6736832" y="3721243"/>
                  <a:pt x="6737948" y="3736262"/>
                  <a:pt x="6737948" y="3747526"/>
                </a:cubicBezTo>
                <a:cubicBezTo>
                  <a:pt x="6737948" y="3751281"/>
                  <a:pt x="6737948" y="3755035"/>
                  <a:pt x="6739065" y="3755035"/>
                </a:cubicBezTo>
                <a:cubicBezTo>
                  <a:pt x="6740181" y="3755035"/>
                  <a:pt x="6740181" y="3755035"/>
                  <a:pt x="6741297" y="3751281"/>
                </a:cubicBezTo>
                <a:cubicBezTo>
                  <a:pt x="6743530" y="3743771"/>
                  <a:pt x="6743530" y="3732507"/>
                  <a:pt x="6745762" y="3728752"/>
                </a:cubicBezTo>
                <a:cubicBezTo>
                  <a:pt x="6747995" y="3724998"/>
                  <a:pt x="6749111" y="3717488"/>
                  <a:pt x="6751344" y="3724998"/>
                </a:cubicBezTo>
                <a:cubicBezTo>
                  <a:pt x="6752460" y="3728752"/>
                  <a:pt x="6754693" y="3728752"/>
                  <a:pt x="6754693" y="3732507"/>
                </a:cubicBezTo>
                <a:cubicBezTo>
                  <a:pt x="6754693" y="3740017"/>
                  <a:pt x="6755809" y="3747526"/>
                  <a:pt x="6754693" y="3751281"/>
                </a:cubicBezTo>
                <a:cubicBezTo>
                  <a:pt x="6752460" y="3766300"/>
                  <a:pt x="6751344" y="3781318"/>
                  <a:pt x="6750228" y="3796337"/>
                </a:cubicBezTo>
                <a:cubicBezTo>
                  <a:pt x="6747995" y="3807602"/>
                  <a:pt x="6749111" y="3807602"/>
                  <a:pt x="6752460" y="3815111"/>
                </a:cubicBezTo>
                <a:cubicBezTo>
                  <a:pt x="6754693" y="3815111"/>
                  <a:pt x="6758042" y="3818866"/>
                  <a:pt x="6759158" y="3826375"/>
                </a:cubicBezTo>
                <a:cubicBezTo>
                  <a:pt x="6759158" y="3837639"/>
                  <a:pt x="6761391" y="3845149"/>
                  <a:pt x="6761391" y="3860168"/>
                </a:cubicBezTo>
                <a:cubicBezTo>
                  <a:pt x="6760274" y="3867677"/>
                  <a:pt x="6761391" y="3878941"/>
                  <a:pt x="6760274" y="3890205"/>
                </a:cubicBezTo>
                <a:cubicBezTo>
                  <a:pt x="6760274" y="3897715"/>
                  <a:pt x="6762507" y="3897715"/>
                  <a:pt x="6763623" y="3897715"/>
                </a:cubicBezTo>
                <a:cubicBezTo>
                  <a:pt x="6765856" y="3897715"/>
                  <a:pt x="6766972" y="3893960"/>
                  <a:pt x="6766972" y="3890205"/>
                </a:cubicBezTo>
                <a:cubicBezTo>
                  <a:pt x="6766972" y="3882696"/>
                  <a:pt x="6765856" y="3882696"/>
                  <a:pt x="6765856" y="3878941"/>
                </a:cubicBezTo>
                <a:cubicBezTo>
                  <a:pt x="6763623" y="3860168"/>
                  <a:pt x="6764740" y="3845149"/>
                  <a:pt x="6769205" y="3833885"/>
                </a:cubicBezTo>
                <a:cubicBezTo>
                  <a:pt x="6771438" y="3830130"/>
                  <a:pt x="6773670" y="3837639"/>
                  <a:pt x="6775903" y="3830130"/>
                </a:cubicBezTo>
                <a:cubicBezTo>
                  <a:pt x="6775903" y="3818866"/>
                  <a:pt x="6775903" y="3807602"/>
                  <a:pt x="6775903" y="3796337"/>
                </a:cubicBezTo>
                <a:cubicBezTo>
                  <a:pt x="6777019" y="3788828"/>
                  <a:pt x="6774786" y="3777564"/>
                  <a:pt x="6777019" y="3766300"/>
                </a:cubicBezTo>
                <a:cubicBezTo>
                  <a:pt x="6780368" y="3755035"/>
                  <a:pt x="6775903" y="3751281"/>
                  <a:pt x="6775903" y="3740017"/>
                </a:cubicBezTo>
                <a:cubicBezTo>
                  <a:pt x="6777019" y="3706224"/>
                  <a:pt x="6773670" y="3676186"/>
                  <a:pt x="6774786" y="3646148"/>
                </a:cubicBezTo>
                <a:cubicBezTo>
                  <a:pt x="6774786" y="3631130"/>
                  <a:pt x="6774786" y="3619865"/>
                  <a:pt x="6774786" y="3604846"/>
                </a:cubicBezTo>
                <a:cubicBezTo>
                  <a:pt x="6774786" y="3582318"/>
                  <a:pt x="6774786" y="3563544"/>
                  <a:pt x="6769205" y="3541016"/>
                </a:cubicBezTo>
                <a:cubicBezTo>
                  <a:pt x="6770321" y="3537261"/>
                  <a:pt x="6772554" y="3537261"/>
                  <a:pt x="6772554" y="3533507"/>
                </a:cubicBezTo>
                <a:cubicBezTo>
                  <a:pt x="6778135" y="3518488"/>
                  <a:pt x="6778135" y="3514733"/>
                  <a:pt x="6773670" y="3492205"/>
                </a:cubicBezTo>
                <a:cubicBezTo>
                  <a:pt x="6771438" y="3484695"/>
                  <a:pt x="6769205" y="3473431"/>
                  <a:pt x="6769205" y="3462167"/>
                </a:cubicBezTo>
                <a:cubicBezTo>
                  <a:pt x="6768089" y="3450903"/>
                  <a:pt x="6765856" y="3443393"/>
                  <a:pt x="6766972" y="3435884"/>
                </a:cubicBezTo>
                <a:cubicBezTo>
                  <a:pt x="6769205" y="3417110"/>
                  <a:pt x="6769205" y="3394582"/>
                  <a:pt x="6775903" y="3383318"/>
                </a:cubicBezTo>
                <a:cubicBezTo>
                  <a:pt x="6779252" y="3375808"/>
                  <a:pt x="6781484" y="3364544"/>
                  <a:pt x="6780368" y="3353280"/>
                </a:cubicBezTo>
                <a:cubicBezTo>
                  <a:pt x="6778135" y="3345770"/>
                  <a:pt x="6778135" y="3338261"/>
                  <a:pt x="6778135" y="3330752"/>
                </a:cubicBezTo>
                <a:cubicBezTo>
                  <a:pt x="6778135" y="3319487"/>
                  <a:pt x="6777019" y="3311978"/>
                  <a:pt x="6774786" y="3311978"/>
                </a:cubicBezTo>
                <a:cubicBezTo>
                  <a:pt x="6772554" y="3308223"/>
                  <a:pt x="6771438" y="3304468"/>
                  <a:pt x="6769205" y="3304468"/>
                </a:cubicBezTo>
                <a:cubicBezTo>
                  <a:pt x="6764740" y="3296959"/>
                  <a:pt x="6765856" y="3281940"/>
                  <a:pt x="6769205" y="3274431"/>
                </a:cubicBezTo>
                <a:cubicBezTo>
                  <a:pt x="6771438" y="3270676"/>
                  <a:pt x="6774786" y="3266921"/>
                  <a:pt x="6774786" y="3259412"/>
                </a:cubicBezTo>
                <a:cubicBezTo>
                  <a:pt x="6774786" y="3248148"/>
                  <a:pt x="6774786" y="3240638"/>
                  <a:pt x="6773670" y="3233129"/>
                </a:cubicBezTo>
                <a:cubicBezTo>
                  <a:pt x="6771438" y="3221865"/>
                  <a:pt x="6773670" y="3203091"/>
                  <a:pt x="6770321" y="3191827"/>
                </a:cubicBezTo>
                <a:cubicBezTo>
                  <a:pt x="6770321" y="3188072"/>
                  <a:pt x="6770321" y="3184318"/>
                  <a:pt x="6771438" y="3180563"/>
                </a:cubicBezTo>
                <a:cubicBezTo>
                  <a:pt x="6773670" y="3169298"/>
                  <a:pt x="6775903" y="3165544"/>
                  <a:pt x="6779252" y="3165544"/>
                </a:cubicBezTo>
                <a:cubicBezTo>
                  <a:pt x="6780368" y="3165544"/>
                  <a:pt x="6782601" y="3161789"/>
                  <a:pt x="6781484" y="3154280"/>
                </a:cubicBezTo>
                <a:cubicBezTo>
                  <a:pt x="6777019" y="3139261"/>
                  <a:pt x="6774786" y="3120487"/>
                  <a:pt x="6772554" y="3101713"/>
                </a:cubicBezTo>
                <a:cubicBezTo>
                  <a:pt x="6772554" y="3097959"/>
                  <a:pt x="6771438" y="3094204"/>
                  <a:pt x="6770321" y="3094204"/>
                </a:cubicBezTo>
                <a:cubicBezTo>
                  <a:pt x="6769205" y="3094204"/>
                  <a:pt x="6769205" y="3097959"/>
                  <a:pt x="6768089" y="3101713"/>
                </a:cubicBezTo>
                <a:cubicBezTo>
                  <a:pt x="6768089" y="3116733"/>
                  <a:pt x="6763623" y="3135506"/>
                  <a:pt x="6766972" y="3154280"/>
                </a:cubicBezTo>
                <a:cubicBezTo>
                  <a:pt x="6766972" y="3158035"/>
                  <a:pt x="6766972" y="3165544"/>
                  <a:pt x="6765856" y="3165544"/>
                </a:cubicBezTo>
                <a:cubicBezTo>
                  <a:pt x="6762507" y="3165544"/>
                  <a:pt x="6762507" y="3176808"/>
                  <a:pt x="6762507" y="3184318"/>
                </a:cubicBezTo>
                <a:cubicBezTo>
                  <a:pt x="6762507" y="3191827"/>
                  <a:pt x="6760274" y="3195581"/>
                  <a:pt x="6758042" y="3191827"/>
                </a:cubicBezTo>
                <a:cubicBezTo>
                  <a:pt x="6756925" y="3191827"/>
                  <a:pt x="6755809" y="3184318"/>
                  <a:pt x="6753577" y="3180563"/>
                </a:cubicBezTo>
                <a:cubicBezTo>
                  <a:pt x="6753577" y="3188072"/>
                  <a:pt x="6752460" y="3191827"/>
                  <a:pt x="6753577" y="3195581"/>
                </a:cubicBezTo>
                <a:cubicBezTo>
                  <a:pt x="6755809" y="3203091"/>
                  <a:pt x="6754693" y="3214355"/>
                  <a:pt x="6754693" y="3221865"/>
                </a:cubicBezTo>
                <a:cubicBezTo>
                  <a:pt x="6755809" y="3233129"/>
                  <a:pt x="6752460" y="3240638"/>
                  <a:pt x="6753577" y="3251903"/>
                </a:cubicBezTo>
                <a:cubicBezTo>
                  <a:pt x="6754693" y="3266921"/>
                  <a:pt x="6750228" y="3263166"/>
                  <a:pt x="6747995" y="3270676"/>
                </a:cubicBezTo>
                <a:cubicBezTo>
                  <a:pt x="6746879" y="3274431"/>
                  <a:pt x="6746879" y="3281940"/>
                  <a:pt x="6746879" y="3285695"/>
                </a:cubicBezTo>
                <a:cubicBezTo>
                  <a:pt x="6746879" y="3304468"/>
                  <a:pt x="6746879" y="3323242"/>
                  <a:pt x="6746879" y="3345770"/>
                </a:cubicBezTo>
                <a:cubicBezTo>
                  <a:pt x="6746879" y="3364544"/>
                  <a:pt x="6746879" y="3387072"/>
                  <a:pt x="6746879" y="3409601"/>
                </a:cubicBezTo>
                <a:cubicBezTo>
                  <a:pt x="6746879" y="3409601"/>
                  <a:pt x="6745762" y="3409601"/>
                  <a:pt x="6745762" y="3409601"/>
                </a:cubicBezTo>
                <a:cubicBezTo>
                  <a:pt x="6745762" y="3390827"/>
                  <a:pt x="6745762" y="3368299"/>
                  <a:pt x="6744646" y="3345770"/>
                </a:cubicBezTo>
                <a:cubicBezTo>
                  <a:pt x="6743530" y="3353280"/>
                  <a:pt x="6741297" y="3357035"/>
                  <a:pt x="6741297" y="3360789"/>
                </a:cubicBezTo>
                <a:cubicBezTo>
                  <a:pt x="6740181" y="3398337"/>
                  <a:pt x="6736832" y="3435884"/>
                  <a:pt x="6737948" y="3473431"/>
                </a:cubicBezTo>
                <a:cubicBezTo>
                  <a:pt x="6737948" y="3480940"/>
                  <a:pt x="6737948" y="3488450"/>
                  <a:pt x="6737948" y="3495959"/>
                </a:cubicBezTo>
                <a:cubicBezTo>
                  <a:pt x="6737948" y="3518488"/>
                  <a:pt x="6735716" y="3533507"/>
                  <a:pt x="6731251" y="3544771"/>
                </a:cubicBezTo>
                <a:cubicBezTo>
                  <a:pt x="6731251" y="3556035"/>
                  <a:pt x="6731251" y="3567299"/>
                  <a:pt x="6731251" y="3578563"/>
                </a:cubicBezTo>
                <a:cubicBezTo>
                  <a:pt x="6731251" y="3586073"/>
                  <a:pt x="6730134" y="3586073"/>
                  <a:pt x="6729018" y="3589828"/>
                </a:cubicBezTo>
                <a:cubicBezTo>
                  <a:pt x="6727902" y="3593582"/>
                  <a:pt x="6726785" y="3589828"/>
                  <a:pt x="6725669" y="3586073"/>
                </a:cubicBezTo>
                <a:cubicBezTo>
                  <a:pt x="6721204" y="3574809"/>
                  <a:pt x="6721204" y="3574809"/>
                  <a:pt x="6724553" y="3559790"/>
                </a:cubicBezTo>
                <a:cubicBezTo>
                  <a:pt x="6725669" y="3556035"/>
                  <a:pt x="6729018" y="3544771"/>
                  <a:pt x="6730134" y="3544771"/>
                </a:cubicBezTo>
                <a:cubicBezTo>
                  <a:pt x="6727902" y="3529752"/>
                  <a:pt x="6731251" y="3518488"/>
                  <a:pt x="6731251" y="3507224"/>
                </a:cubicBezTo>
                <a:cubicBezTo>
                  <a:pt x="6729018" y="3492205"/>
                  <a:pt x="6729018" y="3473431"/>
                  <a:pt x="6731251" y="3462167"/>
                </a:cubicBezTo>
                <a:cubicBezTo>
                  <a:pt x="6731251" y="3454657"/>
                  <a:pt x="6732367" y="3450903"/>
                  <a:pt x="6731251" y="3443393"/>
                </a:cubicBezTo>
                <a:cubicBezTo>
                  <a:pt x="6731251" y="3435884"/>
                  <a:pt x="6732367" y="3428374"/>
                  <a:pt x="6730134" y="3417110"/>
                </a:cubicBezTo>
                <a:cubicBezTo>
                  <a:pt x="6729018" y="3409601"/>
                  <a:pt x="6732367" y="3398337"/>
                  <a:pt x="6731251" y="3390827"/>
                </a:cubicBezTo>
                <a:cubicBezTo>
                  <a:pt x="6729018" y="3387072"/>
                  <a:pt x="6730134" y="3379563"/>
                  <a:pt x="6730134" y="3375808"/>
                </a:cubicBezTo>
                <a:cubicBezTo>
                  <a:pt x="6730134" y="3368299"/>
                  <a:pt x="6732367" y="3372054"/>
                  <a:pt x="6733483" y="3368299"/>
                </a:cubicBezTo>
                <a:cubicBezTo>
                  <a:pt x="6733483" y="3364544"/>
                  <a:pt x="6733483" y="3357035"/>
                  <a:pt x="6733483" y="3349525"/>
                </a:cubicBezTo>
                <a:cubicBezTo>
                  <a:pt x="6732367" y="3349525"/>
                  <a:pt x="6731251" y="3345770"/>
                  <a:pt x="6731251" y="3342016"/>
                </a:cubicBezTo>
                <a:cubicBezTo>
                  <a:pt x="6732367" y="3334506"/>
                  <a:pt x="6734599" y="3338261"/>
                  <a:pt x="6735716" y="3338261"/>
                </a:cubicBezTo>
                <a:cubicBezTo>
                  <a:pt x="6735716" y="3330752"/>
                  <a:pt x="6735716" y="3323242"/>
                  <a:pt x="6735716" y="3315733"/>
                </a:cubicBezTo>
                <a:cubicBezTo>
                  <a:pt x="6733483" y="3319487"/>
                  <a:pt x="6733483" y="3311978"/>
                  <a:pt x="6733483" y="3308223"/>
                </a:cubicBezTo>
                <a:cubicBezTo>
                  <a:pt x="6734599" y="3300714"/>
                  <a:pt x="6735716" y="3304468"/>
                  <a:pt x="6737948" y="3304468"/>
                </a:cubicBezTo>
                <a:cubicBezTo>
                  <a:pt x="6737948" y="3285695"/>
                  <a:pt x="6735716" y="3263166"/>
                  <a:pt x="6739065" y="3244393"/>
                </a:cubicBezTo>
                <a:cubicBezTo>
                  <a:pt x="6740181" y="3240638"/>
                  <a:pt x="6740181" y="3236883"/>
                  <a:pt x="6739065" y="3233129"/>
                </a:cubicBezTo>
                <a:cubicBezTo>
                  <a:pt x="6736832" y="3229374"/>
                  <a:pt x="6736832" y="3221865"/>
                  <a:pt x="6737948" y="3218110"/>
                </a:cubicBezTo>
                <a:cubicBezTo>
                  <a:pt x="6737948" y="3206846"/>
                  <a:pt x="6736832" y="3191827"/>
                  <a:pt x="6735716" y="3184318"/>
                </a:cubicBezTo>
                <a:cubicBezTo>
                  <a:pt x="6733483" y="3173053"/>
                  <a:pt x="6733483" y="3161789"/>
                  <a:pt x="6735716" y="3150525"/>
                </a:cubicBezTo>
                <a:cubicBezTo>
                  <a:pt x="6736832" y="3143015"/>
                  <a:pt x="6737948" y="3131751"/>
                  <a:pt x="6737948" y="3116733"/>
                </a:cubicBezTo>
                <a:cubicBezTo>
                  <a:pt x="6736832" y="3109223"/>
                  <a:pt x="6737948" y="3097959"/>
                  <a:pt x="6737948" y="3090449"/>
                </a:cubicBezTo>
                <a:cubicBezTo>
                  <a:pt x="6734599" y="3086695"/>
                  <a:pt x="6735716" y="3079185"/>
                  <a:pt x="6735716" y="3075430"/>
                </a:cubicBezTo>
                <a:cubicBezTo>
                  <a:pt x="6735716" y="3067921"/>
                  <a:pt x="6735716" y="3064166"/>
                  <a:pt x="6735716" y="3056657"/>
                </a:cubicBezTo>
                <a:cubicBezTo>
                  <a:pt x="6732367" y="3045392"/>
                  <a:pt x="6732367" y="3034128"/>
                  <a:pt x="6735716" y="3022864"/>
                </a:cubicBezTo>
                <a:cubicBezTo>
                  <a:pt x="6735716" y="3022864"/>
                  <a:pt x="6735716" y="3019110"/>
                  <a:pt x="6735716" y="3019110"/>
                </a:cubicBezTo>
                <a:cubicBezTo>
                  <a:pt x="6735716" y="2989072"/>
                  <a:pt x="6735716" y="2989072"/>
                  <a:pt x="6742414" y="2977807"/>
                </a:cubicBezTo>
                <a:cubicBezTo>
                  <a:pt x="6743530" y="2977807"/>
                  <a:pt x="6744646" y="2977807"/>
                  <a:pt x="6744646" y="2977807"/>
                </a:cubicBezTo>
                <a:cubicBezTo>
                  <a:pt x="6747995" y="2970298"/>
                  <a:pt x="6751344" y="2974053"/>
                  <a:pt x="6751344" y="2989072"/>
                </a:cubicBezTo>
                <a:cubicBezTo>
                  <a:pt x="6751344" y="2996581"/>
                  <a:pt x="6751344" y="3007845"/>
                  <a:pt x="6751344" y="3019110"/>
                </a:cubicBezTo>
                <a:cubicBezTo>
                  <a:pt x="6751344" y="3026619"/>
                  <a:pt x="6751344" y="3030374"/>
                  <a:pt x="6753577" y="3030374"/>
                </a:cubicBezTo>
                <a:cubicBezTo>
                  <a:pt x="6755809" y="3030374"/>
                  <a:pt x="6754693" y="3026619"/>
                  <a:pt x="6754693" y="3019110"/>
                </a:cubicBezTo>
                <a:cubicBezTo>
                  <a:pt x="6754693" y="3015355"/>
                  <a:pt x="6755809" y="3007845"/>
                  <a:pt x="6753577" y="3004091"/>
                </a:cubicBezTo>
                <a:cubicBezTo>
                  <a:pt x="6752460" y="2996581"/>
                  <a:pt x="6752460" y="2989072"/>
                  <a:pt x="6753577" y="2985317"/>
                </a:cubicBezTo>
                <a:cubicBezTo>
                  <a:pt x="6754693" y="2974053"/>
                  <a:pt x="6754693" y="2962789"/>
                  <a:pt x="6754693" y="2955279"/>
                </a:cubicBezTo>
                <a:cubicBezTo>
                  <a:pt x="6754693" y="2947769"/>
                  <a:pt x="6755809" y="2940260"/>
                  <a:pt x="6756925" y="2936506"/>
                </a:cubicBezTo>
                <a:cubicBezTo>
                  <a:pt x="6761391" y="2917732"/>
                  <a:pt x="6765856" y="2898958"/>
                  <a:pt x="6773670" y="2891449"/>
                </a:cubicBezTo>
                <a:cubicBezTo>
                  <a:pt x="6774786" y="2898958"/>
                  <a:pt x="6774786" y="2902713"/>
                  <a:pt x="6774786" y="2906468"/>
                </a:cubicBezTo>
                <a:cubicBezTo>
                  <a:pt x="6774786" y="2928996"/>
                  <a:pt x="6774786" y="2947769"/>
                  <a:pt x="6774786" y="2966543"/>
                </a:cubicBezTo>
                <a:cubicBezTo>
                  <a:pt x="6773670" y="2974053"/>
                  <a:pt x="6775903" y="2981562"/>
                  <a:pt x="6778135" y="2985317"/>
                </a:cubicBezTo>
                <a:cubicBezTo>
                  <a:pt x="6778135" y="2962789"/>
                  <a:pt x="6778135" y="2940260"/>
                  <a:pt x="6778135" y="2917732"/>
                </a:cubicBezTo>
                <a:lnTo>
                  <a:pt x="6778135" y="2875684"/>
                </a:lnTo>
                <a:lnTo>
                  <a:pt x="6786583" y="2878326"/>
                </a:lnTo>
                <a:cubicBezTo>
                  <a:pt x="6789859" y="2882482"/>
                  <a:pt x="6791552" y="2889188"/>
                  <a:pt x="6791694" y="2898200"/>
                </a:cubicBezTo>
                <a:cubicBezTo>
                  <a:pt x="6793055" y="2958329"/>
                  <a:pt x="6794416" y="3018458"/>
                  <a:pt x="6795776" y="3078586"/>
                </a:cubicBezTo>
                <a:cubicBezTo>
                  <a:pt x="6795570" y="3100546"/>
                  <a:pt x="6791628" y="3122040"/>
                  <a:pt x="6793912" y="3144309"/>
                </a:cubicBezTo>
                <a:cubicBezTo>
                  <a:pt x="6795931" y="3158551"/>
                  <a:pt x="6798686" y="3166889"/>
                  <a:pt x="6810381" y="3164348"/>
                </a:cubicBezTo>
                <a:lnTo>
                  <a:pt x="6813297" y="3166550"/>
                </a:lnTo>
                <a:lnTo>
                  <a:pt x="6813020" y="3176338"/>
                </a:lnTo>
                <a:cubicBezTo>
                  <a:pt x="6812462" y="3186194"/>
                  <a:pt x="6811624" y="3195581"/>
                  <a:pt x="6810508" y="3203091"/>
                </a:cubicBezTo>
                <a:cubicBezTo>
                  <a:pt x="6809392" y="3221865"/>
                  <a:pt x="6808275" y="3240638"/>
                  <a:pt x="6809392" y="3255657"/>
                </a:cubicBezTo>
                <a:lnTo>
                  <a:pt x="6811023" y="3279433"/>
                </a:lnTo>
                <a:lnTo>
                  <a:pt x="6806162" y="3299731"/>
                </a:lnTo>
                <a:cubicBezTo>
                  <a:pt x="6806426" y="3307758"/>
                  <a:pt x="6808936" y="3318064"/>
                  <a:pt x="6807955" y="3325936"/>
                </a:cubicBezTo>
                <a:cubicBezTo>
                  <a:pt x="6806484" y="3337745"/>
                  <a:pt x="6809729" y="3342146"/>
                  <a:pt x="6815709" y="3344890"/>
                </a:cubicBezTo>
                <a:lnTo>
                  <a:pt x="6815843" y="3345045"/>
                </a:lnTo>
                <a:lnTo>
                  <a:pt x="6818161" y="3375373"/>
                </a:lnTo>
                <a:lnTo>
                  <a:pt x="6799904" y="3410875"/>
                </a:lnTo>
                <a:cubicBezTo>
                  <a:pt x="6801149" y="3411030"/>
                  <a:pt x="6800904" y="3412998"/>
                  <a:pt x="6802149" y="3413153"/>
                </a:cubicBezTo>
                <a:lnTo>
                  <a:pt x="6820171" y="3401660"/>
                </a:lnTo>
                <a:lnTo>
                  <a:pt x="6822787" y="3435884"/>
                </a:lnTo>
                <a:cubicBezTo>
                  <a:pt x="6822787" y="3462167"/>
                  <a:pt x="6822787" y="3484695"/>
                  <a:pt x="6822787" y="3510978"/>
                </a:cubicBezTo>
                <a:cubicBezTo>
                  <a:pt x="6822787" y="3514733"/>
                  <a:pt x="6821671" y="3522243"/>
                  <a:pt x="6823904" y="3525997"/>
                </a:cubicBezTo>
                <a:cubicBezTo>
                  <a:pt x="6826136" y="3529752"/>
                  <a:pt x="6828369" y="3522243"/>
                  <a:pt x="6828369" y="3518488"/>
                </a:cubicBezTo>
                <a:cubicBezTo>
                  <a:pt x="6829485" y="3503469"/>
                  <a:pt x="6831718" y="3492205"/>
                  <a:pt x="6832834" y="3477186"/>
                </a:cubicBezTo>
                <a:cubicBezTo>
                  <a:pt x="6833950" y="3458412"/>
                  <a:pt x="6833950" y="3439639"/>
                  <a:pt x="6837299" y="3420865"/>
                </a:cubicBezTo>
                <a:cubicBezTo>
                  <a:pt x="6838415" y="3428374"/>
                  <a:pt x="6840648" y="3428374"/>
                  <a:pt x="6840648" y="3435884"/>
                </a:cubicBezTo>
                <a:cubicBezTo>
                  <a:pt x="6840648" y="3450903"/>
                  <a:pt x="6843997" y="3462167"/>
                  <a:pt x="6845113" y="3473431"/>
                </a:cubicBezTo>
                <a:cubicBezTo>
                  <a:pt x="6845113" y="3477186"/>
                  <a:pt x="6847346" y="3480940"/>
                  <a:pt x="6848462" y="3480940"/>
                </a:cubicBezTo>
                <a:cubicBezTo>
                  <a:pt x="6850695" y="3477186"/>
                  <a:pt x="6849578" y="3473431"/>
                  <a:pt x="6849578" y="3469676"/>
                </a:cubicBezTo>
                <a:cubicBezTo>
                  <a:pt x="6849578" y="3465922"/>
                  <a:pt x="6849578" y="3462167"/>
                  <a:pt x="6849578" y="3454657"/>
                </a:cubicBezTo>
                <a:lnTo>
                  <a:pt x="6849273" y="3438246"/>
                </a:lnTo>
                <a:lnTo>
                  <a:pt x="6856933" y="3454203"/>
                </a:lnTo>
                <a:cubicBezTo>
                  <a:pt x="6857766" y="3466549"/>
                  <a:pt x="6854433" y="3480624"/>
                  <a:pt x="6847369" y="3496733"/>
                </a:cubicBezTo>
                <a:cubicBezTo>
                  <a:pt x="6838938" y="3513670"/>
                  <a:pt x="6841202" y="3525944"/>
                  <a:pt x="6853407" y="3529463"/>
                </a:cubicBezTo>
                <a:cubicBezTo>
                  <a:pt x="6859387" y="3532206"/>
                  <a:pt x="6865612" y="3532982"/>
                  <a:pt x="6872082" y="3531789"/>
                </a:cubicBezTo>
                <a:cubicBezTo>
                  <a:pt x="6890248" y="3528056"/>
                  <a:pt x="6898415" y="3503091"/>
                  <a:pt x="6889661" y="3482014"/>
                </a:cubicBezTo>
                <a:cubicBezTo>
                  <a:pt x="6882907" y="3465184"/>
                  <a:pt x="6881133" y="3448973"/>
                  <a:pt x="6880849" y="3430950"/>
                </a:cubicBezTo>
                <a:cubicBezTo>
                  <a:pt x="6881811" y="3413082"/>
                  <a:pt x="6880036" y="3396872"/>
                  <a:pt x="6872792" y="3383978"/>
                </a:cubicBezTo>
                <a:cubicBezTo>
                  <a:pt x="6860058" y="3364404"/>
                  <a:pt x="6860039" y="3354409"/>
                  <a:pt x="6875186" y="3334310"/>
                </a:cubicBezTo>
                <a:cubicBezTo>
                  <a:pt x="6884617" y="3319496"/>
                  <a:pt x="6888823" y="3306029"/>
                  <a:pt x="6888784" y="3286038"/>
                </a:cubicBezTo>
                <a:cubicBezTo>
                  <a:pt x="6889462" y="3250147"/>
                  <a:pt x="6883669" y="3215448"/>
                  <a:pt x="6882856" y="3181370"/>
                </a:cubicBezTo>
                <a:cubicBezTo>
                  <a:pt x="6881553" y="3151228"/>
                  <a:pt x="6885230" y="3121707"/>
                  <a:pt x="6899622" y="3097517"/>
                </a:cubicBezTo>
                <a:cubicBezTo>
                  <a:pt x="6908808" y="3084671"/>
                  <a:pt x="6907299" y="3076488"/>
                  <a:pt x="6901300" y="3063749"/>
                </a:cubicBezTo>
                <a:cubicBezTo>
                  <a:pt x="6873303" y="3004300"/>
                  <a:pt x="6863717" y="2939149"/>
                  <a:pt x="6894443" y="2865029"/>
                </a:cubicBezTo>
                <a:cubicBezTo>
                  <a:pt x="6899649" y="2853686"/>
                  <a:pt x="6898384" y="2843535"/>
                  <a:pt x="6897120" y="2833385"/>
                </a:cubicBezTo>
                <a:cubicBezTo>
                  <a:pt x="6895366" y="2827170"/>
                  <a:pt x="6891366" y="2818677"/>
                  <a:pt x="6896082" y="2811270"/>
                </a:cubicBezTo>
                <a:cubicBezTo>
                  <a:pt x="6902042" y="2804018"/>
                  <a:pt x="6906287" y="2810543"/>
                  <a:pt x="6911022" y="2813131"/>
                </a:cubicBezTo>
                <a:lnTo>
                  <a:pt x="6914682" y="2813944"/>
                </a:lnTo>
                <a:lnTo>
                  <a:pt x="6915416" y="2858630"/>
                </a:lnTo>
                <a:cubicBezTo>
                  <a:pt x="6916650" y="2884921"/>
                  <a:pt x="6916650" y="2911212"/>
                  <a:pt x="6916650" y="2937503"/>
                </a:cubicBezTo>
                <a:cubicBezTo>
                  <a:pt x="6916650" y="2937503"/>
                  <a:pt x="6916650" y="2941259"/>
                  <a:pt x="6916650" y="2945015"/>
                </a:cubicBezTo>
                <a:cubicBezTo>
                  <a:pt x="6916650" y="2952527"/>
                  <a:pt x="6915416" y="2963794"/>
                  <a:pt x="6917884" y="2967550"/>
                </a:cubicBezTo>
                <a:cubicBezTo>
                  <a:pt x="6917884" y="2982574"/>
                  <a:pt x="6920352" y="2997597"/>
                  <a:pt x="6920352" y="3012621"/>
                </a:cubicBezTo>
                <a:cubicBezTo>
                  <a:pt x="6920352" y="3020132"/>
                  <a:pt x="6920352" y="3023888"/>
                  <a:pt x="6921587" y="3031400"/>
                </a:cubicBezTo>
                <a:cubicBezTo>
                  <a:pt x="6922821" y="3038912"/>
                  <a:pt x="6921587" y="3046423"/>
                  <a:pt x="6921587" y="3057691"/>
                </a:cubicBezTo>
                <a:cubicBezTo>
                  <a:pt x="6921587" y="3065203"/>
                  <a:pt x="6924054" y="3072714"/>
                  <a:pt x="6924054" y="3083982"/>
                </a:cubicBezTo>
                <a:cubicBezTo>
                  <a:pt x="6924054" y="3087738"/>
                  <a:pt x="6922821" y="3091494"/>
                  <a:pt x="6921587" y="3099005"/>
                </a:cubicBezTo>
                <a:cubicBezTo>
                  <a:pt x="6921587" y="3106517"/>
                  <a:pt x="6925289" y="3102761"/>
                  <a:pt x="6925289" y="3106517"/>
                </a:cubicBezTo>
                <a:cubicBezTo>
                  <a:pt x="6925289" y="3110273"/>
                  <a:pt x="6925289" y="3110273"/>
                  <a:pt x="6925289" y="3114029"/>
                </a:cubicBezTo>
                <a:cubicBezTo>
                  <a:pt x="6925289" y="3132808"/>
                  <a:pt x="6926523" y="3155343"/>
                  <a:pt x="6927757" y="3174123"/>
                </a:cubicBezTo>
                <a:cubicBezTo>
                  <a:pt x="6927757" y="3189146"/>
                  <a:pt x="6928991" y="3204169"/>
                  <a:pt x="6930225" y="3219193"/>
                </a:cubicBezTo>
                <a:cubicBezTo>
                  <a:pt x="6931459" y="3241728"/>
                  <a:pt x="6931459" y="3241728"/>
                  <a:pt x="6930225" y="3264263"/>
                </a:cubicBezTo>
                <a:cubicBezTo>
                  <a:pt x="6928991" y="3271775"/>
                  <a:pt x="6927757" y="3279287"/>
                  <a:pt x="6932693" y="3279287"/>
                </a:cubicBezTo>
                <a:cubicBezTo>
                  <a:pt x="6935161" y="3279287"/>
                  <a:pt x="6936395" y="3290554"/>
                  <a:pt x="6935161" y="3298066"/>
                </a:cubicBezTo>
                <a:cubicBezTo>
                  <a:pt x="6931459" y="3313089"/>
                  <a:pt x="6933927" y="3324357"/>
                  <a:pt x="6933927" y="3339380"/>
                </a:cubicBezTo>
                <a:cubicBezTo>
                  <a:pt x="6932693" y="3346892"/>
                  <a:pt x="6937629" y="3361915"/>
                  <a:pt x="6940097" y="3358160"/>
                </a:cubicBezTo>
                <a:cubicBezTo>
                  <a:pt x="6946267" y="3358160"/>
                  <a:pt x="6949969" y="3361915"/>
                  <a:pt x="6949969" y="3373183"/>
                </a:cubicBezTo>
                <a:cubicBezTo>
                  <a:pt x="6949969" y="3388206"/>
                  <a:pt x="6952437" y="3399474"/>
                  <a:pt x="6952437" y="3414497"/>
                </a:cubicBezTo>
                <a:cubicBezTo>
                  <a:pt x="6952437" y="3429521"/>
                  <a:pt x="6951203" y="3444544"/>
                  <a:pt x="6952437" y="3463324"/>
                </a:cubicBezTo>
                <a:cubicBezTo>
                  <a:pt x="6953671" y="3478347"/>
                  <a:pt x="6953671" y="3493370"/>
                  <a:pt x="6952437" y="3508394"/>
                </a:cubicBezTo>
                <a:cubicBezTo>
                  <a:pt x="6951203" y="3519661"/>
                  <a:pt x="6954905" y="3523417"/>
                  <a:pt x="6957373" y="3527173"/>
                </a:cubicBezTo>
                <a:cubicBezTo>
                  <a:pt x="6961075" y="3538441"/>
                  <a:pt x="6963543" y="3534685"/>
                  <a:pt x="6963543" y="3519661"/>
                </a:cubicBezTo>
                <a:cubicBezTo>
                  <a:pt x="6963543" y="3515906"/>
                  <a:pt x="6963543" y="3508394"/>
                  <a:pt x="6963543" y="3500882"/>
                </a:cubicBezTo>
                <a:cubicBezTo>
                  <a:pt x="6964777" y="3493370"/>
                  <a:pt x="6964777" y="3482103"/>
                  <a:pt x="6967245" y="3482103"/>
                </a:cubicBezTo>
                <a:cubicBezTo>
                  <a:pt x="6973415" y="3482103"/>
                  <a:pt x="6973415" y="3470835"/>
                  <a:pt x="6973415" y="3459568"/>
                </a:cubicBezTo>
                <a:cubicBezTo>
                  <a:pt x="6973415" y="3444544"/>
                  <a:pt x="6973415" y="3433277"/>
                  <a:pt x="6977117" y="3425765"/>
                </a:cubicBezTo>
                <a:cubicBezTo>
                  <a:pt x="6979585" y="3418253"/>
                  <a:pt x="6979585" y="3403230"/>
                  <a:pt x="6977117" y="3391962"/>
                </a:cubicBezTo>
                <a:cubicBezTo>
                  <a:pt x="6973415" y="3376939"/>
                  <a:pt x="6975883" y="3358160"/>
                  <a:pt x="6975883" y="3339380"/>
                </a:cubicBezTo>
                <a:cubicBezTo>
                  <a:pt x="6975883" y="3335624"/>
                  <a:pt x="6977117" y="3335624"/>
                  <a:pt x="6977117" y="3331869"/>
                </a:cubicBezTo>
                <a:cubicBezTo>
                  <a:pt x="6979585" y="3328113"/>
                  <a:pt x="6980819" y="3331869"/>
                  <a:pt x="6980819" y="3335624"/>
                </a:cubicBezTo>
                <a:cubicBezTo>
                  <a:pt x="6980819" y="3346892"/>
                  <a:pt x="6980819" y="3354404"/>
                  <a:pt x="6983287" y="3358160"/>
                </a:cubicBezTo>
                <a:cubicBezTo>
                  <a:pt x="6986989" y="3369427"/>
                  <a:pt x="6989457" y="3365671"/>
                  <a:pt x="6991925" y="3365671"/>
                </a:cubicBezTo>
                <a:cubicBezTo>
                  <a:pt x="6991925" y="3354404"/>
                  <a:pt x="6993159" y="3343136"/>
                  <a:pt x="6993159" y="3328113"/>
                </a:cubicBezTo>
                <a:cubicBezTo>
                  <a:pt x="6994393" y="3335624"/>
                  <a:pt x="6994393" y="3339380"/>
                  <a:pt x="6994393" y="3343136"/>
                </a:cubicBezTo>
                <a:cubicBezTo>
                  <a:pt x="6994393" y="3354404"/>
                  <a:pt x="6995627" y="3365671"/>
                  <a:pt x="6994393" y="3376939"/>
                </a:cubicBezTo>
                <a:cubicBezTo>
                  <a:pt x="6993159" y="3391962"/>
                  <a:pt x="6996861" y="3395718"/>
                  <a:pt x="6998095" y="3410742"/>
                </a:cubicBezTo>
                <a:cubicBezTo>
                  <a:pt x="6999329" y="3425765"/>
                  <a:pt x="7000563" y="3425765"/>
                  <a:pt x="7005499" y="3418253"/>
                </a:cubicBezTo>
                <a:cubicBezTo>
                  <a:pt x="7009201" y="3414497"/>
                  <a:pt x="7010435" y="3406986"/>
                  <a:pt x="7009201" y="3399474"/>
                </a:cubicBezTo>
                <a:cubicBezTo>
                  <a:pt x="7006733" y="3388206"/>
                  <a:pt x="7007967" y="3376939"/>
                  <a:pt x="7007967" y="3369427"/>
                </a:cubicBezTo>
                <a:cubicBezTo>
                  <a:pt x="7006733" y="3346892"/>
                  <a:pt x="7009201" y="3328113"/>
                  <a:pt x="7005499" y="3305578"/>
                </a:cubicBezTo>
                <a:cubicBezTo>
                  <a:pt x="7005499" y="3305578"/>
                  <a:pt x="7005499" y="3301822"/>
                  <a:pt x="7006733" y="3298066"/>
                </a:cubicBezTo>
                <a:cubicBezTo>
                  <a:pt x="7009201" y="3279287"/>
                  <a:pt x="7009201" y="3264263"/>
                  <a:pt x="7009201" y="3245484"/>
                </a:cubicBezTo>
                <a:cubicBezTo>
                  <a:pt x="7010435" y="3219193"/>
                  <a:pt x="7012903" y="3192902"/>
                  <a:pt x="7011669" y="3166611"/>
                </a:cubicBezTo>
                <a:cubicBezTo>
                  <a:pt x="7011669" y="3166611"/>
                  <a:pt x="7011669" y="3162855"/>
                  <a:pt x="7011669" y="3162855"/>
                </a:cubicBezTo>
                <a:cubicBezTo>
                  <a:pt x="7012903" y="3162855"/>
                  <a:pt x="7012903" y="3162855"/>
                  <a:pt x="7012903" y="3162855"/>
                </a:cubicBezTo>
                <a:cubicBezTo>
                  <a:pt x="7014137" y="3162855"/>
                  <a:pt x="7015371" y="3162855"/>
                  <a:pt x="7015371" y="3166611"/>
                </a:cubicBezTo>
                <a:cubicBezTo>
                  <a:pt x="7015371" y="3170367"/>
                  <a:pt x="7015371" y="3174123"/>
                  <a:pt x="7015371" y="3177878"/>
                </a:cubicBezTo>
                <a:cubicBezTo>
                  <a:pt x="7015371" y="3200414"/>
                  <a:pt x="7015371" y="3222949"/>
                  <a:pt x="7015371" y="3245484"/>
                </a:cubicBezTo>
                <a:cubicBezTo>
                  <a:pt x="7015371" y="3249240"/>
                  <a:pt x="7015371" y="3256751"/>
                  <a:pt x="7017839" y="3256751"/>
                </a:cubicBezTo>
                <a:cubicBezTo>
                  <a:pt x="7022775" y="3252996"/>
                  <a:pt x="7022775" y="3268019"/>
                  <a:pt x="7022775" y="3275531"/>
                </a:cubicBezTo>
                <a:cubicBezTo>
                  <a:pt x="7022775" y="3290554"/>
                  <a:pt x="7022775" y="3305578"/>
                  <a:pt x="7022775" y="3320601"/>
                </a:cubicBezTo>
                <a:cubicBezTo>
                  <a:pt x="7022775" y="3331869"/>
                  <a:pt x="7024009" y="3343136"/>
                  <a:pt x="7025243" y="3354404"/>
                </a:cubicBezTo>
                <a:cubicBezTo>
                  <a:pt x="7027711" y="3350648"/>
                  <a:pt x="7028945" y="3343136"/>
                  <a:pt x="7028945" y="3335624"/>
                </a:cubicBezTo>
                <a:cubicBezTo>
                  <a:pt x="7028945" y="3305578"/>
                  <a:pt x="7026477" y="3275531"/>
                  <a:pt x="7030179" y="3245484"/>
                </a:cubicBezTo>
                <a:cubicBezTo>
                  <a:pt x="7030179" y="3196658"/>
                  <a:pt x="7030179" y="3147832"/>
                  <a:pt x="7030179" y="3102761"/>
                </a:cubicBezTo>
                <a:cubicBezTo>
                  <a:pt x="7030179" y="3095249"/>
                  <a:pt x="7026477" y="3091494"/>
                  <a:pt x="7028945" y="3083982"/>
                </a:cubicBezTo>
                <a:cubicBezTo>
                  <a:pt x="7032647" y="3072714"/>
                  <a:pt x="7030179" y="3057691"/>
                  <a:pt x="7030179" y="3046423"/>
                </a:cubicBezTo>
                <a:cubicBezTo>
                  <a:pt x="7030179" y="3035156"/>
                  <a:pt x="7031413" y="3020132"/>
                  <a:pt x="7028945" y="3008865"/>
                </a:cubicBezTo>
                <a:cubicBezTo>
                  <a:pt x="7027711" y="3001353"/>
                  <a:pt x="7028945" y="2990085"/>
                  <a:pt x="7028945" y="2982574"/>
                </a:cubicBezTo>
                <a:cubicBezTo>
                  <a:pt x="7031413" y="2963794"/>
                  <a:pt x="7032647" y="2941259"/>
                  <a:pt x="7032647" y="2918724"/>
                </a:cubicBezTo>
                <a:lnTo>
                  <a:pt x="7030676" y="2906724"/>
                </a:lnTo>
                <a:lnTo>
                  <a:pt x="7034697" y="2916476"/>
                </a:lnTo>
                <a:cubicBezTo>
                  <a:pt x="7041187" y="2925279"/>
                  <a:pt x="7044941" y="2935740"/>
                  <a:pt x="7043470" y="2947548"/>
                </a:cubicBezTo>
                <a:cubicBezTo>
                  <a:pt x="7039567" y="2989033"/>
                  <a:pt x="7044870" y="3027668"/>
                  <a:pt x="7047682" y="3065993"/>
                </a:cubicBezTo>
                <a:cubicBezTo>
                  <a:pt x="7050985" y="3100381"/>
                  <a:pt x="7053043" y="3134614"/>
                  <a:pt x="7044895" y="3169575"/>
                </a:cubicBezTo>
                <a:cubicBezTo>
                  <a:pt x="7041934" y="3183196"/>
                  <a:pt x="7043444" y="3191379"/>
                  <a:pt x="7048933" y="3198059"/>
                </a:cubicBezTo>
                <a:cubicBezTo>
                  <a:pt x="7055423" y="3206862"/>
                  <a:pt x="7062912" y="3217788"/>
                  <a:pt x="7058461" y="3233222"/>
                </a:cubicBezTo>
                <a:cubicBezTo>
                  <a:pt x="7049314" y="3266060"/>
                  <a:pt x="7054597" y="3294699"/>
                  <a:pt x="7066595" y="3320177"/>
                </a:cubicBezTo>
                <a:cubicBezTo>
                  <a:pt x="7083348" y="3358239"/>
                  <a:pt x="7085425" y="3402468"/>
                  <a:pt x="7070827" y="3448617"/>
                </a:cubicBezTo>
                <a:cubicBezTo>
                  <a:pt x="7066130" y="3466020"/>
                  <a:pt x="7067885" y="3472234"/>
                  <a:pt x="7079090" y="3473630"/>
                </a:cubicBezTo>
                <a:cubicBezTo>
                  <a:pt x="7082825" y="3474095"/>
                  <a:pt x="7086560" y="3474561"/>
                  <a:pt x="7088805" y="3476839"/>
                </a:cubicBezTo>
                <a:cubicBezTo>
                  <a:pt x="7111764" y="3505681"/>
                  <a:pt x="7133477" y="3534368"/>
                  <a:pt x="7133083" y="3588282"/>
                </a:cubicBezTo>
                <a:cubicBezTo>
                  <a:pt x="7132858" y="3600246"/>
                  <a:pt x="7136838" y="3598743"/>
                  <a:pt x="7142308" y="3595427"/>
                </a:cubicBezTo>
                <a:cubicBezTo>
                  <a:pt x="7145043" y="3593769"/>
                  <a:pt x="7148024" y="3590143"/>
                  <a:pt x="7151004" y="3586517"/>
                </a:cubicBezTo>
                <a:cubicBezTo>
                  <a:pt x="7156965" y="3579265"/>
                  <a:pt x="7161680" y="3571857"/>
                  <a:pt x="7168170" y="3580660"/>
                </a:cubicBezTo>
                <a:cubicBezTo>
                  <a:pt x="7174904" y="3587495"/>
                  <a:pt x="7168699" y="3596715"/>
                  <a:pt x="7166228" y="3606401"/>
                </a:cubicBezTo>
                <a:cubicBezTo>
                  <a:pt x="7160041" y="3625617"/>
                  <a:pt x="7153610" y="3646801"/>
                  <a:pt x="7159119" y="3663476"/>
                </a:cubicBezTo>
                <a:cubicBezTo>
                  <a:pt x="7165383" y="3684243"/>
                  <a:pt x="7160422" y="3693618"/>
                  <a:pt x="7148746" y="3706154"/>
                </a:cubicBezTo>
                <a:cubicBezTo>
                  <a:pt x="7145765" y="3709780"/>
                  <a:pt x="7142785" y="3713407"/>
                  <a:pt x="7140805" y="3719156"/>
                </a:cubicBezTo>
                <a:cubicBezTo>
                  <a:pt x="7136334" y="3724595"/>
                  <a:pt x="7134354" y="3730344"/>
                  <a:pt x="7138353" y="3738837"/>
                </a:cubicBezTo>
                <a:cubicBezTo>
                  <a:pt x="7141353" y="3745206"/>
                  <a:pt x="7146333" y="3745827"/>
                  <a:pt x="7150804" y="3740388"/>
                </a:cubicBezTo>
                <a:cubicBezTo>
                  <a:pt x="7156519" y="3735104"/>
                  <a:pt x="7161744" y="3733756"/>
                  <a:pt x="7166460" y="3726349"/>
                </a:cubicBezTo>
                <a:cubicBezTo>
                  <a:pt x="7168195" y="3722567"/>
                  <a:pt x="7169930" y="3718786"/>
                  <a:pt x="7173420" y="3721220"/>
                </a:cubicBezTo>
                <a:cubicBezTo>
                  <a:pt x="7175665" y="3723498"/>
                  <a:pt x="7173685" y="3729247"/>
                  <a:pt x="7173194" y="3733183"/>
                </a:cubicBezTo>
                <a:cubicBezTo>
                  <a:pt x="7172459" y="3739088"/>
                  <a:pt x="7171969" y="3743024"/>
                  <a:pt x="7168988" y="3746650"/>
                </a:cubicBezTo>
                <a:cubicBezTo>
                  <a:pt x="7166008" y="3750276"/>
                  <a:pt x="7165518" y="3754212"/>
                  <a:pt x="7167518" y="3758459"/>
                </a:cubicBezTo>
                <a:cubicBezTo>
                  <a:pt x="7178516" y="3781814"/>
                  <a:pt x="7181554" y="3808174"/>
                  <a:pt x="7176632" y="3837541"/>
                </a:cubicBezTo>
                <a:cubicBezTo>
                  <a:pt x="7173671" y="3851163"/>
                  <a:pt x="7171955" y="3864939"/>
                  <a:pt x="7171485" y="3878871"/>
                </a:cubicBezTo>
                <a:cubicBezTo>
                  <a:pt x="7170504" y="3886744"/>
                  <a:pt x="7169033" y="3898552"/>
                  <a:pt x="7174768" y="3903264"/>
                </a:cubicBezTo>
                <a:cubicBezTo>
                  <a:pt x="7179503" y="3905852"/>
                  <a:pt x="7184464" y="3896477"/>
                  <a:pt x="7188934" y="3891038"/>
                </a:cubicBezTo>
                <a:cubicBezTo>
                  <a:pt x="7191914" y="3887412"/>
                  <a:pt x="7193650" y="3883631"/>
                  <a:pt x="7196630" y="3880004"/>
                </a:cubicBezTo>
                <a:cubicBezTo>
                  <a:pt x="7199610" y="3876378"/>
                  <a:pt x="7203326" y="3866848"/>
                  <a:pt x="7207816" y="3871405"/>
                </a:cubicBezTo>
                <a:cubicBezTo>
                  <a:pt x="7212551" y="3873993"/>
                  <a:pt x="7211325" y="3883833"/>
                  <a:pt x="7209099" y="3891551"/>
                </a:cubicBezTo>
                <a:cubicBezTo>
                  <a:pt x="7206893" y="3909264"/>
                  <a:pt x="7207667" y="3923351"/>
                  <a:pt x="7210441" y="3941684"/>
                </a:cubicBezTo>
                <a:cubicBezTo>
                  <a:pt x="7217988" y="3982597"/>
                  <a:pt x="7209067" y="4003471"/>
                  <a:pt x="7182205" y="4016114"/>
                </a:cubicBezTo>
                <a:cubicBezTo>
                  <a:pt x="7171510" y="4020778"/>
                  <a:pt x="7165304" y="4029998"/>
                  <a:pt x="7164588" y="4045898"/>
                </a:cubicBezTo>
                <a:cubicBezTo>
                  <a:pt x="7188243" y="4048844"/>
                  <a:pt x="7210653" y="4051636"/>
                  <a:pt x="7234309" y="4054582"/>
                </a:cubicBezTo>
                <a:cubicBezTo>
                  <a:pt x="7238986" y="4027184"/>
                  <a:pt x="7245946" y="4022055"/>
                  <a:pt x="7256171" y="4031323"/>
                </a:cubicBezTo>
                <a:cubicBezTo>
                  <a:pt x="7259661" y="4033756"/>
                  <a:pt x="7261170" y="4041939"/>
                  <a:pt x="7265395" y="4038468"/>
                </a:cubicBezTo>
                <a:cubicBezTo>
                  <a:pt x="7269866" y="4033029"/>
                  <a:pt x="7269601" y="4025001"/>
                  <a:pt x="7269092" y="4018942"/>
                </a:cubicBezTo>
                <a:cubicBezTo>
                  <a:pt x="7269827" y="4013037"/>
                  <a:pt x="7269072" y="4008946"/>
                  <a:pt x="7268318" y="4004855"/>
                </a:cubicBezTo>
                <a:cubicBezTo>
                  <a:pt x="7267299" y="3992736"/>
                  <a:pt x="7269279" y="3986987"/>
                  <a:pt x="7278239" y="3986104"/>
                </a:cubicBezTo>
                <a:cubicBezTo>
                  <a:pt x="7283464" y="3984756"/>
                  <a:pt x="7291670" y="3979782"/>
                  <a:pt x="7289161" y="3969477"/>
                </a:cubicBezTo>
                <a:cubicBezTo>
                  <a:pt x="7287141" y="3955235"/>
                  <a:pt x="7288857" y="3941458"/>
                  <a:pt x="7289328" y="3927526"/>
                </a:cubicBezTo>
                <a:cubicBezTo>
                  <a:pt x="7289554" y="3915562"/>
                  <a:pt x="7288780" y="3901476"/>
                  <a:pt x="7292986" y="3888009"/>
                </a:cubicBezTo>
                <a:cubicBezTo>
                  <a:pt x="7296947" y="3876510"/>
                  <a:pt x="7301153" y="3863044"/>
                  <a:pt x="7312377" y="3874435"/>
                </a:cubicBezTo>
                <a:cubicBezTo>
                  <a:pt x="7315622" y="3878837"/>
                  <a:pt x="7318603" y="3875210"/>
                  <a:pt x="7320828" y="3867493"/>
                </a:cubicBezTo>
                <a:cubicBezTo>
                  <a:pt x="7324505" y="3837971"/>
                  <a:pt x="7320751" y="3827511"/>
                  <a:pt x="7302321" y="3823216"/>
                </a:cubicBezTo>
                <a:cubicBezTo>
                  <a:pt x="7296096" y="3822441"/>
                  <a:pt x="7291361" y="3819853"/>
                  <a:pt x="7289851" y="3811670"/>
                </a:cubicBezTo>
                <a:cubicBezTo>
                  <a:pt x="7287832" y="3797428"/>
                  <a:pt x="7287058" y="3783341"/>
                  <a:pt x="7291509" y="3767906"/>
                </a:cubicBezTo>
                <a:cubicBezTo>
                  <a:pt x="7292000" y="3763970"/>
                  <a:pt x="7297225" y="3762622"/>
                  <a:pt x="7299470" y="3764901"/>
                </a:cubicBezTo>
                <a:cubicBezTo>
                  <a:pt x="7303205" y="3765366"/>
                  <a:pt x="7308185" y="3765986"/>
                  <a:pt x="7311165" y="3762360"/>
                </a:cubicBezTo>
                <a:cubicBezTo>
                  <a:pt x="7315636" y="3756921"/>
                  <a:pt x="7325331" y="3750134"/>
                  <a:pt x="7318596" y="3743299"/>
                </a:cubicBezTo>
                <a:cubicBezTo>
                  <a:pt x="7306862" y="3725849"/>
                  <a:pt x="7309314" y="3706168"/>
                  <a:pt x="7312010" y="3684518"/>
                </a:cubicBezTo>
                <a:cubicBezTo>
                  <a:pt x="7312236" y="3672555"/>
                  <a:pt x="7312462" y="3660591"/>
                  <a:pt x="7307463" y="3649975"/>
                </a:cubicBezTo>
                <a:cubicBezTo>
                  <a:pt x="7289710" y="3609789"/>
                  <a:pt x="7294632" y="3580423"/>
                  <a:pt x="7325454" y="3556281"/>
                </a:cubicBezTo>
                <a:cubicBezTo>
                  <a:pt x="7333905" y="3549339"/>
                  <a:pt x="7337621" y="3539808"/>
                  <a:pt x="7331376" y="3529037"/>
                </a:cubicBezTo>
                <a:cubicBezTo>
                  <a:pt x="7319378" y="3503559"/>
                  <a:pt x="7318075" y="3473417"/>
                  <a:pt x="7320752" y="3441773"/>
                </a:cubicBezTo>
                <a:cubicBezTo>
                  <a:pt x="7321468" y="3425873"/>
                  <a:pt x="7324674" y="3410283"/>
                  <a:pt x="7325635" y="3392415"/>
                </a:cubicBezTo>
                <a:cubicBezTo>
                  <a:pt x="7326823" y="3362583"/>
                  <a:pt x="7330009" y="3336998"/>
                  <a:pt x="7353890" y="3327980"/>
                </a:cubicBezTo>
                <a:cubicBezTo>
                  <a:pt x="7345175" y="3326895"/>
                  <a:pt x="7338705" y="3328088"/>
                  <a:pt x="7331970" y="3321253"/>
                </a:cubicBezTo>
                <a:cubicBezTo>
                  <a:pt x="7322746" y="3314108"/>
                  <a:pt x="7320727" y="3299866"/>
                  <a:pt x="7322443" y="3286089"/>
                </a:cubicBezTo>
                <a:cubicBezTo>
                  <a:pt x="7325649" y="3270499"/>
                  <a:pt x="7333138" y="3281425"/>
                  <a:pt x="7338363" y="3280078"/>
                </a:cubicBezTo>
                <a:cubicBezTo>
                  <a:pt x="7346079" y="3279040"/>
                  <a:pt x="7352039" y="3271788"/>
                  <a:pt x="7349775" y="3259514"/>
                </a:cubicBezTo>
                <a:cubicBezTo>
                  <a:pt x="7346756" y="3243149"/>
                  <a:pt x="7348472" y="3229372"/>
                  <a:pt x="7351923" y="3211814"/>
                </a:cubicBezTo>
                <a:cubicBezTo>
                  <a:pt x="7358355" y="3190630"/>
                  <a:pt x="7361051" y="3168981"/>
                  <a:pt x="7353543" y="3148059"/>
                </a:cubicBezTo>
                <a:cubicBezTo>
                  <a:pt x="7348788" y="3135475"/>
                  <a:pt x="7351504" y="3123822"/>
                  <a:pt x="7358955" y="3114756"/>
                </a:cubicBezTo>
                <a:cubicBezTo>
                  <a:pt x="7363425" y="3109317"/>
                  <a:pt x="7367896" y="3103878"/>
                  <a:pt x="7370876" y="3100252"/>
                </a:cubicBezTo>
                <a:cubicBezTo>
                  <a:pt x="7377082" y="3091032"/>
                  <a:pt x="7386532" y="3086213"/>
                  <a:pt x="7385513" y="3074094"/>
                </a:cubicBezTo>
                <a:cubicBezTo>
                  <a:pt x="7384494" y="3061976"/>
                  <a:pt x="7375534" y="3062858"/>
                  <a:pt x="7369309" y="3062083"/>
                </a:cubicBezTo>
                <a:cubicBezTo>
                  <a:pt x="7363084" y="3061307"/>
                  <a:pt x="7366554" y="3053745"/>
                  <a:pt x="7366045" y="3047686"/>
                </a:cubicBezTo>
                <a:cubicBezTo>
                  <a:pt x="7366780" y="3041781"/>
                  <a:pt x="7367515" y="3035877"/>
                  <a:pt x="7372250" y="3038465"/>
                </a:cubicBezTo>
                <a:cubicBezTo>
                  <a:pt x="7385455" y="3044108"/>
                  <a:pt x="7390661" y="3032764"/>
                  <a:pt x="7394112" y="3015206"/>
                </a:cubicBezTo>
                <a:lnTo>
                  <a:pt x="7394458" y="3014444"/>
                </a:lnTo>
                <a:lnTo>
                  <a:pt x="7405805" y="3039062"/>
                </a:lnTo>
                <a:cubicBezTo>
                  <a:pt x="7417195" y="3050327"/>
                  <a:pt x="7420991" y="3065346"/>
                  <a:pt x="7409602" y="3076610"/>
                </a:cubicBezTo>
                <a:cubicBezTo>
                  <a:pt x="7398212" y="3091629"/>
                  <a:pt x="7394416" y="3110402"/>
                  <a:pt x="7398212" y="3129176"/>
                </a:cubicBezTo>
                <a:cubicBezTo>
                  <a:pt x="7398212" y="3136685"/>
                  <a:pt x="7398212" y="3147949"/>
                  <a:pt x="7398212" y="3159214"/>
                </a:cubicBezTo>
                <a:cubicBezTo>
                  <a:pt x="7398212" y="3166723"/>
                  <a:pt x="7398212" y="3170478"/>
                  <a:pt x="7402009" y="3174233"/>
                </a:cubicBezTo>
                <a:cubicBezTo>
                  <a:pt x="7413398" y="3185497"/>
                  <a:pt x="7409602" y="3200516"/>
                  <a:pt x="7409602" y="3215535"/>
                </a:cubicBezTo>
                <a:cubicBezTo>
                  <a:pt x="7409602" y="3219289"/>
                  <a:pt x="7405805" y="3226799"/>
                  <a:pt x="7413398" y="3230553"/>
                </a:cubicBezTo>
                <a:lnTo>
                  <a:pt x="7419530" y="3236031"/>
                </a:lnTo>
                <a:lnTo>
                  <a:pt x="7419722" y="3256234"/>
                </a:lnTo>
                <a:cubicBezTo>
                  <a:pt x="7421505" y="3277442"/>
                  <a:pt x="7425279" y="3297898"/>
                  <a:pt x="7432288" y="3317759"/>
                </a:cubicBezTo>
                <a:cubicBezTo>
                  <a:pt x="7440796" y="3340804"/>
                  <a:pt x="7453775" y="3358409"/>
                  <a:pt x="7468245" y="3374202"/>
                </a:cubicBezTo>
                <a:cubicBezTo>
                  <a:pt x="7451588" y="3386118"/>
                  <a:pt x="7449118" y="3395803"/>
                  <a:pt x="7459116" y="3417035"/>
                </a:cubicBezTo>
                <a:cubicBezTo>
                  <a:pt x="7462116" y="3423405"/>
                  <a:pt x="7467851" y="3428116"/>
                  <a:pt x="7474321" y="3426923"/>
                </a:cubicBezTo>
                <a:cubicBezTo>
                  <a:pt x="7485771" y="3426351"/>
                  <a:pt x="7487790" y="3440593"/>
                  <a:pt x="7487319" y="3454525"/>
                </a:cubicBezTo>
                <a:cubicBezTo>
                  <a:pt x="7488093" y="3468612"/>
                  <a:pt x="7481133" y="3473741"/>
                  <a:pt x="7474172" y="3478870"/>
                </a:cubicBezTo>
                <a:cubicBezTo>
                  <a:pt x="7467457" y="3482030"/>
                  <a:pt x="7459987" y="3481100"/>
                  <a:pt x="7451046" y="3491978"/>
                </a:cubicBezTo>
                <a:cubicBezTo>
                  <a:pt x="7466722" y="3487935"/>
                  <a:pt x="7468986" y="3500209"/>
                  <a:pt x="7469515" y="3516264"/>
                </a:cubicBezTo>
                <a:cubicBezTo>
                  <a:pt x="7469044" y="3530196"/>
                  <a:pt x="7473308" y="3546716"/>
                  <a:pt x="7481023" y="3545678"/>
                </a:cubicBezTo>
                <a:cubicBezTo>
                  <a:pt x="7495208" y="3543448"/>
                  <a:pt x="7509149" y="3543185"/>
                  <a:pt x="7522070" y="3530804"/>
                </a:cubicBezTo>
                <a:cubicBezTo>
                  <a:pt x="7529276" y="3523707"/>
                  <a:pt x="7531501" y="3515990"/>
                  <a:pt x="7531972" y="3502058"/>
                </a:cubicBezTo>
                <a:cubicBezTo>
                  <a:pt x="7530708" y="3491907"/>
                  <a:pt x="7528708" y="3487661"/>
                  <a:pt x="7520993" y="3488699"/>
                </a:cubicBezTo>
                <a:cubicBezTo>
                  <a:pt x="7516013" y="3488078"/>
                  <a:pt x="7514258" y="3481864"/>
                  <a:pt x="7514993" y="3475960"/>
                </a:cubicBezTo>
                <a:cubicBezTo>
                  <a:pt x="7519180" y="3452497"/>
                  <a:pt x="7513426" y="3437790"/>
                  <a:pt x="7506427" y="3422928"/>
                </a:cubicBezTo>
                <a:cubicBezTo>
                  <a:pt x="7500673" y="3408221"/>
                  <a:pt x="7500144" y="3392166"/>
                  <a:pt x="7510575" y="3379474"/>
                </a:cubicBezTo>
                <a:cubicBezTo>
                  <a:pt x="7518026" y="3370409"/>
                  <a:pt x="7516026" y="3366163"/>
                  <a:pt x="7508311" y="3367201"/>
                </a:cubicBezTo>
                <a:cubicBezTo>
                  <a:pt x="7503331" y="3366580"/>
                  <a:pt x="7502576" y="3362489"/>
                  <a:pt x="7501067" y="3354306"/>
                </a:cubicBezTo>
                <a:cubicBezTo>
                  <a:pt x="7499415" y="3337112"/>
                  <a:pt x="7499693" y="3319659"/>
                  <a:pt x="7501838" y="3302438"/>
                </a:cubicBezTo>
                <a:lnTo>
                  <a:pt x="7507445" y="3278804"/>
                </a:lnTo>
                <a:lnTo>
                  <a:pt x="7507835" y="3278895"/>
                </a:lnTo>
                <a:cubicBezTo>
                  <a:pt x="7516852" y="3283119"/>
                  <a:pt x="7523496" y="3290629"/>
                  <a:pt x="7523496" y="3305648"/>
                </a:cubicBezTo>
                <a:cubicBezTo>
                  <a:pt x="7523496" y="3316912"/>
                  <a:pt x="7534885" y="3328176"/>
                  <a:pt x="7546275" y="3328176"/>
                </a:cubicBezTo>
                <a:cubicBezTo>
                  <a:pt x="7557664" y="3331931"/>
                  <a:pt x="7565257" y="3335686"/>
                  <a:pt x="7576646" y="3343195"/>
                </a:cubicBezTo>
                <a:cubicBezTo>
                  <a:pt x="7580443" y="3343195"/>
                  <a:pt x="7584239" y="3343195"/>
                  <a:pt x="7584239" y="3343195"/>
                </a:cubicBezTo>
                <a:cubicBezTo>
                  <a:pt x="7603221" y="3324421"/>
                  <a:pt x="7622204" y="3309403"/>
                  <a:pt x="7622204" y="3286874"/>
                </a:cubicBezTo>
                <a:lnTo>
                  <a:pt x="7622204" y="3241914"/>
                </a:lnTo>
                <a:lnTo>
                  <a:pt x="7622704" y="3240545"/>
                </a:lnTo>
                <a:lnTo>
                  <a:pt x="7622204" y="3239910"/>
                </a:lnTo>
                <a:lnTo>
                  <a:pt x="7622204" y="3199499"/>
                </a:lnTo>
                <a:lnTo>
                  <a:pt x="7626201" y="3182020"/>
                </a:lnTo>
                <a:lnTo>
                  <a:pt x="7634895" y="3112220"/>
                </a:lnTo>
                <a:lnTo>
                  <a:pt x="7635017" y="3114157"/>
                </a:lnTo>
                <a:cubicBezTo>
                  <a:pt x="7636441" y="3121666"/>
                  <a:pt x="7639288" y="3129176"/>
                  <a:pt x="7644983" y="3136685"/>
                </a:cubicBezTo>
                <a:cubicBezTo>
                  <a:pt x="7679151" y="3170478"/>
                  <a:pt x="7690540" y="3215535"/>
                  <a:pt x="7694337" y="3264346"/>
                </a:cubicBezTo>
                <a:cubicBezTo>
                  <a:pt x="7694337" y="3286874"/>
                  <a:pt x="7690540" y="3313157"/>
                  <a:pt x="7698133" y="3339440"/>
                </a:cubicBezTo>
                <a:cubicBezTo>
                  <a:pt x="7705726" y="3354459"/>
                  <a:pt x="7701930" y="3373233"/>
                  <a:pt x="7698133" y="3388252"/>
                </a:cubicBezTo>
                <a:cubicBezTo>
                  <a:pt x="7698133" y="3403271"/>
                  <a:pt x="7709523" y="3418290"/>
                  <a:pt x="7705726" y="3433308"/>
                </a:cubicBezTo>
                <a:cubicBezTo>
                  <a:pt x="7705726" y="3440818"/>
                  <a:pt x="7698133" y="3455837"/>
                  <a:pt x="7713319" y="3452082"/>
                </a:cubicBezTo>
                <a:cubicBezTo>
                  <a:pt x="7724708" y="3452082"/>
                  <a:pt x="7717115" y="3440818"/>
                  <a:pt x="7720912" y="3433308"/>
                </a:cubicBezTo>
                <a:cubicBezTo>
                  <a:pt x="7724708" y="3388252"/>
                  <a:pt x="7713319" y="3346950"/>
                  <a:pt x="7713319" y="3301893"/>
                </a:cubicBezTo>
                <a:cubicBezTo>
                  <a:pt x="7713319" y="3279365"/>
                  <a:pt x="7732301" y="3268101"/>
                  <a:pt x="7736098" y="3245572"/>
                </a:cubicBezTo>
                <a:cubicBezTo>
                  <a:pt x="7736098" y="3245572"/>
                  <a:pt x="7739894" y="3245572"/>
                  <a:pt x="7743691" y="3245572"/>
                </a:cubicBezTo>
                <a:cubicBezTo>
                  <a:pt x="7747487" y="3245572"/>
                  <a:pt x="7755080" y="3241818"/>
                  <a:pt x="7758877" y="3249327"/>
                </a:cubicBezTo>
                <a:cubicBezTo>
                  <a:pt x="7758877" y="3260591"/>
                  <a:pt x="7758877" y="3271855"/>
                  <a:pt x="7758877" y="3283120"/>
                </a:cubicBezTo>
                <a:cubicBezTo>
                  <a:pt x="7758877" y="3294384"/>
                  <a:pt x="7766469" y="3298138"/>
                  <a:pt x="7766469" y="3305648"/>
                </a:cubicBezTo>
                <a:cubicBezTo>
                  <a:pt x="7766469" y="3309403"/>
                  <a:pt x="7770266" y="3309403"/>
                  <a:pt x="7774063" y="3309403"/>
                </a:cubicBezTo>
                <a:cubicBezTo>
                  <a:pt x="7777859" y="3309403"/>
                  <a:pt x="7777859" y="3305648"/>
                  <a:pt x="7777859" y="3301893"/>
                </a:cubicBezTo>
                <a:cubicBezTo>
                  <a:pt x="7777859" y="3290629"/>
                  <a:pt x="7777859" y="3279365"/>
                  <a:pt x="7777859" y="3268101"/>
                </a:cubicBezTo>
                <a:cubicBezTo>
                  <a:pt x="7777859" y="3264346"/>
                  <a:pt x="7777859" y="3256836"/>
                  <a:pt x="7785452" y="3256836"/>
                </a:cubicBezTo>
                <a:cubicBezTo>
                  <a:pt x="7789248" y="3256836"/>
                  <a:pt x="7789248" y="3264346"/>
                  <a:pt x="7793045" y="3264346"/>
                </a:cubicBezTo>
                <a:cubicBezTo>
                  <a:pt x="7804434" y="3279365"/>
                  <a:pt x="7812027" y="3294384"/>
                  <a:pt x="7812027" y="3309403"/>
                </a:cubicBezTo>
                <a:cubicBezTo>
                  <a:pt x="7812027" y="3335686"/>
                  <a:pt x="7831010" y="3354459"/>
                  <a:pt x="7827213" y="3380742"/>
                </a:cubicBezTo>
                <a:cubicBezTo>
                  <a:pt x="7827213" y="3380742"/>
                  <a:pt x="7831010" y="3380742"/>
                  <a:pt x="7831010" y="3380742"/>
                </a:cubicBezTo>
                <a:cubicBezTo>
                  <a:pt x="7834806" y="3380742"/>
                  <a:pt x="7834806" y="3380742"/>
                  <a:pt x="7838602" y="3380742"/>
                </a:cubicBezTo>
                <a:cubicBezTo>
                  <a:pt x="7838602" y="3376988"/>
                  <a:pt x="7838602" y="3369478"/>
                  <a:pt x="7838602" y="3365723"/>
                </a:cubicBezTo>
                <a:cubicBezTo>
                  <a:pt x="7840501" y="3358214"/>
                  <a:pt x="7842399" y="3354459"/>
                  <a:pt x="7845721" y="3353051"/>
                </a:cubicBezTo>
                <a:lnTo>
                  <a:pt x="7853977" y="3353793"/>
                </a:lnTo>
                <a:lnTo>
                  <a:pt x="7855592" y="3370484"/>
                </a:lnTo>
                <a:cubicBezTo>
                  <a:pt x="7863501" y="3469402"/>
                  <a:pt x="7863694" y="3569358"/>
                  <a:pt x="7875583" y="3666774"/>
                </a:cubicBezTo>
                <a:cubicBezTo>
                  <a:pt x="7875847" y="3674802"/>
                  <a:pt x="7874376" y="3686610"/>
                  <a:pt x="7880601" y="3687386"/>
                </a:cubicBezTo>
                <a:cubicBezTo>
                  <a:pt x="7886581" y="3690129"/>
                  <a:pt x="7890297" y="3680599"/>
                  <a:pt x="7894767" y="3675160"/>
                </a:cubicBezTo>
                <a:cubicBezTo>
                  <a:pt x="7897993" y="3669566"/>
                  <a:pt x="7901463" y="3662003"/>
                  <a:pt x="7905953" y="3666560"/>
                </a:cubicBezTo>
                <a:cubicBezTo>
                  <a:pt x="7911933" y="3669303"/>
                  <a:pt x="7913443" y="3677486"/>
                  <a:pt x="7913707" y="3685513"/>
                </a:cubicBezTo>
                <a:cubicBezTo>
                  <a:pt x="7912972" y="3691418"/>
                  <a:pt x="7912236" y="3697322"/>
                  <a:pt x="7911501" y="3703226"/>
                </a:cubicBezTo>
                <a:cubicBezTo>
                  <a:pt x="7909314" y="3730935"/>
                  <a:pt x="7917313" y="3747920"/>
                  <a:pt x="7934743" y="3750091"/>
                </a:cubicBezTo>
                <a:cubicBezTo>
                  <a:pt x="7940968" y="3750867"/>
                  <a:pt x="7947193" y="3751642"/>
                  <a:pt x="7953909" y="3748481"/>
                </a:cubicBezTo>
                <a:cubicBezTo>
                  <a:pt x="7961624" y="3747444"/>
                  <a:pt x="7964378" y="3755781"/>
                  <a:pt x="7960417" y="3767280"/>
                </a:cubicBezTo>
                <a:cubicBezTo>
                  <a:pt x="7953986" y="3788464"/>
                  <a:pt x="7942800" y="3797064"/>
                  <a:pt x="7925615" y="3792924"/>
                </a:cubicBezTo>
                <a:cubicBezTo>
                  <a:pt x="7933859" y="3807942"/>
                  <a:pt x="7941349" y="3818868"/>
                  <a:pt x="7950573" y="3826013"/>
                </a:cubicBezTo>
                <a:cubicBezTo>
                  <a:pt x="7959798" y="3833158"/>
                  <a:pt x="7982944" y="3830045"/>
                  <a:pt x="7992130" y="3817198"/>
                </a:cubicBezTo>
                <a:cubicBezTo>
                  <a:pt x="8003051" y="3800571"/>
                  <a:pt x="7999032" y="3782083"/>
                  <a:pt x="7995768" y="3767685"/>
                </a:cubicBezTo>
                <a:cubicBezTo>
                  <a:pt x="7990749" y="3747074"/>
                  <a:pt x="7988466" y="3724805"/>
                  <a:pt x="7991408" y="3701187"/>
                </a:cubicBezTo>
                <a:cubicBezTo>
                  <a:pt x="7993123" y="3687410"/>
                  <a:pt x="7995085" y="3671666"/>
                  <a:pt x="7997046" y="3655921"/>
                </a:cubicBezTo>
                <a:cubicBezTo>
                  <a:pt x="8003113" y="3607209"/>
                  <a:pt x="8005540" y="3559170"/>
                  <a:pt x="7996458" y="3515036"/>
                </a:cubicBezTo>
                <a:lnTo>
                  <a:pt x="7992185" y="3501220"/>
                </a:lnTo>
                <a:lnTo>
                  <a:pt x="7991410" y="3494323"/>
                </a:lnTo>
                <a:cubicBezTo>
                  <a:pt x="7993308" y="3486813"/>
                  <a:pt x="7998054" y="3480242"/>
                  <a:pt x="8005647" y="3474610"/>
                </a:cubicBezTo>
                <a:cubicBezTo>
                  <a:pt x="8013240" y="3470856"/>
                  <a:pt x="8020833" y="3478365"/>
                  <a:pt x="8028426" y="3470856"/>
                </a:cubicBezTo>
                <a:cubicBezTo>
                  <a:pt x="8028426" y="3459592"/>
                  <a:pt x="8028426" y="3448327"/>
                  <a:pt x="8028426" y="3437063"/>
                </a:cubicBezTo>
                <a:cubicBezTo>
                  <a:pt x="8032222" y="3429554"/>
                  <a:pt x="8024629" y="3418290"/>
                  <a:pt x="8032222" y="3407025"/>
                </a:cubicBezTo>
                <a:cubicBezTo>
                  <a:pt x="8043611" y="3395761"/>
                  <a:pt x="8028426" y="3392007"/>
                  <a:pt x="8028426" y="3380742"/>
                </a:cubicBezTo>
                <a:lnTo>
                  <a:pt x="8026831" y="3340139"/>
                </a:lnTo>
                <a:lnTo>
                  <a:pt x="8035494" y="3326936"/>
                </a:lnTo>
                <a:cubicBezTo>
                  <a:pt x="8038474" y="3323310"/>
                  <a:pt x="8041945" y="3315748"/>
                  <a:pt x="8045680" y="3316213"/>
                </a:cubicBezTo>
                <a:cubicBezTo>
                  <a:pt x="8059375" y="3317919"/>
                  <a:pt x="8070374" y="3341274"/>
                  <a:pt x="8065432" y="3360645"/>
                </a:cubicBezTo>
                <a:cubicBezTo>
                  <a:pt x="8055549" y="3399387"/>
                  <a:pt x="8054627" y="3437246"/>
                  <a:pt x="8061174" y="3476035"/>
                </a:cubicBezTo>
                <a:cubicBezTo>
                  <a:pt x="8061948" y="3490122"/>
                  <a:pt x="8062722" y="3504209"/>
                  <a:pt x="8055026" y="3515243"/>
                </a:cubicBezTo>
                <a:cubicBezTo>
                  <a:pt x="8050066" y="3524618"/>
                  <a:pt x="8050821" y="3528709"/>
                  <a:pt x="8058046" y="3531608"/>
                </a:cubicBezTo>
                <a:cubicBezTo>
                  <a:pt x="8067760" y="3534816"/>
                  <a:pt x="8072760" y="3545432"/>
                  <a:pt x="8073289" y="3561487"/>
                </a:cubicBezTo>
                <a:cubicBezTo>
                  <a:pt x="8075062" y="3577697"/>
                  <a:pt x="8076592" y="3595876"/>
                  <a:pt x="8078120" y="3614054"/>
                </a:cubicBezTo>
                <a:cubicBezTo>
                  <a:pt x="8078649" y="3630109"/>
                  <a:pt x="8085384" y="3636944"/>
                  <a:pt x="8095589" y="3636216"/>
                </a:cubicBezTo>
                <a:cubicBezTo>
                  <a:pt x="8096834" y="3636371"/>
                  <a:pt x="8099324" y="3636681"/>
                  <a:pt x="8102059" y="3635023"/>
                </a:cubicBezTo>
                <a:cubicBezTo>
                  <a:pt x="8108284" y="3635799"/>
                  <a:pt x="8112529" y="3642323"/>
                  <a:pt x="8111303" y="3652164"/>
                </a:cubicBezTo>
                <a:cubicBezTo>
                  <a:pt x="8111568" y="3660192"/>
                  <a:pt x="8105343" y="3659416"/>
                  <a:pt x="8100363" y="3658796"/>
                </a:cubicBezTo>
                <a:cubicBezTo>
                  <a:pt x="8095137" y="3660144"/>
                  <a:pt x="8090157" y="3659524"/>
                  <a:pt x="8087441" y="3671177"/>
                </a:cubicBezTo>
                <a:cubicBezTo>
                  <a:pt x="8085235" y="3688890"/>
                  <a:pt x="8095724" y="3706186"/>
                  <a:pt x="8107420" y="3703645"/>
                </a:cubicBezTo>
                <a:cubicBezTo>
                  <a:pt x="8111155" y="3704111"/>
                  <a:pt x="8114135" y="3700484"/>
                  <a:pt x="8117380" y="3704886"/>
                </a:cubicBezTo>
                <a:cubicBezTo>
                  <a:pt x="8116644" y="3710790"/>
                  <a:pt x="8112909" y="3710325"/>
                  <a:pt x="8111174" y="3714106"/>
                </a:cubicBezTo>
                <a:cubicBezTo>
                  <a:pt x="8102478" y="3723016"/>
                  <a:pt x="8101498" y="3730889"/>
                  <a:pt x="8109232" y="3739847"/>
                </a:cubicBezTo>
                <a:cubicBezTo>
                  <a:pt x="8121702" y="3751393"/>
                  <a:pt x="8129701" y="3768378"/>
                  <a:pt x="8136455" y="3785209"/>
                </a:cubicBezTo>
                <a:cubicBezTo>
                  <a:pt x="8145454" y="3804317"/>
                  <a:pt x="8155942" y="3821613"/>
                  <a:pt x="8173128" y="3825752"/>
                </a:cubicBezTo>
                <a:cubicBezTo>
                  <a:pt x="8179108" y="3828496"/>
                  <a:pt x="8186087" y="3833362"/>
                  <a:pt x="8187352" y="3843513"/>
                </a:cubicBezTo>
                <a:cubicBezTo>
                  <a:pt x="8194899" y="3884426"/>
                  <a:pt x="8223309" y="3899956"/>
                  <a:pt x="8233591" y="3939211"/>
                </a:cubicBezTo>
                <a:cubicBezTo>
                  <a:pt x="8237345" y="3949672"/>
                  <a:pt x="8243816" y="3948479"/>
                  <a:pt x="8250531" y="3945318"/>
                </a:cubicBezTo>
                <a:cubicBezTo>
                  <a:pt x="8257491" y="3940189"/>
                  <a:pt x="8254982" y="3929884"/>
                  <a:pt x="8251983" y="3923514"/>
                </a:cubicBezTo>
                <a:cubicBezTo>
                  <a:pt x="8247228" y="3910930"/>
                  <a:pt x="8249944" y="3899277"/>
                  <a:pt x="8256395" y="3888088"/>
                </a:cubicBezTo>
                <a:cubicBezTo>
                  <a:pt x="8264336" y="3875087"/>
                  <a:pt x="8268787" y="3859652"/>
                  <a:pt x="8270994" y="3841939"/>
                </a:cubicBezTo>
                <a:cubicBezTo>
                  <a:pt x="8273425" y="3812262"/>
                  <a:pt x="8261691" y="3794812"/>
                  <a:pt x="8243281" y="3800513"/>
                </a:cubicBezTo>
                <a:cubicBezTo>
                  <a:pt x="8239301" y="3802016"/>
                  <a:pt x="8234075" y="3803364"/>
                  <a:pt x="8230340" y="3802899"/>
                </a:cubicBezTo>
                <a:cubicBezTo>
                  <a:pt x="8229095" y="3802744"/>
                  <a:pt x="8227605" y="3804557"/>
                  <a:pt x="8227605" y="3804557"/>
                </a:cubicBezTo>
                <a:cubicBezTo>
                  <a:pt x="8227850" y="3802589"/>
                  <a:pt x="8227850" y="3802589"/>
                  <a:pt x="8229340" y="3800775"/>
                </a:cubicBezTo>
                <a:cubicBezTo>
                  <a:pt x="8230321" y="3792903"/>
                  <a:pt x="8231056" y="3786999"/>
                  <a:pt x="8230792" y="3778971"/>
                </a:cubicBezTo>
                <a:cubicBezTo>
                  <a:pt x="8229224" y="3740802"/>
                  <a:pt x="8234430" y="3729458"/>
                  <a:pt x="8259557" y="3720596"/>
                </a:cubicBezTo>
                <a:cubicBezTo>
                  <a:pt x="8271252" y="3718056"/>
                  <a:pt x="8275213" y="3706557"/>
                  <a:pt x="8274929" y="3688534"/>
                </a:cubicBezTo>
                <a:cubicBezTo>
                  <a:pt x="8275400" y="3674602"/>
                  <a:pt x="8271400" y="3666109"/>
                  <a:pt x="8263666" y="3657151"/>
                </a:cubicBezTo>
                <a:cubicBezTo>
                  <a:pt x="8241462" y="3632400"/>
                  <a:pt x="8229444" y="3596927"/>
                  <a:pt x="8228857" y="3550885"/>
                </a:cubicBezTo>
                <a:cubicBezTo>
                  <a:pt x="8226045" y="3512560"/>
                  <a:pt x="8226045" y="3512560"/>
                  <a:pt x="8249965" y="3523534"/>
                </a:cubicBezTo>
                <a:cubicBezTo>
                  <a:pt x="8263170" y="3529176"/>
                  <a:pt x="8269885" y="3526015"/>
                  <a:pt x="8277071" y="3508923"/>
                </a:cubicBezTo>
                <a:cubicBezTo>
                  <a:pt x="8259131" y="3500692"/>
                  <a:pt x="8256132" y="3494323"/>
                  <a:pt x="8258564" y="3464646"/>
                </a:cubicBezTo>
                <a:lnTo>
                  <a:pt x="8260292" y="3451859"/>
                </a:lnTo>
                <a:lnTo>
                  <a:pt x="8266046" y="3452081"/>
                </a:lnTo>
                <a:cubicBezTo>
                  <a:pt x="8277436" y="3452081"/>
                  <a:pt x="8269843" y="3440817"/>
                  <a:pt x="8273639" y="3433307"/>
                </a:cubicBezTo>
                <a:lnTo>
                  <a:pt x="8271674" y="3378894"/>
                </a:lnTo>
                <a:lnTo>
                  <a:pt x="8292986" y="3371000"/>
                </a:lnTo>
                <a:cubicBezTo>
                  <a:pt x="8301701" y="3372085"/>
                  <a:pt x="8310416" y="3373171"/>
                  <a:pt x="8316112" y="3357891"/>
                </a:cubicBezTo>
                <a:cubicBezTo>
                  <a:pt x="8317602" y="3356078"/>
                  <a:pt x="8320828" y="3350484"/>
                  <a:pt x="8317093" y="3350019"/>
                </a:cubicBezTo>
                <a:cubicBezTo>
                  <a:pt x="8307378" y="3346810"/>
                  <a:pt x="8307849" y="3332878"/>
                  <a:pt x="8305585" y="3320604"/>
                </a:cubicBezTo>
                <a:cubicBezTo>
                  <a:pt x="8303566" y="3306363"/>
                  <a:pt x="8298321" y="3297715"/>
                  <a:pt x="8288116" y="3298442"/>
                </a:cubicBezTo>
                <a:cubicBezTo>
                  <a:pt x="8282391" y="3298728"/>
                  <a:pt x="8277594" y="3296632"/>
                  <a:pt x="8273852" y="3292418"/>
                </a:cubicBezTo>
                <a:lnTo>
                  <a:pt x="8271425" y="3286694"/>
                </a:lnTo>
                <a:lnTo>
                  <a:pt x="8276012" y="3273732"/>
                </a:lnTo>
                <a:cubicBezTo>
                  <a:pt x="8281232" y="3265283"/>
                  <a:pt x="8286927" y="3256835"/>
                  <a:pt x="8288825" y="3245571"/>
                </a:cubicBezTo>
                <a:cubicBezTo>
                  <a:pt x="8288825" y="3245571"/>
                  <a:pt x="8292622" y="3245571"/>
                  <a:pt x="8296418" y="3245571"/>
                </a:cubicBezTo>
                <a:cubicBezTo>
                  <a:pt x="8300214" y="3245571"/>
                  <a:pt x="8307807" y="3241817"/>
                  <a:pt x="8311604" y="3249326"/>
                </a:cubicBezTo>
                <a:cubicBezTo>
                  <a:pt x="8311604" y="3260590"/>
                  <a:pt x="8311604" y="3271854"/>
                  <a:pt x="8311604" y="3283119"/>
                </a:cubicBezTo>
                <a:cubicBezTo>
                  <a:pt x="8311604" y="3294383"/>
                  <a:pt x="8319197" y="3298137"/>
                  <a:pt x="8319197" y="3305647"/>
                </a:cubicBezTo>
                <a:cubicBezTo>
                  <a:pt x="8319197" y="3309402"/>
                  <a:pt x="8322993" y="3309402"/>
                  <a:pt x="8326790" y="3309402"/>
                </a:cubicBezTo>
                <a:cubicBezTo>
                  <a:pt x="8330586" y="3309402"/>
                  <a:pt x="8330586" y="3305647"/>
                  <a:pt x="8330586" y="3301892"/>
                </a:cubicBezTo>
                <a:cubicBezTo>
                  <a:pt x="8330586" y="3290628"/>
                  <a:pt x="8330586" y="3279364"/>
                  <a:pt x="8330586" y="3268100"/>
                </a:cubicBezTo>
                <a:cubicBezTo>
                  <a:pt x="8330586" y="3264345"/>
                  <a:pt x="8330586" y="3256835"/>
                  <a:pt x="8338179" y="3256835"/>
                </a:cubicBezTo>
                <a:cubicBezTo>
                  <a:pt x="8341976" y="3256835"/>
                  <a:pt x="8341976" y="3264345"/>
                  <a:pt x="8345772" y="3264345"/>
                </a:cubicBezTo>
                <a:cubicBezTo>
                  <a:pt x="8357162" y="3279364"/>
                  <a:pt x="8364754" y="3294383"/>
                  <a:pt x="8364754" y="3309402"/>
                </a:cubicBezTo>
                <a:cubicBezTo>
                  <a:pt x="8364754" y="3335685"/>
                  <a:pt x="8383737" y="3354458"/>
                  <a:pt x="8379940" y="3380741"/>
                </a:cubicBezTo>
                <a:cubicBezTo>
                  <a:pt x="8379940" y="3380741"/>
                  <a:pt x="8383737" y="3380741"/>
                  <a:pt x="8383737" y="3380741"/>
                </a:cubicBezTo>
                <a:cubicBezTo>
                  <a:pt x="8387533" y="3380741"/>
                  <a:pt x="8387533" y="3380741"/>
                  <a:pt x="8391329" y="3380741"/>
                </a:cubicBezTo>
                <a:cubicBezTo>
                  <a:pt x="8391329" y="3376987"/>
                  <a:pt x="8391329" y="3369477"/>
                  <a:pt x="8391329" y="3365722"/>
                </a:cubicBezTo>
                <a:cubicBezTo>
                  <a:pt x="8395125" y="3350704"/>
                  <a:pt x="8398921" y="3350704"/>
                  <a:pt x="8414107" y="3354458"/>
                </a:cubicBezTo>
                <a:cubicBezTo>
                  <a:pt x="8417905" y="3358213"/>
                  <a:pt x="8421701" y="3358213"/>
                  <a:pt x="8425497" y="3350704"/>
                </a:cubicBezTo>
                <a:cubicBezTo>
                  <a:pt x="8429293" y="3339439"/>
                  <a:pt x="8429293" y="3328175"/>
                  <a:pt x="8436887" y="3316911"/>
                </a:cubicBezTo>
                <a:cubicBezTo>
                  <a:pt x="8436887" y="3328175"/>
                  <a:pt x="8436887" y="3335685"/>
                  <a:pt x="8436887" y="3343194"/>
                </a:cubicBezTo>
                <a:cubicBezTo>
                  <a:pt x="8436887" y="3350704"/>
                  <a:pt x="8444479" y="3350704"/>
                  <a:pt x="8448277" y="3346949"/>
                </a:cubicBezTo>
                <a:cubicBezTo>
                  <a:pt x="8452073" y="3346949"/>
                  <a:pt x="8452073" y="3339439"/>
                  <a:pt x="8455869" y="3346949"/>
                </a:cubicBezTo>
                <a:cubicBezTo>
                  <a:pt x="8455869" y="3346949"/>
                  <a:pt x="8459665" y="3350704"/>
                  <a:pt x="8455869" y="3350704"/>
                </a:cubicBezTo>
                <a:cubicBezTo>
                  <a:pt x="8448277" y="3361968"/>
                  <a:pt x="8452073" y="3376987"/>
                  <a:pt x="8452073" y="3388251"/>
                </a:cubicBezTo>
                <a:cubicBezTo>
                  <a:pt x="8452073" y="3392006"/>
                  <a:pt x="8452073" y="3395760"/>
                  <a:pt x="8455869" y="3395760"/>
                </a:cubicBezTo>
                <a:cubicBezTo>
                  <a:pt x="8459665" y="3395760"/>
                  <a:pt x="8459665" y="3395760"/>
                  <a:pt x="8463463" y="3392006"/>
                </a:cubicBezTo>
                <a:cubicBezTo>
                  <a:pt x="8471055" y="3384496"/>
                  <a:pt x="8471055" y="3373232"/>
                  <a:pt x="8478647" y="3369477"/>
                </a:cubicBezTo>
                <a:cubicBezTo>
                  <a:pt x="8486241" y="3365722"/>
                  <a:pt x="8490037" y="3358213"/>
                  <a:pt x="8497631" y="3365722"/>
                </a:cubicBezTo>
                <a:cubicBezTo>
                  <a:pt x="8501427" y="3369477"/>
                  <a:pt x="8509019" y="3369477"/>
                  <a:pt x="8509019" y="3373232"/>
                </a:cubicBezTo>
                <a:cubicBezTo>
                  <a:pt x="8509019" y="3380741"/>
                  <a:pt x="8512817" y="3388251"/>
                  <a:pt x="8509019" y="3392006"/>
                </a:cubicBezTo>
                <a:cubicBezTo>
                  <a:pt x="8501427" y="3407024"/>
                  <a:pt x="8497631" y="3422043"/>
                  <a:pt x="8493833" y="3437062"/>
                </a:cubicBezTo>
                <a:cubicBezTo>
                  <a:pt x="8486241" y="3448326"/>
                  <a:pt x="8490037" y="3448326"/>
                  <a:pt x="8501427" y="3455836"/>
                </a:cubicBezTo>
                <a:cubicBezTo>
                  <a:pt x="8509019" y="3455836"/>
                  <a:pt x="8520409" y="3459591"/>
                  <a:pt x="8524205" y="3467100"/>
                </a:cubicBezTo>
                <a:cubicBezTo>
                  <a:pt x="8524205" y="3478364"/>
                  <a:pt x="8531799" y="3485874"/>
                  <a:pt x="8531799" y="3500893"/>
                </a:cubicBezTo>
                <a:cubicBezTo>
                  <a:pt x="8528001" y="3508402"/>
                  <a:pt x="8531799" y="3519666"/>
                  <a:pt x="8528001" y="3530930"/>
                </a:cubicBezTo>
                <a:cubicBezTo>
                  <a:pt x="8528001" y="3538440"/>
                  <a:pt x="8535595" y="3538440"/>
                  <a:pt x="8539391" y="3538440"/>
                </a:cubicBezTo>
                <a:cubicBezTo>
                  <a:pt x="8546985" y="3538440"/>
                  <a:pt x="8550781" y="3534685"/>
                  <a:pt x="8550781" y="3530930"/>
                </a:cubicBezTo>
                <a:cubicBezTo>
                  <a:pt x="8550781" y="3523421"/>
                  <a:pt x="8546985" y="3523421"/>
                  <a:pt x="8546985" y="3519666"/>
                </a:cubicBezTo>
                <a:cubicBezTo>
                  <a:pt x="8539391" y="3500893"/>
                  <a:pt x="8543187" y="3485874"/>
                  <a:pt x="8558373" y="3474609"/>
                </a:cubicBezTo>
                <a:cubicBezTo>
                  <a:pt x="8565967" y="3470855"/>
                  <a:pt x="8573559" y="3478364"/>
                  <a:pt x="8581153" y="3470855"/>
                </a:cubicBezTo>
                <a:cubicBezTo>
                  <a:pt x="8581153" y="3459591"/>
                  <a:pt x="8581153" y="3448326"/>
                  <a:pt x="8581153" y="3437062"/>
                </a:cubicBezTo>
                <a:cubicBezTo>
                  <a:pt x="8584949" y="3429553"/>
                  <a:pt x="8577355" y="3418289"/>
                  <a:pt x="8584949" y="3407024"/>
                </a:cubicBezTo>
                <a:cubicBezTo>
                  <a:pt x="8596339" y="3395760"/>
                  <a:pt x="8581153" y="3392006"/>
                  <a:pt x="8581153" y="3380741"/>
                </a:cubicBezTo>
                <a:cubicBezTo>
                  <a:pt x="8584949" y="3346949"/>
                  <a:pt x="8573559" y="3316911"/>
                  <a:pt x="8577355" y="3286873"/>
                </a:cubicBezTo>
                <a:cubicBezTo>
                  <a:pt x="8577355" y="3271854"/>
                  <a:pt x="8577355" y="3260590"/>
                  <a:pt x="8577355" y="3245571"/>
                </a:cubicBezTo>
                <a:cubicBezTo>
                  <a:pt x="8577355" y="3223043"/>
                  <a:pt x="8577355" y="3204269"/>
                  <a:pt x="8558373" y="3181741"/>
                </a:cubicBezTo>
                <a:cubicBezTo>
                  <a:pt x="8562169" y="3177986"/>
                  <a:pt x="8569763" y="3177986"/>
                  <a:pt x="8569763" y="3174232"/>
                </a:cubicBezTo>
                <a:cubicBezTo>
                  <a:pt x="8588745" y="3159213"/>
                  <a:pt x="8588745" y="3155458"/>
                  <a:pt x="8573559" y="3132930"/>
                </a:cubicBezTo>
                <a:cubicBezTo>
                  <a:pt x="8565967" y="3125420"/>
                  <a:pt x="8558373" y="3114156"/>
                  <a:pt x="8558373" y="3102892"/>
                </a:cubicBezTo>
                <a:cubicBezTo>
                  <a:pt x="8554577" y="3091628"/>
                  <a:pt x="8546985" y="3084118"/>
                  <a:pt x="8550781" y="3076609"/>
                </a:cubicBezTo>
                <a:lnTo>
                  <a:pt x="8551219" y="3075262"/>
                </a:lnTo>
                <a:lnTo>
                  <a:pt x="8552873" y="3075807"/>
                </a:lnTo>
                <a:cubicBezTo>
                  <a:pt x="8555245" y="3075337"/>
                  <a:pt x="8557143" y="3073460"/>
                  <a:pt x="8557143" y="3069705"/>
                </a:cubicBezTo>
                <a:lnTo>
                  <a:pt x="8557143" y="3057101"/>
                </a:lnTo>
                <a:lnTo>
                  <a:pt x="8559659" y="3049391"/>
                </a:lnTo>
                <a:lnTo>
                  <a:pt x="8564261" y="3060318"/>
                </a:lnTo>
                <a:cubicBezTo>
                  <a:pt x="8565685" y="3065950"/>
                  <a:pt x="8566635" y="3071582"/>
                  <a:pt x="8568533" y="3077215"/>
                </a:cubicBezTo>
                <a:cubicBezTo>
                  <a:pt x="8572329" y="3084724"/>
                  <a:pt x="8576125" y="3084724"/>
                  <a:pt x="8579921" y="3080969"/>
                </a:cubicBezTo>
                <a:lnTo>
                  <a:pt x="8589123" y="3080142"/>
                </a:lnTo>
                <a:lnTo>
                  <a:pt x="8589775" y="3121846"/>
                </a:lnTo>
                <a:cubicBezTo>
                  <a:pt x="8589775" y="3121846"/>
                  <a:pt x="8589775" y="3125602"/>
                  <a:pt x="8589775" y="3129358"/>
                </a:cubicBezTo>
                <a:cubicBezTo>
                  <a:pt x="8589775" y="3136870"/>
                  <a:pt x="8588541" y="3148137"/>
                  <a:pt x="8591009" y="3151893"/>
                </a:cubicBezTo>
                <a:cubicBezTo>
                  <a:pt x="8591009" y="3166917"/>
                  <a:pt x="8593477" y="3181940"/>
                  <a:pt x="8593477" y="3196964"/>
                </a:cubicBezTo>
                <a:cubicBezTo>
                  <a:pt x="8593477" y="3204475"/>
                  <a:pt x="8593477" y="3208231"/>
                  <a:pt x="8594711" y="3215743"/>
                </a:cubicBezTo>
                <a:cubicBezTo>
                  <a:pt x="8595945" y="3223255"/>
                  <a:pt x="8594711" y="3230766"/>
                  <a:pt x="8594711" y="3242034"/>
                </a:cubicBezTo>
                <a:cubicBezTo>
                  <a:pt x="8594711" y="3249546"/>
                  <a:pt x="8597179" y="3257057"/>
                  <a:pt x="8597179" y="3268325"/>
                </a:cubicBezTo>
                <a:cubicBezTo>
                  <a:pt x="8597179" y="3272081"/>
                  <a:pt x="8595945" y="3275837"/>
                  <a:pt x="8594711" y="3283348"/>
                </a:cubicBezTo>
                <a:cubicBezTo>
                  <a:pt x="8594711" y="3290860"/>
                  <a:pt x="8598413" y="3287104"/>
                  <a:pt x="8598413" y="3290860"/>
                </a:cubicBezTo>
                <a:cubicBezTo>
                  <a:pt x="8598413" y="3294616"/>
                  <a:pt x="8598413" y="3294616"/>
                  <a:pt x="8598413" y="3298372"/>
                </a:cubicBezTo>
                <a:cubicBezTo>
                  <a:pt x="8598413" y="3317151"/>
                  <a:pt x="8599647" y="3339686"/>
                  <a:pt x="8600881" y="3358466"/>
                </a:cubicBezTo>
                <a:cubicBezTo>
                  <a:pt x="8600881" y="3373489"/>
                  <a:pt x="8602115" y="3388512"/>
                  <a:pt x="8603349" y="3403536"/>
                </a:cubicBezTo>
                <a:cubicBezTo>
                  <a:pt x="8604583" y="3426071"/>
                  <a:pt x="8604583" y="3426071"/>
                  <a:pt x="8603349" y="3448606"/>
                </a:cubicBezTo>
                <a:cubicBezTo>
                  <a:pt x="8602115" y="3456118"/>
                  <a:pt x="8600881" y="3463630"/>
                  <a:pt x="8605817" y="3463630"/>
                </a:cubicBezTo>
                <a:cubicBezTo>
                  <a:pt x="8608285" y="3463630"/>
                  <a:pt x="8609519" y="3474897"/>
                  <a:pt x="8608285" y="3482409"/>
                </a:cubicBezTo>
                <a:cubicBezTo>
                  <a:pt x="8604583" y="3497432"/>
                  <a:pt x="8607051" y="3508700"/>
                  <a:pt x="8607051" y="3523723"/>
                </a:cubicBezTo>
                <a:cubicBezTo>
                  <a:pt x="8605817" y="3531235"/>
                  <a:pt x="8610753" y="3546258"/>
                  <a:pt x="8613221" y="3542503"/>
                </a:cubicBezTo>
                <a:cubicBezTo>
                  <a:pt x="8619391" y="3542503"/>
                  <a:pt x="8623093" y="3546258"/>
                  <a:pt x="8623093" y="3557526"/>
                </a:cubicBezTo>
                <a:cubicBezTo>
                  <a:pt x="8623093" y="3572549"/>
                  <a:pt x="8625561" y="3583817"/>
                  <a:pt x="8625561" y="3598840"/>
                </a:cubicBezTo>
                <a:cubicBezTo>
                  <a:pt x="8625561" y="3613864"/>
                  <a:pt x="8624327" y="3628887"/>
                  <a:pt x="8625561" y="3647667"/>
                </a:cubicBezTo>
                <a:cubicBezTo>
                  <a:pt x="8626795" y="3662691"/>
                  <a:pt x="8626795" y="3677714"/>
                  <a:pt x="8625561" y="3692737"/>
                </a:cubicBezTo>
                <a:cubicBezTo>
                  <a:pt x="8624327" y="3704005"/>
                  <a:pt x="8628029" y="3707761"/>
                  <a:pt x="8630497" y="3711517"/>
                </a:cubicBezTo>
                <a:cubicBezTo>
                  <a:pt x="8634199" y="3722784"/>
                  <a:pt x="8636667" y="3719028"/>
                  <a:pt x="8636667" y="3704005"/>
                </a:cubicBezTo>
                <a:cubicBezTo>
                  <a:pt x="8636667" y="3700249"/>
                  <a:pt x="8636667" y="3692737"/>
                  <a:pt x="8636667" y="3685226"/>
                </a:cubicBezTo>
                <a:cubicBezTo>
                  <a:pt x="8637901" y="3677714"/>
                  <a:pt x="8637901" y="3666446"/>
                  <a:pt x="8640369" y="3666446"/>
                </a:cubicBezTo>
                <a:cubicBezTo>
                  <a:pt x="8646539" y="3666446"/>
                  <a:pt x="8646539" y="3655179"/>
                  <a:pt x="8646539" y="3643911"/>
                </a:cubicBezTo>
                <a:cubicBezTo>
                  <a:pt x="8646539" y="3628887"/>
                  <a:pt x="8646539" y="3617620"/>
                  <a:pt x="8650241" y="3610108"/>
                </a:cubicBezTo>
                <a:cubicBezTo>
                  <a:pt x="8652709" y="3602596"/>
                  <a:pt x="8652709" y="3587573"/>
                  <a:pt x="8650241" y="3576305"/>
                </a:cubicBezTo>
                <a:cubicBezTo>
                  <a:pt x="8646539" y="3561282"/>
                  <a:pt x="8649007" y="3542503"/>
                  <a:pt x="8649007" y="3523723"/>
                </a:cubicBezTo>
                <a:cubicBezTo>
                  <a:pt x="8649007" y="3519967"/>
                  <a:pt x="8650241" y="3519967"/>
                  <a:pt x="8650241" y="3516212"/>
                </a:cubicBezTo>
                <a:cubicBezTo>
                  <a:pt x="8652709" y="3512456"/>
                  <a:pt x="8653943" y="3516212"/>
                  <a:pt x="8653943" y="3519967"/>
                </a:cubicBezTo>
                <a:cubicBezTo>
                  <a:pt x="8653943" y="3531235"/>
                  <a:pt x="8653943" y="3538747"/>
                  <a:pt x="8656411" y="3542503"/>
                </a:cubicBezTo>
                <a:cubicBezTo>
                  <a:pt x="8660113" y="3553770"/>
                  <a:pt x="8662581" y="3550014"/>
                  <a:pt x="8665049" y="3550014"/>
                </a:cubicBezTo>
                <a:cubicBezTo>
                  <a:pt x="8665049" y="3538747"/>
                  <a:pt x="8666283" y="3527479"/>
                  <a:pt x="8666283" y="3512456"/>
                </a:cubicBezTo>
                <a:cubicBezTo>
                  <a:pt x="8667517" y="3519967"/>
                  <a:pt x="8667517" y="3523723"/>
                  <a:pt x="8667517" y="3527479"/>
                </a:cubicBezTo>
                <a:cubicBezTo>
                  <a:pt x="8667517" y="3538747"/>
                  <a:pt x="8668751" y="3550014"/>
                  <a:pt x="8667517" y="3561282"/>
                </a:cubicBezTo>
                <a:cubicBezTo>
                  <a:pt x="8666283" y="3576305"/>
                  <a:pt x="8669985" y="3580061"/>
                  <a:pt x="8671219" y="3595085"/>
                </a:cubicBezTo>
                <a:cubicBezTo>
                  <a:pt x="8672453" y="3610108"/>
                  <a:pt x="8673687" y="3610108"/>
                  <a:pt x="8678623" y="3602596"/>
                </a:cubicBezTo>
                <a:cubicBezTo>
                  <a:pt x="8682325" y="3598840"/>
                  <a:pt x="8683559" y="3591329"/>
                  <a:pt x="8682325" y="3583817"/>
                </a:cubicBezTo>
                <a:cubicBezTo>
                  <a:pt x="8679857" y="3572549"/>
                  <a:pt x="8681091" y="3561282"/>
                  <a:pt x="8681091" y="3553770"/>
                </a:cubicBezTo>
                <a:cubicBezTo>
                  <a:pt x="8679857" y="3531235"/>
                  <a:pt x="8682325" y="3512456"/>
                  <a:pt x="8678623" y="3489921"/>
                </a:cubicBezTo>
                <a:cubicBezTo>
                  <a:pt x="8678623" y="3489921"/>
                  <a:pt x="8678623" y="3486165"/>
                  <a:pt x="8679857" y="3482409"/>
                </a:cubicBezTo>
                <a:cubicBezTo>
                  <a:pt x="8682325" y="3463630"/>
                  <a:pt x="8682325" y="3448606"/>
                  <a:pt x="8682325" y="3429827"/>
                </a:cubicBezTo>
                <a:cubicBezTo>
                  <a:pt x="8683559" y="3403536"/>
                  <a:pt x="8686027" y="3377245"/>
                  <a:pt x="8684793" y="3350954"/>
                </a:cubicBezTo>
                <a:cubicBezTo>
                  <a:pt x="8684793" y="3350954"/>
                  <a:pt x="8684793" y="3347198"/>
                  <a:pt x="8684793" y="3347198"/>
                </a:cubicBezTo>
                <a:cubicBezTo>
                  <a:pt x="8686027" y="3347198"/>
                  <a:pt x="8686027" y="3347198"/>
                  <a:pt x="8686027" y="3347198"/>
                </a:cubicBezTo>
                <a:cubicBezTo>
                  <a:pt x="8687261" y="3347198"/>
                  <a:pt x="8688495" y="3347198"/>
                  <a:pt x="8688495" y="3350954"/>
                </a:cubicBezTo>
                <a:cubicBezTo>
                  <a:pt x="8688495" y="3354710"/>
                  <a:pt x="8688495" y="3358466"/>
                  <a:pt x="8688495" y="3362221"/>
                </a:cubicBezTo>
                <a:cubicBezTo>
                  <a:pt x="8688495" y="3384757"/>
                  <a:pt x="8688495" y="3407292"/>
                  <a:pt x="8688495" y="3429827"/>
                </a:cubicBezTo>
                <a:cubicBezTo>
                  <a:pt x="8688495" y="3433583"/>
                  <a:pt x="8688495" y="3441094"/>
                  <a:pt x="8690963" y="3441094"/>
                </a:cubicBezTo>
                <a:cubicBezTo>
                  <a:pt x="8695899" y="3437339"/>
                  <a:pt x="8695899" y="3452362"/>
                  <a:pt x="8695899" y="3459874"/>
                </a:cubicBezTo>
                <a:cubicBezTo>
                  <a:pt x="8695899" y="3474897"/>
                  <a:pt x="8695899" y="3489921"/>
                  <a:pt x="8695899" y="3504944"/>
                </a:cubicBezTo>
                <a:cubicBezTo>
                  <a:pt x="8695899" y="3516212"/>
                  <a:pt x="8697133" y="3527479"/>
                  <a:pt x="8698367" y="3538747"/>
                </a:cubicBezTo>
                <a:cubicBezTo>
                  <a:pt x="8700835" y="3534991"/>
                  <a:pt x="8702069" y="3527479"/>
                  <a:pt x="8702069" y="3519967"/>
                </a:cubicBezTo>
                <a:cubicBezTo>
                  <a:pt x="8702069" y="3489921"/>
                  <a:pt x="8699601" y="3459874"/>
                  <a:pt x="8703303" y="3429827"/>
                </a:cubicBezTo>
                <a:cubicBezTo>
                  <a:pt x="8703303" y="3381001"/>
                  <a:pt x="8703303" y="3332175"/>
                  <a:pt x="8703303" y="3287104"/>
                </a:cubicBezTo>
                <a:cubicBezTo>
                  <a:pt x="8703303" y="3279592"/>
                  <a:pt x="8699601" y="3275837"/>
                  <a:pt x="8702069" y="3268325"/>
                </a:cubicBezTo>
                <a:lnTo>
                  <a:pt x="8703205" y="3257694"/>
                </a:lnTo>
                <a:lnTo>
                  <a:pt x="8705407" y="3266404"/>
                </a:lnTo>
                <a:cubicBezTo>
                  <a:pt x="8716795" y="3277668"/>
                  <a:pt x="8712999" y="3292687"/>
                  <a:pt x="8712999" y="3307706"/>
                </a:cubicBezTo>
                <a:cubicBezTo>
                  <a:pt x="8712999" y="3311460"/>
                  <a:pt x="8709203" y="3318970"/>
                  <a:pt x="8716795" y="3322724"/>
                </a:cubicBezTo>
                <a:cubicBezTo>
                  <a:pt x="8735779" y="3341498"/>
                  <a:pt x="8754761" y="3360272"/>
                  <a:pt x="8781335" y="3364026"/>
                </a:cubicBezTo>
                <a:cubicBezTo>
                  <a:pt x="8800317" y="3367781"/>
                  <a:pt x="8826893" y="3367781"/>
                  <a:pt x="8826893" y="3397819"/>
                </a:cubicBezTo>
                <a:cubicBezTo>
                  <a:pt x="8826893" y="3409083"/>
                  <a:pt x="8838283" y="3420347"/>
                  <a:pt x="8849673" y="3420347"/>
                </a:cubicBezTo>
                <a:cubicBezTo>
                  <a:pt x="8861061" y="3424102"/>
                  <a:pt x="8868655" y="3427857"/>
                  <a:pt x="8880043" y="3435366"/>
                </a:cubicBezTo>
                <a:cubicBezTo>
                  <a:pt x="8883841" y="3435366"/>
                  <a:pt x="8887637" y="3435366"/>
                  <a:pt x="8887637" y="3435366"/>
                </a:cubicBezTo>
                <a:cubicBezTo>
                  <a:pt x="8906619" y="3416592"/>
                  <a:pt x="8925601" y="3401574"/>
                  <a:pt x="8925601" y="3379045"/>
                </a:cubicBezTo>
                <a:lnTo>
                  <a:pt x="8925601" y="3232598"/>
                </a:lnTo>
                <a:lnTo>
                  <a:pt x="8934967" y="3223333"/>
                </a:lnTo>
                <a:lnTo>
                  <a:pt x="8939377" y="3208504"/>
                </a:lnTo>
                <a:lnTo>
                  <a:pt x="8943509" y="3217846"/>
                </a:lnTo>
                <a:lnTo>
                  <a:pt x="8943509" y="3278716"/>
                </a:lnTo>
                <a:cubicBezTo>
                  <a:pt x="8943509" y="3286226"/>
                  <a:pt x="8951103" y="3289980"/>
                  <a:pt x="8954899" y="3289980"/>
                </a:cubicBezTo>
                <a:cubicBezTo>
                  <a:pt x="8962493" y="3289980"/>
                  <a:pt x="8966289" y="3286226"/>
                  <a:pt x="8966289" y="3278716"/>
                </a:cubicBezTo>
                <a:cubicBezTo>
                  <a:pt x="8966289" y="3273084"/>
                  <a:pt x="8965339" y="3266513"/>
                  <a:pt x="8964865" y="3260411"/>
                </a:cubicBezTo>
                <a:lnTo>
                  <a:pt x="8965743" y="3250842"/>
                </a:lnTo>
                <a:lnTo>
                  <a:pt x="8969973" y="3256195"/>
                </a:lnTo>
                <a:cubicBezTo>
                  <a:pt x="8975905" y="3265934"/>
                  <a:pt x="8980651" y="3276260"/>
                  <a:pt x="8984445" y="3287054"/>
                </a:cubicBezTo>
                <a:lnTo>
                  <a:pt x="8985271" y="3291364"/>
                </a:lnTo>
                <a:lnTo>
                  <a:pt x="8985271" y="3293735"/>
                </a:lnTo>
                <a:cubicBezTo>
                  <a:pt x="8985271" y="3297490"/>
                  <a:pt x="8984321" y="3301244"/>
                  <a:pt x="8984321" y="3304060"/>
                </a:cubicBezTo>
                <a:lnTo>
                  <a:pt x="8988487" y="3308181"/>
                </a:lnTo>
                <a:lnTo>
                  <a:pt x="8997733" y="3356517"/>
                </a:lnTo>
                <a:cubicBezTo>
                  <a:pt x="8997733" y="3379045"/>
                  <a:pt x="8993937" y="3405328"/>
                  <a:pt x="9001531" y="3431611"/>
                </a:cubicBezTo>
                <a:cubicBezTo>
                  <a:pt x="9009123" y="3446630"/>
                  <a:pt x="9005327" y="3465404"/>
                  <a:pt x="9001531" y="3480423"/>
                </a:cubicBezTo>
                <a:cubicBezTo>
                  <a:pt x="9001531" y="3495442"/>
                  <a:pt x="9012919" y="3510461"/>
                  <a:pt x="9009123" y="3525479"/>
                </a:cubicBezTo>
                <a:cubicBezTo>
                  <a:pt x="9009123" y="3532989"/>
                  <a:pt x="9001531" y="3548008"/>
                  <a:pt x="9016715" y="3544253"/>
                </a:cubicBezTo>
                <a:cubicBezTo>
                  <a:pt x="9028105" y="3544253"/>
                  <a:pt x="9020513" y="3532989"/>
                  <a:pt x="9024309" y="3525479"/>
                </a:cubicBezTo>
                <a:cubicBezTo>
                  <a:pt x="9028105" y="3480423"/>
                  <a:pt x="9016715" y="3439121"/>
                  <a:pt x="9016715" y="3394064"/>
                </a:cubicBezTo>
                <a:cubicBezTo>
                  <a:pt x="9016715" y="3371536"/>
                  <a:pt x="9035699" y="3360272"/>
                  <a:pt x="9039495" y="3337743"/>
                </a:cubicBezTo>
                <a:cubicBezTo>
                  <a:pt x="9039495" y="3337743"/>
                  <a:pt x="9043291" y="3337743"/>
                  <a:pt x="9047087" y="3337743"/>
                </a:cubicBezTo>
                <a:cubicBezTo>
                  <a:pt x="9050885" y="3337743"/>
                  <a:pt x="9058477" y="3333989"/>
                  <a:pt x="9062273" y="3341498"/>
                </a:cubicBezTo>
                <a:cubicBezTo>
                  <a:pt x="9062273" y="3352762"/>
                  <a:pt x="9062273" y="3364026"/>
                  <a:pt x="9062273" y="3375291"/>
                </a:cubicBezTo>
                <a:cubicBezTo>
                  <a:pt x="9062273" y="3386555"/>
                  <a:pt x="9069867" y="3390309"/>
                  <a:pt x="9069867" y="3397819"/>
                </a:cubicBezTo>
                <a:cubicBezTo>
                  <a:pt x="9069867" y="3401574"/>
                  <a:pt x="9073663" y="3401574"/>
                  <a:pt x="9077459" y="3401574"/>
                </a:cubicBezTo>
                <a:cubicBezTo>
                  <a:pt x="9081255" y="3401574"/>
                  <a:pt x="9081255" y="3397819"/>
                  <a:pt x="9081255" y="3394064"/>
                </a:cubicBezTo>
                <a:cubicBezTo>
                  <a:pt x="9081255" y="3382800"/>
                  <a:pt x="9081255" y="3371536"/>
                  <a:pt x="9081255" y="3360272"/>
                </a:cubicBezTo>
                <a:cubicBezTo>
                  <a:pt x="9081255" y="3356517"/>
                  <a:pt x="9081255" y="3349007"/>
                  <a:pt x="9088849" y="3349007"/>
                </a:cubicBezTo>
                <a:cubicBezTo>
                  <a:pt x="9092645" y="3349007"/>
                  <a:pt x="9092645" y="3356517"/>
                  <a:pt x="9096441" y="3356517"/>
                </a:cubicBezTo>
                <a:cubicBezTo>
                  <a:pt x="9107831" y="3371536"/>
                  <a:pt x="9115425" y="3386555"/>
                  <a:pt x="9115425" y="3401574"/>
                </a:cubicBezTo>
                <a:cubicBezTo>
                  <a:pt x="9115425" y="3427857"/>
                  <a:pt x="9134407" y="3446630"/>
                  <a:pt x="9130611" y="3472913"/>
                </a:cubicBezTo>
                <a:cubicBezTo>
                  <a:pt x="9130611" y="3472913"/>
                  <a:pt x="9134407" y="3472913"/>
                  <a:pt x="9134407" y="3472913"/>
                </a:cubicBezTo>
                <a:cubicBezTo>
                  <a:pt x="9138203" y="3472913"/>
                  <a:pt x="9138203" y="3472913"/>
                  <a:pt x="9141999" y="3472913"/>
                </a:cubicBezTo>
                <a:cubicBezTo>
                  <a:pt x="9141999" y="3469159"/>
                  <a:pt x="9141999" y="3461649"/>
                  <a:pt x="9141999" y="3457894"/>
                </a:cubicBezTo>
                <a:cubicBezTo>
                  <a:pt x="9145797" y="3442876"/>
                  <a:pt x="9149593" y="3442876"/>
                  <a:pt x="9164779" y="3446630"/>
                </a:cubicBezTo>
                <a:cubicBezTo>
                  <a:pt x="9168575" y="3450385"/>
                  <a:pt x="9172371" y="3450385"/>
                  <a:pt x="9176169" y="3442876"/>
                </a:cubicBezTo>
                <a:cubicBezTo>
                  <a:pt x="9179965" y="3431611"/>
                  <a:pt x="9179965" y="3420347"/>
                  <a:pt x="9187557" y="3409083"/>
                </a:cubicBezTo>
                <a:cubicBezTo>
                  <a:pt x="9187557" y="3420347"/>
                  <a:pt x="9187557" y="3427857"/>
                  <a:pt x="9187557" y="3435366"/>
                </a:cubicBezTo>
                <a:cubicBezTo>
                  <a:pt x="9187557" y="3442876"/>
                  <a:pt x="9195151" y="3442876"/>
                  <a:pt x="9198947" y="3439121"/>
                </a:cubicBezTo>
                <a:cubicBezTo>
                  <a:pt x="9202743" y="3439121"/>
                  <a:pt x="9202743" y="3431611"/>
                  <a:pt x="9206541" y="3439121"/>
                </a:cubicBezTo>
                <a:cubicBezTo>
                  <a:pt x="9206541" y="3439121"/>
                  <a:pt x="9210337" y="3442876"/>
                  <a:pt x="9206541" y="3442876"/>
                </a:cubicBezTo>
                <a:cubicBezTo>
                  <a:pt x="9198947" y="3454140"/>
                  <a:pt x="9202743" y="3469159"/>
                  <a:pt x="9202743" y="3480423"/>
                </a:cubicBezTo>
                <a:cubicBezTo>
                  <a:pt x="9202743" y="3484178"/>
                  <a:pt x="9202743" y="3487932"/>
                  <a:pt x="9206541" y="3487932"/>
                </a:cubicBezTo>
                <a:cubicBezTo>
                  <a:pt x="9210337" y="3487932"/>
                  <a:pt x="9210337" y="3487932"/>
                  <a:pt x="9214133" y="3484178"/>
                </a:cubicBezTo>
                <a:cubicBezTo>
                  <a:pt x="9221725" y="3476668"/>
                  <a:pt x="9221725" y="3465404"/>
                  <a:pt x="9229319" y="3461649"/>
                </a:cubicBezTo>
                <a:cubicBezTo>
                  <a:pt x="9236911" y="3457894"/>
                  <a:pt x="9240709" y="3450385"/>
                  <a:pt x="9248301" y="3457894"/>
                </a:cubicBezTo>
                <a:cubicBezTo>
                  <a:pt x="9252097" y="3461649"/>
                  <a:pt x="9259691" y="3461649"/>
                  <a:pt x="9259691" y="3465404"/>
                </a:cubicBezTo>
                <a:cubicBezTo>
                  <a:pt x="9259691" y="3472913"/>
                  <a:pt x="9263487" y="3480423"/>
                  <a:pt x="9259691" y="3484178"/>
                </a:cubicBezTo>
                <a:cubicBezTo>
                  <a:pt x="9252097" y="3499196"/>
                  <a:pt x="9248301" y="3514215"/>
                  <a:pt x="9244505" y="3529234"/>
                </a:cubicBezTo>
                <a:cubicBezTo>
                  <a:pt x="9236911" y="3540498"/>
                  <a:pt x="9240709" y="3540498"/>
                  <a:pt x="9252097" y="3548008"/>
                </a:cubicBezTo>
                <a:cubicBezTo>
                  <a:pt x="9259691" y="3548008"/>
                  <a:pt x="9271079" y="3551763"/>
                  <a:pt x="9274875" y="3559272"/>
                </a:cubicBezTo>
                <a:cubicBezTo>
                  <a:pt x="9274875" y="3570536"/>
                  <a:pt x="9282469" y="3578046"/>
                  <a:pt x="9282469" y="3593065"/>
                </a:cubicBezTo>
                <a:cubicBezTo>
                  <a:pt x="9278673" y="3600574"/>
                  <a:pt x="9282469" y="3611838"/>
                  <a:pt x="9278673" y="3623102"/>
                </a:cubicBezTo>
                <a:cubicBezTo>
                  <a:pt x="9278673" y="3630612"/>
                  <a:pt x="9286265" y="3630612"/>
                  <a:pt x="9290061" y="3630612"/>
                </a:cubicBezTo>
                <a:cubicBezTo>
                  <a:pt x="9297655" y="3630612"/>
                  <a:pt x="9301451" y="3626857"/>
                  <a:pt x="9301451" y="3623102"/>
                </a:cubicBezTo>
                <a:cubicBezTo>
                  <a:pt x="9301451" y="3615593"/>
                  <a:pt x="9297655" y="3615593"/>
                  <a:pt x="9297655" y="3611838"/>
                </a:cubicBezTo>
                <a:cubicBezTo>
                  <a:pt x="9290061" y="3593065"/>
                  <a:pt x="9293859" y="3578046"/>
                  <a:pt x="9309045" y="3566781"/>
                </a:cubicBezTo>
                <a:cubicBezTo>
                  <a:pt x="9316637" y="3563027"/>
                  <a:pt x="9324231" y="3570536"/>
                  <a:pt x="9331823" y="3563027"/>
                </a:cubicBezTo>
                <a:cubicBezTo>
                  <a:pt x="9331823" y="3551763"/>
                  <a:pt x="9331823" y="3540498"/>
                  <a:pt x="9331823" y="3529234"/>
                </a:cubicBezTo>
                <a:cubicBezTo>
                  <a:pt x="9335619" y="3521725"/>
                  <a:pt x="9328027" y="3510461"/>
                  <a:pt x="9335619" y="3499196"/>
                </a:cubicBezTo>
                <a:cubicBezTo>
                  <a:pt x="9347009" y="3487932"/>
                  <a:pt x="9331823" y="3484178"/>
                  <a:pt x="9331823" y="3472913"/>
                </a:cubicBezTo>
                <a:cubicBezTo>
                  <a:pt x="9335619" y="3439121"/>
                  <a:pt x="9324231" y="3409083"/>
                  <a:pt x="9328027" y="3379045"/>
                </a:cubicBezTo>
                <a:cubicBezTo>
                  <a:pt x="9328027" y="3364026"/>
                  <a:pt x="9328027" y="3352762"/>
                  <a:pt x="9328027" y="3337743"/>
                </a:cubicBezTo>
                <a:cubicBezTo>
                  <a:pt x="9328027" y="3315215"/>
                  <a:pt x="9328027" y="3296441"/>
                  <a:pt x="9309045" y="3273913"/>
                </a:cubicBezTo>
                <a:cubicBezTo>
                  <a:pt x="9312841" y="3270158"/>
                  <a:pt x="9320433" y="3270158"/>
                  <a:pt x="9320433" y="3266404"/>
                </a:cubicBezTo>
                <a:cubicBezTo>
                  <a:pt x="9339417" y="3251385"/>
                  <a:pt x="9339417" y="3247630"/>
                  <a:pt x="9324231" y="3225102"/>
                </a:cubicBezTo>
                <a:lnTo>
                  <a:pt x="9317239" y="3215988"/>
                </a:lnTo>
                <a:lnTo>
                  <a:pt x="9334547" y="3188603"/>
                </a:lnTo>
                <a:cubicBezTo>
                  <a:pt x="9334547" y="3184848"/>
                  <a:pt x="9334547" y="3177339"/>
                  <a:pt x="9334547" y="3169829"/>
                </a:cubicBezTo>
                <a:cubicBezTo>
                  <a:pt x="9334547" y="3158565"/>
                  <a:pt x="9334547" y="3143546"/>
                  <a:pt x="9334547" y="3132282"/>
                </a:cubicBezTo>
                <a:lnTo>
                  <a:pt x="9334547" y="3113425"/>
                </a:lnTo>
                <a:lnTo>
                  <a:pt x="9345111" y="3102603"/>
                </a:lnTo>
                <a:lnTo>
                  <a:pt x="9345969" y="3095182"/>
                </a:lnTo>
                <a:lnTo>
                  <a:pt x="9347359" y="3113508"/>
                </a:lnTo>
                <a:cubicBezTo>
                  <a:pt x="9346883" y="3120079"/>
                  <a:pt x="9345935" y="3126650"/>
                  <a:pt x="9345935" y="3132282"/>
                </a:cubicBezTo>
                <a:cubicBezTo>
                  <a:pt x="9349731" y="3136037"/>
                  <a:pt x="9345935" y="3139791"/>
                  <a:pt x="9349731" y="3143546"/>
                </a:cubicBezTo>
                <a:cubicBezTo>
                  <a:pt x="9353527" y="3143546"/>
                  <a:pt x="9357325" y="3143546"/>
                  <a:pt x="9357325" y="3143546"/>
                </a:cubicBezTo>
                <a:cubicBezTo>
                  <a:pt x="9361121" y="3124773"/>
                  <a:pt x="9376307" y="3132282"/>
                  <a:pt x="9387695" y="3132282"/>
                </a:cubicBezTo>
                <a:lnTo>
                  <a:pt x="9387695" y="3127973"/>
                </a:lnTo>
                <a:lnTo>
                  <a:pt x="9391041" y="3135252"/>
                </a:lnTo>
                <a:cubicBezTo>
                  <a:pt x="9395313" y="3139476"/>
                  <a:pt x="9401007" y="3142292"/>
                  <a:pt x="9406701" y="3142292"/>
                </a:cubicBezTo>
                <a:lnTo>
                  <a:pt x="9408627" y="3143244"/>
                </a:lnTo>
                <a:lnTo>
                  <a:pt x="9406679" y="3154810"/>
                </a:lnTo>
                <a:cubicBezTo>
                  <a:pt x="9406679" y="3158565"/>
                  <a:pt x="9406679" y="3162320"/>
                  <a:pt x="9414271" y="3166074"/>
                </a:cubicBezTo>
                <a:cubicBezTo>
                  <a:pt x="9418067" y="3166074"/>
                  <a:pt x="9418067" y="3158565"/>
                  <a:pt x="9421865" y="3158565"/>
                </a:cubicBezTo>
                <a:lnTo>
                  <a:pt x="9424905" y="3151294"/>
                </a:lnTo>
                <a:lnTo>
                  <a:pt x="9433253" y="3155422"/>
                </a:lnTo>
                <a:lnTo>
                  <a:pt x="9433253" y="3159312"/>
                </a:lnTo>
                <a:lnTo>
                  <a:pt x="9430349" y="3177076"/>
                </a:lnTo>
                <a:cubicBezTo>
                  <a:pt x="9428969" y="3182494"/>
                  <a:pt x="9426659" y="3186779"/>
                  <a:pt x="9421801" y="3188384"/>
                </a:cubicBezTo>
                <a:cubicBezTo>
                  <a:pt x="9418067" y="3188849"/>
                  <a:pt x="9421293" y="3194443"/>
                  <a:pt x="9422781" y="3196256"/>
                </a:cubicBezTo>
                <a:cubicBezTo>
                  <a:pt x="9425631" y="3203896"/>
                  <a:pt x="9429233" y="3207444"/>
                  <a:pt x="9433213" y="3208947"/>
                </a:cubicBezTo>
                <a:lnTo>
                  <a:pt x="9435629" y="3209027"/>
                </a:lnTo>
                <a:lnTo>
                  <a:pt x="9440847" y="3237414"/>
                </a:lnTo>
                <a:cubicBezTo>
                  <a:pt x="9440847" y="3244924"/>
                  <a:pt x="9448439" y="3248678"/>
                  <a:pt x="9456031" y="3248678"/>
                </a:cubicBezTo>
                <a:cubicBezTo>
                  <a:pt x="9463625" y="3248678"/>
                  <a:pt x="9467421" y="3241169"/>
                  <a:pt x="9467421" y="3229905"/>
                </a:cubicBezTo>
                <a:lnTo>
                  <a:pt x="9466521" y="3217000"/>
                </a:lnTo>
                <a:lnTo>
                  <a:pt x="9467613" y="3217404"/>
                </a:lnTo>
                <a:cubicBezTo>
                  <a:pt x="9473825" y="3222876"/>
                  <a:pt x="9478975" y="3231229"/>
                  <a:pt x="9482935" y="3242727"/>
                </a:cubicBezTo>
                <a:cubicBezTo>
                  <a:pt x="9483181" y="3244695"/>
                  <a:pt x="9483427" y="3246663"/>
                  <a:pt x="9482181" y="3246818"/>
                </a:cubicBezTo>
                <a:cubicBezTo>
                  <a:pt x="9471447" y="3262146"/>
                  <a:pt x="9477879" y="3283330"/>
                  <a:pt x="9480331" y="3303011"/>
                </a:cubicBezTo>
                <a:cubicBezTo>
                  <a:pt x="9482763" y="3332688"/>
                  <a:pt x="9479763" y="3339057"/>
                  <a:pt x="9461823" y="3347288"/>
                </a:cubicBezTo>
                <a:cubicBezTo>
                  <a:pt x="9469009" y="3364380"/>
                  <a:pt x="9475725" y="3367541"/>
                  <a:pt x="9488929" y="3361899"/>
                </a:cubicBezTo>
                <a:cubicBezTo>
                  <a:pt x="9512849" y="3350925"/>
                  <a:pt x="9512849" y="3350925"/>
                  <a:pt x="9510037" y="3389250"/>
                </a:cubicBezTo>
                <a:cubicBezTo>
                  <a:pt x="9509451" y="3435292"/>
                  <a:pt x="9497433" y="3470765"/>
                  <a:pt x="9475229" y="3495516"/>
                </a:cubicBezTo>
                <a:cubicBezTo>
                  <a:pt x="9467495" y="3504474"/>
                  <a:pt x="9463495" y="3512967"/>
                  <a:pt x="9463965" y="3526898"/>
                </a:cubicBezTo>
                <a:cubicBezTo>
                  <a:pt x="9463681" y="3544922"/>
                  <a:pt x="9467643" y="3556420"/>
                  <a:pt x="9479337" y="3558961"/>
                </a:cubicBezTo>
                <a:cubicBezTo>
                  <a:pt x="9504463" y="3567823"/>
                  <a:pt x="9509669" y="3579166"/>
                  <a:pt x="9508101" y="3617336"/>
                </a:cubicBezTo>
                <a:cubicBezTo>
                  <a:pt x="9507837" y="3625363"/>
                  <a:pt x="9508573" y="3631268"/>
                  <a:pt x="9509553" y="3639140"/>
                </a:cubicBezTo>
                <a:cubicBezTo>
                  <a:pt x="9511043" y="3640953"/>
                  <a:pt x="9511043" y="3640953"/>
                  <a:pt x="9511289" y="3642921"/>
                </a:cubicBezTo>
                <a:cubicBezTo>
                  <a:pt x="9511289" y="3642921"/>
                  <a:pt x="9509799" y="3641108"/>
                  <a:pt x="9508553" y="3641263"/>
                </a:cubicBezTo>
                <a:cubicBezTo>
                  <a:pt x="9504819" y="3641728"/>
                  <a:pt x="9499593" y="3640381"/>
                  <a:pt x="9495613" y="3638878"/>
                </a:cubicBezTo>
                <a:cubicBezTo>
                  <a:pt x="9477203" y="3633176"/>
                  <a:pt x="9465469" y="3650627"/>
                  <a:pt x="9467901" y="3680304"/>
                </a:cubicBezTo>
                <a:cubicBezTo>
                  <a:pt x="9470107" y="3698017"/>
                  <a:pt x="9474557" y="3713452"/>
                  <a:pt x="9482499" y="3726453"/>
                </a:cubicBezTo>
                <a:cubicBezTo>
                  <a:pt x="9488951" y="3737642"/>
                  <a:pt x="9491665" y="3749295"/>
                  <a:pt x="9486911" y="3761879"/>
                </a:cubicBezTo>
                <a:cubicBezTo>
                  <a:pt x="9483911" y="3768249"/>
                  <a:pt x="9481403" y="3778554"/>
                  <a:pt x="9488363" y="3783683"/>
                </a:cubicBezTo>
                <a:cubicBezTo>
                  <a:pt x="9495079" y="3786844"/>
                  <a:pt x="9501547" y="3788037"/>
                  <a:pt x="9505303" y="3777576"/>
                </a:cubicBezTo>
                <a:cubicBezTo>
                  <a:pt x="9515585" y="3738321"/>
                  <a:pt x="9543995" y="3722791"/>
                  <a:pt x="9551543" y="3681878"/>
                </a:cubicBezTo>
                <a:cubicBezTo>
                  <a:pt x="9552807" y="3671727"/>
                  <a:pt x="9559787" y="3666861"/>
                  <a:pt x="9565767" y="3664117"/>
                </a:cubicBezTo>
                <a:cubicBezTo>
                  <a:pt x="9582951" y="3659978"/>
                  <a:pt x="9593441" y="3642682"/>
                  <a:pt x="9602439" y="3623573"/>
                </a:cubicBezTo>
                <a:cubicBezTo>
                  <a:pt x="9609193" y="3606743"/>
                  <a:pt x="9617193" y="3589757"/>
                  <a:pt x="9629661" y="3578211"/>
                </a:cubicBezTo>
                <a:cubicBezTo>
                  <a:pt x="9637397" y="3569253"/>
                  <a:pt x="9636415" y="3561381"/>
                  <a:pt x="9627719" y="3552471"/>
                </a:cubicBezTo>
                <a:cubicBezTo>
                  <a:pt x="9625985" y="3548689"/>
                  <a:pt x="9622249" y="3549155"/>
                  <a:pt x="9621515" y="3543250"/>
                </a:cubicBezTo>
                <a:cubicBezTo>
                  <a:pt x="9624759" y="3538849"/>
                  <a:pt x="9627739" y="3542475"/>
                  <a:pt x="9631475" y="3542010"/>
                </a:cubicBezTo>
                <a:cubicBezTo>
                  <a:pt x="9643169" y="3544550"/>
                  <a:pt x="9653659" y="3527255"/>
                  <a:pt x="9651453" y="3509542"/>
                </a:cubicBezTo>
                <a:cubicBezTo>
                  <a:pt x="9648737" y="3497888"/>
                  <a:pt x="9643757" y="3498509"/>
                  <a:pt x="9638531" y="3497161"/>
                </a:cubicBezTo>
                <a:cubicBezTo>
                  <a:pt x="9633551" y="3497781"/>
                  <a:pt x="9627327" y="3498556"/>
                  <a:pt x="9627591" y="3490529"/>
                </a:cubicBezTo>
                <a:cubicBezTo>
                  <a:pt x="9626365" y="3480688"/>
                  <a:pt x="9630609" y="3474164"/>
                  <a:pt x="9636835" y="3473388"/>
                </a:cubicBezTo>
                <a:cubicBezTo>
                  <a:pt x="9639569" y="3475046"/>
                  <a:pt x="9642061" y="3474736"/>
                  <a:pt x="9643305" y="3474581"/>
                </a:cubicBezTo>
                <a:cubicBezTo>
                  <a:pt x="9653511" y="3475309"/>
                  <a:pt x="9660245" y="3468474"/>
                  <a:pt x="9660773" y="3452419"/>
                </a:cubicBezTo>
                <a:cubicBezTo>
                  <a:pt x="9662303" y="3434241"/>
                  <a:pt x="9663831" y="3416062"/>
                  <a:pt x="9665605" y="3399852"/>
                </a:cubicBezTo>
                <a:cubicBezTo>
                  <a:pt x="9666135" y="3383797"/>
                  <a:pt x="9671133" y="3373181"/>
                  <a:pt x="9680849" y="3369973"/>
                </a:cubicBezTo>
                <a:cubicBezTo>
                  <a:pt x="9688073" y="3367074"/>
                  <a:pt x="9688829" y="3362983"/>
                  <a:pt x="9683867" y="3353608"/>
                </a:cubicBezTo>
                <a:cubicBezTo>
                  <a:pt x="9676171" y="3342574"/>
                  <a:pt x="9676945" y="3328487"/>
                  <a:pt x="9677719" y="3314400"/>
                </a:cubicBezTo>
                <a:cubicBezTo>
                  <a:pt x="9684267" y="3275611"/>
                  <a:pt x="9683345" y="3237752"/>
                  <a:pt x="9673463" y="3199010"/>
                </a:cubicBezTo>
                <a:cubicBezTo>
                  <a:pt x="9670991" y="3189324"/>
                  <a:pt x="9672505" y="3178643"/>
                  <a:pt x="9676349" y="3170169"/>
                </a:cubicBezTo>
                <a:lnTo>
                  <a:pt x="9682995" y="3164025"/>
                </a:lnTo>
                <a:lnTo>
                  <a:pt x="9686869" y="3176319"/>
                </a:lnTo>
                <a:cubicBezTo>
                  <a:pt x="9688115" y="3182186"/>
                  <a:pt x="9688589" y="3188287"/>
                  <a:pt x="9687639" y="3194858"/>
                </a:cubicBezTo>
                <a:cubicBezTo>
                  <a:pt x="9687639" y="3194858"/>
                  <a:pt x="9691437" y="3194858"/>
                  <a:pt x="9691437" y="3194858"/>
                </a:cubicBezTo>
                <a:cubicBezTo>
                  <a:pt x="9695233" y="3194858"/>
                  <a:pt x="9695233" y="3194858"/>
                  <a:pt x="9699029" y="3194858"/>
                </a:cubicBezTo>
                <a:cubicBezTo>
                  <a:pt x="9699029" y="3191104"/>
                  <a:pt x="9699029" y="3183594"/>
                  <a:pt x="9699029" y="3179839"/>
                </a:cubicBezTo>
                <a:lnTo>
                  <a:pt x="9705445" y="3168418"/>
                </a:lnTo>
                <a:lnTo>
                  <a:pt x="9720371" y="3191168"/>
                </a:lnTo>
                <a:cubicBezTo>
                  <a:pt x="9723683" y="3201249"/>
                  <a:pt x="9724469" y="3212643"/>
                  <a:pt x="9722205" y="3224917"/>
                </a:cubicBezTo>
                <a:cubicBezTo>
                  <a:pt x="9720449" y="3231131"/>
                  <a:pt x="9720941" y="3235067"/>
                  <a:pt x="9725165" y="3238538"/>
                </a:cubicBezTo>
                <a:cubicBezTo>
                  <a:pt x="9728145" y="3242165"/>
                  <a:pt x="9731635" y="3239731"/>
                  <a:pt x="9733635" y="3235485"/>
                </a:cubicBezTo>
                <a:cubicBezTo>
                  <a:pt x="9734881" y="3235330"/>
                  <a:pt x="9734635" y="3233362"/>
                  <a:pt x="9735881" y="3233207"/>
                </a:cubicBezTo>
                <a:cubicBezTo>
                  <a:pt x="9739125" y="3228805"/>
                  <a:pt x="9738409" y="3212905"/>
                  <a:pt x="9746105" y="3223938"/>
                </a:cubicBezTo>
                <a:cubicBezTo>
                  <a:pt x="9753555" y="3233004"/>
                  <a:pt x="9749557" y="3241496"/>
                  <a:pt x="9744067" y="3248176"/>
                </a:cubicBezTo>
                <a:cubicBezTo>
                  <a:pt x="9743067" y="3250299"/>
                  <a:pt x="9740823" y="3252578"/>
                  <a:pt x="9738577" y="3254856"/>
                </a:cubicBezTo>
                <a:cubicBezTo>
                  <a:pt x="9736331" y="3257134"/>
                  <a:pt x="9734333" y="3261380"/>
                  <a:pt x="9735067" y="3267285"/>
                </a:cubicBezTo>
                <a:cubicBezTo>
                  <a:pt x="9737049" y="3273034"/>
                  <a:pt x="9740293" y="3268632"/>
                  <a:pt x="9743029" y="3270290"/>
                </a:cubicBezTo>
                <a:cubicBezTo>
                  <a:pt x="9759193" y="3278270"/>
                  <a:pt x="9764399" y="3289614"/>
                  <a:pt x="9755647" y="3310690"/>
                </a:cubicBezTo>
                <a:cubicBezTo>
                  <a:pt x="9732139" y="3365583"/>
                  <a:pt x="9733759" y="3429338"/>
                  <a:pt x="9741849" y="3494285"/>
                </a:cubicBezTo>
                <a:cubicBezTo>
                  <a:pt x="9743809" y="3510030"/>
                  <a:pt x="9745771" y="3525775"/>
                  <a:pt x="9747487" y="3539552"/>
                </a:cubicBezTo>
                <a:cubicBezTo>
                  <a:pt x="9750427" y="3563169"/>
                  <a:pt x="9748145" y="3585438"/>
                  <a:pt x="9743125" y="3606050"/>
                </a:cubicBezTo>
                <a:cubicBezTo>
                  <a:pt x="9739861" y="3620447"/>
                  <a:pt x="9735843" y="3638935"/>
                  <a:pt x="9746765" y="3655563"/>
                </a:cubicBezTo>
                <a:cubicBezTo>
                  <a:pt x="9755951" y="3668410"/>
                  <a:pt x="9779095" y="3671523"/>
                  <a:pt x="9788321" y="3664378"/>
                </a:cubicBezTo>
                <a:cubicBezTo>
                  <a:pt x="9797545" y="3657233"/>
                  <a:pt x="9805035" y="3646307"/>
                  <a:pt x="9813279" y="3631289"/>
                </a:cubicBezTo>
                <a:cubicBezTo>
                  <a:pt x="9796093" y="3635428"/>
                  <a:pt x="9784909" y="3626828"/>
                  <a:pt x="9778477" y="3605644"/>
                </a:cubicBezTo>
                <a:cubicBezTo>
                  <a:pt x="9774515" y="3594146"/>
                  <a:pt x="9777271" y="3585808"/>
                  <a:pt x="9784985" y="3586846"/>
                </a:cubicBezTo>
                <a:cubicBezTo>
                  <a:pt x="9791701" y="3590007"/>
                  <a:pt x="9797925" y="3589231"/>
                  <a:pt x="9804151" y="3588456"/>
                </a:cubicBezTo>
                <a:cubicBezTo>
                  <a:pt x="9821581" y="3586285"/>
                  <a:pt x="9829581" y="3569299"/>
                  <a:pt x="9827393" y="3541591"/>
                </a:cubicBezTo>
                <a:cubicBezTo>
                  <a:pt x="9826657" y="3535686"/>
                  <a:pt x="9825923" y="3529782"/>
                  <a:pt x="9825187" y="3523878"/>
                </a:cubicBezTo>
                <a:cubicBezTo>
                  <a:pt x="9825451" y="3515850"/>
                  <a:pt x="9826961" y="3507668"/>
                  <a:pt x="9832941" y="3504924"/>
                </a:cubicBezTo>
                <a:cubicBezTo>
                  <a:pt x="9837431" y="3500368"/>
                  <a:pt x="9840901" y="3507930"/>
                  <a:pt x="9844127" y="3513524"/>
                </a:cubicBezTo>
                <a:cubicBezTo>
                  <a:pt x="9848597" y="3518963"/>
                  <a:pt x="9852313" y="3528494"/>
                  <a:pt x="9858293" y="3525750"/>
                </a:cubicBezTo>
                <a:cubicBezTo>
                  <a:pt x="9864517" y="3524975"/>
                  <a:pt x="9863047" y="3513166"/>
                  <a:pt x="9863311" y="3505139"/>
                </a:cubicBezTo>
                <a:lnTo>
                  <a:pt x="9868145" y="3443033"/>
                </a:lnTo>
                <a:lnTo>
                  <a:pt x="9874775" y="3446375"/>
                </a:lnTo>
                <a:cubicBezTo>
                  <a:pt x="9879123" y="3448253"/>
                  <a:pt x="9883469" y="3449192"/>
                  <a:pt x="9887815" y="3447314"/>
                </a:cubicBezTo>
                <a:cubicBezTo>
                  <a:pt x="9887815" y="3447314"/>
                  <a:pt x="9890713" y="3447314"/>
                  <a:pt x="9893611" y="3451070"/>
                </a:cubicBezTo>
                <a:cubicBezTo>
                  <a:pt x="9879121" y="3466093"/>
                  <a:pt x="9884917" y="3484872"/>
                  <a:pt x="9884917" y="3503652"/>
                </a:cubicBezTo>
                <a:cubicBezTo>
                  <a:pt x="9882019" y="3511163"/>
                  <a:pt x="9884917" y="3518675"/>
                  <a:pt x="9884917" y="3529942"/>
                </a:cubicBezTo>
                <a:cubicBezTo>
                  <a:pt x="9887815" y="3529942"/>
                  <a:pt x="9887815" y="3533698"/>
                  <a:pt x="9887815" y="3533698"/>
                </a:cubicBezTo>
                <a:cubicBezTo>
                  <a:pt x="9882019" y="3541210"/>
                  <a:pt x="9884917" y="3552478"/>
                  <a:pt x="9879121" y="3559990"/>
                </a:cubicBezTo>
                <a:cubicBezTo>
                  <a:pt x="9876223" y="3575013"/>
                  <a:pt x="9882019" y="3590036"/>
                  <a:pt x="9893611" y="3593792"/>
                </a:cubicBezTo>
                <a:cubicBezTo>
                  <a:pt x="9896509" y="3593792"/>
                  <a:pt x="9899407" y="3597548"/>
                  <a:pt x="9899407" y="3601304"/>
                </a:cubicBezTo>
                <a:cubicBezTo>
                  <a:pt x="9902305" y="3605060"/>
                  <a:pt x="9902305" y="3608816"/>
                  <a:pt x="9896509" y="3608816"/>
                </a:cubicBezTo>
                <a:cubicBezTo>
                  <a:pt x="9896509" y="3623839"/>
                  <a:pt x="9905203" y="3631350"/>
                  <a:pt x="9908101" y="3642618"/>
                </a:cubicBezTo>
                <a:cubicBezTo>
                  <a:pt x="9913895" y="3642618"/>
                  <a:pt x="9916793" y="3646374"/>
                  <a:pt x="9913895" y="3653886"/>
                </a:cubicBezTo>
                <a:cubicBezTo>
                  <a:pt x="9913895" y="3668910"/>
                  <a:pt x="9922589" y="3683932"/>
                  <a:pt x="9919691" y="3698956"/>
                </a:cubicBezTo>
                <a:cubicBezTo>
                  <a:pt x="9919691" y="3702712"/>
                  <a:pt x="9922589" y="3702712"/>
                  <a:pt x="9925487" y="3702712"/>
                </a:cubicBezTo>
                <a:cubicBezTo>
                  <a:pt x="9925487" y="3702712"/>
                  <a:pt x="9928383" y="3702712"/>
                  <a:pt x="9928383" y="3698956"/>
                </a:cubicBezTo>
                <a:cubicBezTo>
                  <a:pt x="9928383" y="3691444"/>
                  <a:pt x="9928383" y="3687688"/>
                  <a:pt x="9928383" y="3683932"/>
                </a:cubicBezTo>
                <a:cubicBezTo>
                  <a:pt x="9928383" y="3680177"/>
                  <a:pt x="9928383" y="3676421"/>
                  <a:pt x="9931283" y="3672665"/>
                </a:cubicBezTo>
                <a:cubicBezTo>
                  <a:pt x="9939977" y="3668910"/>
                  <a:pt x="9942875" y="3657642"/>
                  <a:pt x="9942875" y="3646374"/>
                </a:cubicBezTo>
                <a:cubicBezTo>
                  <a:pt x="9942875" y="3638862"/>
                  <a:pt x="9942875" y="3631350"/>
                  <a:pt x="9942875" y="3620083"/>
                </a:cubicBezTo>
                <a:cubicBezTo>
                  <a:pt x="9934181" y="3620083"/>
                  <a:pt x="9939977" y="3608816"/>
                  <a:pt x="9937079" y="3605060"/>
                </a:cubicBezTo>
                <a:cubicBezTo>
                  <a:pt x="9937079" y="3582524"/>
                  <a:pt x="9937079" y="3556234"/>
                  <a:pt x="9937079" y="3533698"/>
                </a:cubicBezTo>
                <a:cubicBezTo>
                  <a:pt x="9934181" y="3533698"/>
                  <a:pt x="9931283" y="3529942"/>
                  <a:pt x="9934181" y="3526186"/>
                </a:cubicBezTo>
                <a:cubicBezTo>
                  <a:pt x="9934181" y="3522431"/>
                  <a:pt x="9934181" y="3522431"/>
                  <a:pt x="9937079" y="3522431"/>
                </a:cubicBezTo>
                <a:cubicBezTo>
                  <a:pt x="9939977" y="3522431"/>
                  <a:pt x="9942875" y="3522431"/>
                  <a:pt x="9945773" y="3522431"/>
                </a:cubicBezTo>
                <a:cubicBezTo>
                  <a:pt x="9942875" y="3492384"/>
                  <a:pt x="9951567" y="3466093"/>
                  <a:pt x="9951567" y="3436046"/>
                </a:cubicBezTo>
                <a:cubicBezTo>
                  <a:pt x="9945773" y="3428534"/>
                  <a:pt x="9945773" y="3421022"/>
                  <a:pt x="9951567" y="3413511"/>
                </a:cubicBezTo>
                <a:cubicBezTo>
                  <a:pt x="9951567" y="3383464"/>
                  <a:pt x="9951567" y="3349662"/>
                  <a:pt x="9951567" y="3319614"/>
                </a:cubicBezTo>
                <a:cubicBezTo>
                  <a:pt x="9948669" y="3319614"/>
                  <a:pt x="9945773" y="3319614"/>
                  <a:pt x="9945773" y="3319614"/>
                </a:cubicBezTo>
                <a:cubicBezTo>
                  <a:pt x="9945773" y="3300835"/>
                  <a:pt x="9945773" y="3285812"/>
                  <a:pt x="9945773" y="3270788"/>
                </a:cubicBezTo>
                <a:cubicBezTo>
                  <a:pt x="9945773" y="3270788"/>
                  <a:pt x="9948669" y="3267032"/>
                  <a:pt x="9951567" y="3267032"/>
                </a:cubicBezTo>
                <a:cubicBezTo>
                  <a:pt x="9951567" y="3263276"/>
                  <a:pt x="9948669" y="3252009"/>
                  <a:pt x="9951567" y="3252009"/>
                </a:cubicBezTo>
                <a:cubicBezTo>
                  <a:pt x="9960261" y="3248253"/>
                  <a:pt x="9960261" y="3240742"/>
                  <a:pt x="9960261" y="3236986"/>
                </a:cubicBezTo>
                <a:cubicBezTo>
                  <a:pt x="9954465" y="3221962"/>
                  <a:pt x="9954465" y="3210694"/>
                  <a:pt x="9957363" y="3195671"/>
                </a:cubicBezTo>
                <a:cubicBezTo>
                  <a:pt x="9960261" y="3191916"/>
                  <a:pt x="9960261" y="3184404"/>
                  <a:pt x="9957363" y="3180648"/>
                </a:cubicBezTo>
                <a:cubicBezTo>
                  <a:pt x="9951567" y="3169380"/>
                  <a:pt x="9954465" y="3158112"/>
                  <a:pt x="9957363" y="3146845"/>
                </a:cubicBezTo>
                <a:cubicBezTo>
                  <a:pt x="9968955" y="3143089"/>
                  <a:pt x="9963161" y="3131822"/>
                  <a:pt x="9963161" y="3124310"/>
                </a:cubicBezTo>
                <a:cubicBezTo>
                  <a:pt x="9966057" y="3105530"/>
                  <a:pt x="9963161" y="3090507"/>
                  <a:pt x="9963161" y="3075484"/>
                </a:cubicBezTo>
                <a:lnTo>
                  <a:pt x="9963161" y="3052832"/>
                </a:lnTo>
                <a:lnTo>
                  <a:pt x="9970427" y="3053356"/>
                </a:lnTo>
                <a:cubicBezTo>
                  <a:pt x="9970427" y="3053356"/>
                  <a:pt x="9973325" y="3053356"/>
                  <a:pt x="9976223" y="3057112"/>
                </a:cubicBezTo>
                <a:cubicBezTo>
                  <a:pt x="9961733" y="3072135"/>
                  <a:pt x="9967529" y="3090914"/>
                  <a:pt x="9967529" y="3109694"/>
                </a:cubicBezTo>
                <a:cubicBezTo>
                  <a:pt x="9964631" y="3117205"/>
                  <a:pt x="9967529" y="3124717"/>
                  <a:pt x="9967529" y="3135984"/>
                </a:cubicBezTo>
                <a:cubicBezTo>
                  <a:pt x="9970427" y="3135984"/>
                  <a:pt x="9970427" y="3139740"/>
                  <a:pt x="9970427" y="3139740"/>
                </a:cubicBezTo>
                <a:cubicBezTo>
                  <a:pt x="9964631" y="3147252"/>
                  <a:pt x="9967529" y="3158520"/>
                  <a:pt x="9961733" y="3166032"/>
                </a:cubicBezTo>
                <a:cubicBezTo>
                  <a:pt x="9958835" y="3181055"/>
                  <a:pt x="9964631" y="3196078"/>
                  <a:pt x="9976223" y="3199834"/>
                </a:cubicBezTo>
                <a:cubicBezTo>
                  <a:pt x="9979121" y="3199834"/>
                  <a:pt x="9982019" y="3203590"/>
                  <a:pt x="9982019" y="3207346"/>
                </a:cubicBezTo>
                <a:cubicBezTo>
                  <a:pt x="9984917" y="3211102"/>
                  <a:pt x="9984917" y="3214858"/>
                  <a:pt x="9979121" y="3214858"/>
                </a:cubicBezTo>
                <a:cubicBezTo>
                  <a:pt x="9979121" y="3229881"/>
                  <a:pt x="9987813" y="3237392"/>
                  <a:pt x="9990711" y="3248660"/>
                </a:cubicBezTo>
                <a:cubicBezTo>
                  <a:pt x="9996507" y="3248660"/>
                  <a:pt x="9999405" y="3252416"/>
                  <a:pt x="9996507" y="3259928"/>
                </a:cubicBezTo>
                <a:cubicBezTo>
                  <a:pt x="9996507" y="3274952"/>
                  <a:pt x="10005203" y="3289974"/>
                  <a:pt x="10002303" y="3304998"/>
                </a:cubicBezTo>
                <a:cubicBezTo>
                  <a:pt x="10002303" y="3308754"/>
                  <a:pt x="10005203" y="3308754"/>
                  <a:pt x="10008099" y="3308754"/>
                </a:cubicBezTo>
                <a:cubicBezTo>
                  <a:pt x="10008099" y="3308754"/>
                  <a:pt x="10010997" y="3308754"/>
                  <a:pt x="10010997" y="3304998"/>
                </a:cubicBezTo>
                <a:cubicBezTo>
                  <a:pt x="10010997" y="3297486"/>
                  <a:pt x="10010997" y="3293730"/>
                  <a:pt x="10010997" y="3289974"/>
                </a:cubicBezTo>
                <a:cubicBezTo>
                  <a:pt x="10010997" y="3286219"/>
                  <a:pt x="10010997" y="3282463"/>
                  <a:pt x="10013895" y="3278707"/>
                </a:cubicBezTo>
                <a:cubicBezTo>
                  <a:pt x="10022589" y="3274952"/>
                  <a:pt x="10025485" y="3263684"/>
                  <a:pt x="10025485" y="3252416"/>
                </a:cubicBezTo>
                <a:cubicBezTo>
                  <a:pt x="10025485" y="3244904"/>
                  <a:pt x="10025485" y="3237392"/>
                  <a:pt x="10025485" y="3226125"/>
                </a:cubicBezTo>
                <a:cubicBezTo>
                  <a:pt x="10016793" y="3226125"/>
                  <a:pt x="10022589" y="3214858"/>
                  <a:pt x="10019691" y="3211102"/>
                </a:cubicBezTo>
                <a:cubicBezTo>
                  <a:pt x="10019691" y="3188566"/>
                  <a:pt x="10019691" y="3162276"/>
                  <a:pt x="10019691" y="3139740"/>
                </a:cubicBezTo>
                <a:cubicBezTo>
                  <a:pt x="10016793" y="3139740"/>
                  <a:pt x="10013895" y="3135984"/>
                  <a:pt x="10016793" y="3132228"/>
                </a:cubicBezTo>
                <a:cubicBezTo>
                  <a:pt x="10016793" y="3128473"/>
                  <a:pt x="10016793" y="3128473"/>
                  <a:pt x="10019691" y="3128473"/>
                </a:cubicBezTo>
                <a:cubicBezTo>
                  <a:pt x="10022589" y="3128473"/>
                  <a:pt x="10025485" y="3128473"/>
                  <a:pt x="10028385" y="3128473"/>
                </a:cubicBezTo>
                <a:cubicBezTo>
                  <a:pt x="10025485" y="3098426"/>
                  <a:pt x="10034179" y="3072135"/>
                  <a:pt x="10034179" y="3042088"/>
                </a:cubicBezTo>
                <a:cubicBezTo>
                  <a:pt x="10028385" y="3034576"/>
                  <a:pt x="10028385" y="3027064"/>
                  <a:pt x="10034179" y="3019553"/>
                </a:cubicBezTo>
                <a:cubicBezTo>
                  <a:pt x="10034179" y="2989506"/>
                  <a:pt x="10034179" y="2955704"/>
                  <a:pt x="10034179" y="2925656"/>
                </a:cubicBezTo>
                <a:cubicBezTo>
                  <a:pt x="10031281" y="2925656"/>
                  <a:pt x="10028385" y="2925656"/>
                  <a:pt x="10028385" y="2925656"/>
                </a:cubicBezTo>
                <a:cubicBezTo>
                  <a:pt x="10028385" y="2906877"/>
                  <a:pt x="10028385" y="2891854"/>
                  <a:pt x="10028385" y="2876830"/>
                </a:cubicBezTo>
                <a:cubicBezTo>
                  <a:pt x="10028385" y="2876830"/>
                  <a:pt x="10031281" y="2873074"/>
                  <a:pt x="10034179" y="2873074"/>
                </a:cubicBezTo>
                <a:cubicBezTo>
                  <a:pt x="10034179" y="2871196"/>
                  <a:pt x="10033455" y="2867440"/>
                  <a:pt x="10033093" y="2864154"/>
                </a:cubicBezTo>
                <a:lnTo>
                  <a:pt x="10033701" y="2860739"/>
                </a:lnTo>
                <a:lnTo>
                  <a:pt x="10035135" y="2877384"/>
                </a:lnTo>
                <a:cubicBezTo>
                  <a:pt x="10038989" y="2899920"/>
                  <a:pt x="10035135" y="2926210"/>
                  <a:pt x="10035135" y="2952502"/>
                </a:cubicBezTo>
                <a:cubicBezTo>
                  <a:pt x="10035135" y="2978793"/>
                  <a:pt x="10035135" y="3001327"/>
                  <a:pt x="10038989" y="3027618"/>
                </a:cubicBezTo>
                <a:cubicBezTo>
                  <a:pt x="10042841" y="3053910"/>
                  <a:pt x="10042841" y="3080201"/>
                  <a:pt x="10042841" y="3106492"/>
                </a:cubicBezTo>
                <a:cubicBezTo>
                  <a:pt x="10042841" y="3106492"/>
                  <a:pt x="10042841" y="3110248"/>
                  <a:pt x="10042841" y="3114004"/>
                </a:cubicBezTo>
                <a:cubicBezTo>
                  <a:pt x="10042841" y="3121515"/>
                  <a:pt x="10038989" y="3132783"/>
                  <a:pt x="10046695" y="3136539"/>
                </a:cubicBezTo>
                <a:cubicBezTo>
                  <a:pt x="10046695" y="3151562"/>
                  <a:pt x="10054403" y="3166586"/>
                  <a:pt x="10054403" y="3181609"/>
                </a:cubicBezTo>
                <a:cubicBezTo>
                  <a:pt x="10054403" y="3189121"/>
                  <a:pt x="10054403" y="3192877"/>
                  <a:pt x="10058255" y="3200388"/>
                </a:cubicBezTo>
                <a:cubicBezTo>
                  <a:pt x="10062109" y="3207900"/>
                  <a:pt x="10058255" y="3215412"/>
                  <a:pt x="10058255" y="3226679"/>
                </a:cubicBezTo>
                <a:cubicBezTo>
                  <a:pt x="10058255" y="3234191"/>
                  <a:pt x="10065963" y="3241702"/>
                  <a:pt x="10065963" y="3252970"/>
                </a:cubicBezTo>
                <a:cubicBezTo>
                  <a:pt x="10065963" y="3256726"/>
                  <a:pt x="10062109" y="3260482"/>
                  <a:pt x="10058255" y="3267994"/>
                </a:cubicBezTo>
                <a:cubicBezTo>
                  <a:pt x="10058255" y="3275505"/>
                  <a:pt x="10069817" y="3271750"/>
                  <a:pt x="10069817" y="3275505"/>
                </a:cubicBezTo>
                <a:cubicBezTo>
                  <a:pt x="10069817" y="3279261"/>
                  <a:pt x="10069817" y="3279261"/>
                  <a:pt x="10069817" y="3283017"/>
                </a:cubicBezTo>
                <a:cubicBezTo>
                  <a:pt x="10069817" y="3301796"/>
                  <a:pt x="10073669" y="3324331"/>
                  <a:pt x="10077521" y="3343111"/>
                </a:cubicBezTo>
                <a:cubicBezTo>
                  <a:pt x="10077521" y="3358134"/>
                  <a:pt x="10081377" y="3373158"/>
                  <a:pt x="10085229" y="3388181"/>
                </a:cubicBezTo>
                <a:cubicBezTo>
                  <a:pt x="10089083" y="3410716"/>
                  <a:pt x="10089083" y="3410716"/>
                  <a:pt x="10085229" y="3433251"/>
                </a:cubicBezTo>
                <a:cubicBezTo>
                  <a:pt x="10081377" y="3440763"/>
                  <a:pt x="10077521" y="3448275"/>
                  <a:pt x="10092937" y="3448275"/>
                </a:cubicBezTo>
                <a:cubicBezTo>
                  <a:pt x="10100643" y="3448275"/>
                  <a:pt x="10104497" y="3459542"/>
                  <a:pt x="10100643" y="3467054"/>
                </a:cubicBezTo>
                <a:cubicBezTo>
                  <a:pt x="10089083" y="3482077"/>
                  <a:pt x="10096789" y="3493345"/>
                  <a:pt x="10096789" y="3508369"/>
                </a:cubicBezTo>
                <a:cubicBezTo>
                  <a:pt x="10092937" y="3515880"/>
                  <a:pt x="10108351" y="3530904"/>
                  <a:pt x="10116057" y="3527148"/>
                </a:cubicBezTo>
                <a:cubicBezTo>
                  <a:pt x="10135323" y="3527148"/>
                  <a:pt x="10146883" y="3530904"/>
                  <a:pt x="10146883" y="3542171"/>
                </a:cubicBezTo>
                <a:cubicBezTo>
                  <a:pt x="10146883" y="3557195"/>
                  <a:pt x="10154591" y="3568462"/>
                  <a:pt x="10154591" y="3583486"/>
                </a:cubicBezTo>
                <a:cubicBezTo>
                  <a:pt x="10154591" y="3598509"/>
                  <a:pt x="10150737" y="3613533"/>
                  <a:pt x="10154591" y="3632312"/>
                </a:cubicBezTo>
                <a:cubicBezTo>
                  <a:pt x="10158445" y="3647335"/>
                  <a:pt x="10158445" y="3662359"/>
                  <a:pt x="10154591" y="3677382"/>
                </a:cubicBezTo>
                <a:cubicBezTo>
                  <a:pt x="10150737" y="3688650"/>
                  <a:pt x="10162299" y="3692406"/>
                  <a:pt x="10170003" y="3696161"/>
                </a:cubicBezTo>
                <a:cubicBezTo>
                  <a:pt x="10181565" y="3707429"/>
                  <a:pt x="10189271" y="3703673"/>
                  <a:pt x="10189271" y="3688650"/>
                </a:cubicBezTo>
                <a:cubicBezTo>
                  <a:pt x="10189271" y="3684894"/>
                  <a:pt x="10189271" y="3677382"/>
                  <a:pt x="10189271" y="3669871"/>
                </a:cubicBezTo>
                <a:cubicBezTo>
                  <a:pt x="10193125" y="3662359"/>
                  <a:pt x="10193125" y="3651091"/>
                  <a:pt x="10200831" y="3651091"/>
                </a:cubicBezTo>
                <a:cubicBezTo>
                  <a:pt x="10220099" y="3651091"/>
                  <a:pt x="10220099" y="3639823"/>
                  <a:pt x="10220099" y="3628556"/>
                </a:cubicBezTo>
                <a:cubicBezTo>
                  <a:pt x="10220099" y="3613533"/>
                  <a:pt x="10220099" y="3602265"/>
                  <a:pt x="10231659" y="3594753"/>
                </a:cubicBezTo>
                <a:cubicBezTo>
                  <a:pt x="10239365" y="3587242"/>
                  <a:pt x="10239365" y="3572218"/>
                  <a:pt x="10231659" y="3560950"/>
                </a:cubicBezTo>
                <a:cubicBezTo>
                  <a:pt x="10220099" y="3545927"/>
                  <a:pt x="10227805" y="3527148"/>
                  <a:pt x="10227805" y="3508369"/>
                </a:cubicBezTo>
                <a:cubicBezTo>
                  <a:pt x="10227805" y="3504613"/>
                  <a:pt x="10231659" y="3504613"/>
                  <a:pt x="10231659" y="3500857"/>
                </a:cubicBezTo>
                <a:cubicBezTo>
                  <a:pt x="10239365" y="3497101"/>
                  <a:pt x="10243219" y="3500857"/>
                  <a:pt x="10243219" y="3504613"/>
                </a:cubicBezTo>
                <a:cubicBezTo>
                  <a:pt x="10243219" y="3515880"/>
                  <a:pt x="10243219" y="3523392"/>
                  <a:pt x="10250925" y="3527148"/>
                </a:cubicBezTo>
                <a:cubicBezTo>
                  <a:pt x="10262487" y="3538415"/>
                  <a:pt x="10270193" y="3534659"/>
                  <a:pt x="10277899" y="3534659"/>
                </a:cubicBezTo>
                <a:cubicBezTo>
                  <a:pt x="10277899" y="3523392"/>
                  <a:pt x="10281753" y="3512125"/>
                  <a:pt x="10281753" y="3497101"/>
                </a:cubicBezTo>
                <a:cubicBezTo>
                  <a:pt x="10285607" y="3504613"/>
                  <a:pt x="10285607" y="3508369"/>
                  <a:pt x="10285607" y="3512125"/>
                </a:cubicBezTo>
                <a:cubicBezTo>
                  <a:pt x="10285607" y="3523392"/>
                  <a:pt x="10289461" y="3534659"/>
                  <a:pt x="10285607" y="3545927"/>
                </a:cubicBezTo>
                <a:cubicBezTo>
                  <a:pt x="10281753" y="3560950"/>
                  <a:pt x="10293313" y="3564707"/>
                  <a:pt x="10297167" y="3579730"/>
                </a:cubicBezTo>
                <a:cubicBezTo>
                  <a:pt x="10301021" y="3594753"/>
                  <a:pt x="10304873" y="3594753"/>
                  <a:pt x="10320287" y="3587242"/>
                </a:cubicBezTo>
                <a:cubicBezTo>
                  <a:pt x="10331847" y="3583486"/>
                  <a:pt x="10335701" y="3575974"/>
                  <a:pt x="10331847" y="3568462"/>
                </a:cubicBezTo>
                <a:cubicBezTo>
                  <a:pt x="10324141" y="3557195"/>
                  <a:pt x="10327995" y="3545927"/>
                  <a:pt x="10327995" y="3538415"/>
                </a:cubicBezTo>
                <a:cubicBezTo>
                  <a:pt x="10324141" y="3515880"/>
                  <a:pt x="10331847" y="3497101"/>
                  <a:pt x="10320287" y="3474566"/>
                </a:cubicBezTo>
                <a:cubicBezTo>
                  <a:pt x="10320287" y="3474566"/>
                  <a:pt x="10320287" y="3470810"/>
                  <a:pt x="10324141" y="3467054"/>
                </a:cubicBezTo>
                <a:cubicBezTo>
                  <a:pt x="10331847" y="3448275"/>
                  <a:pt x="10331847" y="3433251"/>
                  <a:pt x="10331847" y="3414472"/>
                </a:cubicBezTo>
                <a:cubicBezTo>
                  <a:pt x="10335701" y="3388181"/>
                  <a:pt x="10343407" y="3361890"/>
                  <a:pt x="10339555" y="3335599"/>
                </a:cubicBezTo>
                <a:cubicBezTo>
                  <a:pt x="10339555" y="3335599"/>
                  <a:pt x="10339555" y="3331843"/>
                  <a:pt x="10339555" y="3331843"/>
                </a:cubicBezTo>
                <a:cubicBezTo>
                  <a:pt x="10343407" y="3331843"/>
                  <a:pt x="10343407" y="3331843"/>
                  <a:pt x="10343407" y="3331843"/>
                </a:cubicBezTo>
                <a:cubicBezTo>
                  <a:pt x="10347261" y="3331843"/>
                  <a:pt x="10351115" y="3331843"/>
                  <a:pt x="10351115" y="3335599"/>
                </a:cubicBezTo>
                <a:cubicBezTo>
                  <a:pt x="10351115" y="3339355"/>
                  <a:pt x="10351115" y="3343111"/>
                  <a:pt x="10351115" y="3346867"/>
                </a:cubicBezTo>
                <a:cubicBezTo>
                  <a:pt x="10351115" y="3369402"/>
                  <a:pt x="10351115" y="3391937"/>
                  <a:pt x="10351115" y="3414472"/>
                </a:cubicBezTo>
                <a:cubicBezTo>
                  <a:pt x="10351115" y="3418228"/>
                  <a:pt x="10351115" y="3425740"/>
                  <a:pt x="10358821" y="3425740"/>
                </a:cubicBezTo>
                <a:cubicBezTo>
                  <a:pt x="10374235" y="3421984"/>
                  <a:pt x="10374235" y="3437007"/>
                  <a:pt x="10374235" y="3444519"/>
                </a:cubicBezTo>
                <a:cubicBezTo>
                  <a:pt x="10374235" y="3459542"/>
                  <a:pt x="10374235" y="3474566"/>
                  <a:pt x="10374235" y="3489589"/>
                </a:cubicBezTo>
                <a:cubicBezTo>
                  <a:pt x="10374235" y="3500857"/>
                  <a:pt x="10378089" y="3512125"/>
                  <a:pt x="10381943" y="3523392"/>
                </a:cubicBezTo>
                <a:cubicBezTo>
                  <a:pt x="10389649" y="3519636"/>
                  <a:pt x="10393503" y="3512125"/>
                  <a:pt x="10393503" y="3504613"/>
                </a:cubicBezTo>
                <a:cubicBezTo>
                  <a:pt x="10393503" y="3474566"/>
                  <a:pt x="10385795" y="3444519"/>
                  <a:pt x="10397355" y="3414472"/>
                </a:cubicBezTo>
                <a:cubicBezTo>
                  <a:pt x="10397355" y="3365646"/>
                  <a:pt x="10397355" y="3316820"/>
                  <a:pt x="10397355" y="3271750"/>
                </a:cubicBezTo>
                <a:cubicBezTo>
                  <a:pt x="10397355" y="3264238"/>
                  <a:pt x="10385795" y="3260482"/>
                  <a:pt x="10393503" y="3252970"/>
                </a:cubicBezTo>
                <a:cubicBezTo>
                  <a:pt x="10405063" y="3241702"/>
                  <a:pt x="10397355" y="3226679"/>
                  <a:pt x="10397355" y="3215412"/>
                </a:cubicBezTo>
                <a:lnTo>
                  <a:pt x="10397665" y="3209371"/>
                </a:lnTo>
                <a:lnTo>
                  <a:pt x="10398597" y="3215584"/>
                </a:lnTo>
                <a:cubicBezTo>
                  <a:pt x="10400257" y="3220101"/>
                  <a:pt x="10403105" y="3224325"/>
                  <a:pt x="10407849" y="3228080"/>
                </a:cubicBezTo>
                <a:lnTo>
                  <a:pt x="10411681" y="3219552"/>
                </a:lnTo>
                <a:lnTo>
                  <a:pt x="10413257" y="3230780"/>
                </a:lnTo>
                <a:cubicBezTo>
                  <a:pt x="10414219" y="3248648"/>
                  <a:pt x="10417425" y="3264238"/>
                  <a:pt x="10418141" y="3280138"/>
                </a:cubicBezTo>
                <a:cubicBezTo>
                  <a:pt x="10420819" y="3311782"/>
                  <a:pt x="10419515" y="3341924"/>
                  <a:pt x="10407517" y="3367402"/>
                </a:cubicBezTo>
                <a:cubicBezTo>
                  <a:pt x="10401273" y="3378173"/>
                  <a:pt x="10404989" y="3387704"/>
                  <a:pt x="10413439" y="3394646"/>
                </a:cubicBezTo>
                <a:cubicBezTo>
                  <a:pt x="10444261" y="3418788"/>
                  <a:pt x="10449183" y="3448154"/>
                  <a:pt x="10431431" y="3488340"/>
                </a:cubicBezTo>
                <a:cubicBezTo>
                  <a:pt x="10426431" y="3498955"/>
                  <a:pt x="10426657" y="3510919"/>
                  <a:pt x="10426883" y="3522883"/>
                </a:cubicBezTo>
                <a:cubicBezTo>
                  <a:pt x="10429579" y="3544532"/>
                  <a:pt x="10432031" y="3564213"/>
                  <a:pt x="10420297" y="3581664"/>
                </a:cubicBezTo>
                <a:cubicBezTo>
                  <a:pt x="10413561" y="3588499"/>
                  <a:pt x="10423257" y="3595286"/>
                  <a:pt x="10427729" y="3600725"/>
                </a:cubicBezTo>
                <a:cubicBezTo>
                  <a:pt x="10430709" y="3604351"/>
                  <a:pt x="10435689" y="3603730"/>
                  <a:pt x="10439423" y="3603265"/>
                </a:cubicBezTo>
                <a:cubicBezTo>
                  <a:pt x="10441669" y="3600987"/>
                  <a:pt x="10446893" y="3602335"/>
                  <a:pt x="10447383" y="3606271"/>
                </a:cubicBezTo>
                <a:cubicBezTo>
                  <a:pt x="10451835" y="3621706"/>
                  <a:pt x="10451061" y="3635793"/>
                  <a:pt x="10449041" y="3650035"/>
                </a:cubicBezTo>
                <a:cubicBezTo>
                  <a:pt x="10447533" y="3658218"/>
                  <a:pt x="10442797" y="3660806"/>
                  <a:pt x="10436573" y="3661581"/>
                </a:cubicBezTo>
                <a:cubicBezTo>
                  <a:pt x="10418143" y="3665876"/>
                  <a:pt x="10414387" y="3676336"/>
                  <a:pt x="10418065" y="3705858"/>
                </a:cubicBezTo>
                <a:cubicBezTo>
                  <a:pt x="10420291" y="3713575"/>
                  <a:pt x="10423271" y="3717202"/>
                  <a:pt x="10426515" y="3712800"/>
                </a:cubicBezTo>
                <a:cubicBezTo>
                  <a:pt x="10437741" y="3701409"/>
                  <a:pt x="10441947" y="3714875"/>
                  <a:pt x="10445907" y="3726374"/>
                </a:cubicBezTo>
                <a:cubicBezTo>
                  <a:pt x="10450113" y="3739841"/>
                  <a:pt x="10449339" y="3753927"/>
                  <a:pt x="10449565" y="3765891"/>
                </a:cubicBezTo>
                <a:cubicBezTo>
                  <a:pt x="10450035" y="3779823"/>
                  <a:pt x="10451751" y="3793600"/>
                  <a:pt x="10449733" y="3807842"/>
                </a:cubicBezTo>
                <a:cubicBezTo>
                  <a:pt x="10447223" y="3818147"/>
                  <a:pt x="10455429" y="3823121"/>
                  <a:pt x="10460653" y="3824469"/>
                </a:cubicBezTo>
                <a:cubicBezTo>
                  <a:pt x="10469615" y="3825352"/>
                  <a:pt x="10471595" y="3831101"/>
                  <a:pt x="10470575" y="3843220"/>
                </a:cubicBezTo>
                <a:cubicBezTo>
                  <a:pt x="10469821" y="3847311"/>
                  <a:pt x="10469065" y="3851402"/>
                  <a:pt x="10469801" y="3857307"/>
                </a:cubicBezTo>
                <a:cubicBezTo>
                  <a:pt x="10469291" y="3863366"/>
                  <a:pt x="10469027" y="3871394"/>
                  <a:pt x="10473497" y="3876833"/>
                </a:cubicBezTo>
                <a:cubicBezTo>
                  <a:pt x="10477723" y="3880304"/>
                  <a:pt x="10479233" y="3872121"/>
                  <a:pt x="10482723" y="3869688"/>
                </a:cubicBezTo>
                <a:cubicBezTo>
                  <a:pt x="10492947" y="3860420"/>
                  <a:pt x="10499907" y="3865549"/>
                  <a:pt x="10504585" y="3892947"/>
                </a:cubicBezTo>
                <a:cubicBezTo>
                  <a:pt x="10528239" y="3890001"/>
                  <a:pt x="10550649" y="3887209"/>
                  <a:pt x="10574305" y="3884263"/>
                </a:cubicBezTo>
                <a:cubicBezTo>
                  <a:pt x="10573589" y="3868363"/>
                  <a:pt x="10567383" y="3859143"/>
                  <a:pt x="10556687" y="3854479"/>
                </a:cubicBezTo>
                <a:cubicBezTo>
                  <a:pt x="10529827" y="3841836"/>
                  <a:pt x="10520905" y="3820962"/>
                  <a:pt x="10528453" y="3780049"/>
                </a:cubicBezTo>
                <a:cubicBezTo>
                  <a:pt x="10531227" y="3761716"/>
                  <a:pt x="10532001" y="3747629"/>
                  <a:pt x="10529793" y="3729916"/>
                </a:cubicBezTo>
                <a:cubicBezTo>
                  <a:pt x="10527569" y="3722198"/>
                  <a:pt x="10526343" y="3712358"/>
                  <a:pt x="10531077" y="3709770"/>
                </a:cubicBezTo>
                <a:cubicBezTo>
                  <a:pt x="10535567" y="3705213"/>
                  <a:pt x="10539283" y="3714743"/>
                  <a:pt x="10542263" y="3718369"/>
                </a:cubicBezTo>
                <a:cubicBezTo>
                  <a:pt x="10545243" y="3721996"/>
                  <a:pt x="10546979" y="3725777"/>
                  <a:pt x="10549959" y="3729403"/>
                </a:cubicBezTo>
                <a:cubicBezTo>
                  <a:pt x="10554429" y="3734842"/>
                  <a:pt x="10559391" y="3744217"/>
                  <a:pt x="10564125" y="3741629"/>
                </a:cubicBezTo>
                <a:cubicBezTo>
                  <a:pt x="10569861" y="3736917"/>
                  <a:pt x="10568389" y="3725109"/>
                  <a:pt x="10567409" y="3717236"/>
                </a:cubicBezTo>
                <a:cubicBezTo>
                  <a:pt x="10566937" y="3703304"/>
                  <a:pt x="10565221" y="3689528"/>
                  <a:pt x="10562261" y="3675906"/>
                </a:cubicBezTo>
                <a:cubicBezTo>
                  <a:pt x="10557339" y="3646539"/>
                  <a:pt x="10560377" y="3620178"/>
                  <a:pt x="10571375" y="3596823"/>
                </a:cubicBezTo>
                <a:cubicBezTo>
                  <a:pt x="10573375" y="3592577"/>
                  <a:pt x="10572885" y="3588640"/>
                  <a:pt x="10569905" y="3585014"/>
                </a:cubicBezTo>
                <a:cubicBezTo>
                  <a:pt x="10566925" y="3581388"/>
                  <a:pt x="10566435" y="3577452"/>
                  <a:pt x="10565699" y="3571548"/>
                </a:cubicBezTo>
                <a:cubicBezTo>
                  <a:pt x="10565209" y="3567612"/>
                  <a:pt x="10563229" y="3561862"/>
                  <a:pt x="10565473" y="3559584"/>
                </a:cubicBezTo>
                <a:cubicBezTo>
                  <a:pt x="10568963" y="3557151"/>
                  <a:pt x="10570699" y="3560932"/>
                  <a:pt x="10572433" y="3564713"/>
                </a:cubicBezTo>
                <a:cubicBezTo>
                  <a:pt x="10577149" y="3572120"/>
                  <a:pt x="10582375" y="3573468"/>
                  <a:pt x="10588089" y="3578752"/>
                </a:cubicBezTo>
                <a:cubicBezTo>
                  <a:pt x="10592561" y="3584191"/>
                  <a:pt x="10597541" y="3583571"/>
                  <a:pt x="10600539" y="3577201"/>
                </a:cubicBezTo>
                <a:cubicBezTo>
                  <a:pt x="10604539" y="3568709"/>
                  <a:pt x="10602559" y="3562959"/>
                  <a:pt x="10598089" y="3557520"/>
                </a:cubicBezTo>
                <a:cubicBezTo>
                  <a:pt x="10596107" y="3551771"/>
                  <a:pt x="10593127" y="3548145"/>
                  <a:pt x="10590147" y="3544519"/>
                </a:cubicBezTo>
                <a:cubicBezTo>
                  <a:pt x="10578471" y="3531983"/>
                  <a:pt x="10573511" y="3522607"/>
                  <a:pt x="10579775" y="3501841"/>
                </a:cubicBezTo>
                <a:cubicBezTo>
                  <a:pt x="10585283" y="3485166"/>
                  <a:pt x="10578851" y="3463982"/>
                  <a:pt x="10572665" y="3444766"/>
                </a:cubicBezTo>
                <a:cubicBezTo>
                  <a:pt x="10570195" y="3435080"/>
                  <a:pt x="10563989" y="3425860"/>
                  <a:pt x="10570723" y="3419025"/>
                </a:cubicBezTo>
                <a:cubicBezTo>
                  <a:pt x="10577213" y="3410222"/>
                  <a:pt x="10581929" y="3417630"/>
                  <a:pt x="10587889" y="3424882"/>
                </a:cubicBezTo>
                <a:cubicBezTo>
                  <a:pt x="10590869" y="3428508"/>
                  <a:pt x="10593849" y="3432134"/>
                  <a:pt x="10596585" y="3433792"/>
                </a:cubicBezTo>
                <a:cubicBezTo>
                  <a:pt x="10602055" y="3437108"/>
                  <a:pt x="10606035" y="3438611"/>
                  <a:pt x="10605809" y="3426647"/>
                </a:cubicBezTo>
                <a:cubicBezTo>
                  <a:pt x="10605417" y="3372733"/>
                  <a:pt x="10627129" y="3344046"/>
                  <a:pt x="10650087" y="3315204"/>
                </a:cubicBezTo>
                <a:cubicBezTo>
                  <a:pt x="10652333" y="3312926"/>
                  <a:pt x="10656067" y="3312460"/>
                  <a:pt x="10659803" y="3311995"/>
                </a:cubicBezTo>
                <a:cubicBezTo>
                  <a:pt x="10671009" y="3310599"/>
                  <a:pt x="10672763" y="3304385"/>
                  <a:pt x="10668067" y="3286982"/>
                </a:cubicBezTo>
                <a:lnTo>
                  <a:pt x="10661131" y="3238600"/>
                </a:lnTo>
                <a:lnTo>
                  <a:pt x="10662213" y="3224326"/>
                </a:lnTo>
                <a:cubicBezTo>
                  <a:pt x="10662213" y="3224326"/>
                  <a:pt x="10666009" y="3220571"/>
                  <a:pt x="10669807" y="3220571"/>
                </a:cubicBezTo>
                <a:cubicBezTo>
                  <a:pt x="10669807" y="3224326"/>
                  <a:pt x="10673603" y="3224326"/>
                  <a:pt x="10673603" y="3224326"/>
                </a:cubicBezTo>
                <a:cubicBezTo>
                  <a:pt x="10673603" y="3235590"/>
                  <a:pt x="10673603" y="3250609"/>
                  <a:pt x="10673603" y="3261873"/>
                </a:cubicBezTo>
                <a:cubicBezTo>
                  <a:pt x="10673603" y="3273137"/>
                  <a:pt x="10673603" y="3288156"/>
                  <a:pt x="10673603" y="3299420"/>
                </a:cubicBezTo>
                <a:cubicBezTo>
                  <a:pt x="10673603" y="3306930"/>
                  <a:pt x="10673603" y="3314439"/>
                  <a:pt x="10673603" y="3318194"/>
                </a:cubicBezTo>
                <a:cubicBezTo>
                  <a:pt x="10681195" y="3329458"/>
                  <a:pt x="10688789" y="3336967"/>
                  <a:pt x="10692585" y="3348232"/>
                </a:cubicBezTo>
                <a:cubicBezTo>
                  <a:pt x="10696381" y="3363251"/>
                  <a:pt x="10703975" y="3378269"/>
                  <a:pt x="10707771" y="3393288"/>
                </a:cubicBezTo>
                <a:cubicBezTo>
                  <a:pt x="10707771" y="3404552"/>
                  <a:pt x="10711567" y="3404552"/>
                  <a:pt x="10719161" y="3404552"/>
                </a:cubicBezTo>
                <a:cubicBezTo>
                  <a:pt x="10726753" y="3404552"/>
                  <a:pt x="10726753" y="3400798"/>
                  <a:pt x="10726753" y="3393288"/>
                </a:cubicBezTo>
                <a:cubicBezTo>
                  <a:pt x="10730549" y="3382024"/>
                  <a:pt x="10730549" y="3382024"/>
                  <a:pt x="10738143" y="3389534"/>
                </a:cubicBezTo>
                <a:cubicBezTo>
                  <a:pt x="10745735" y="3393288"/>
                  <a:pt x="10749531" y="3404552"/>
                  <a:pt x="10753329" y="3385779"/>
                </a:cubicBezTo>
                <a:cubicBezTo>
                  <a:pt x="10753329" y="3382024"/>
                  <a:pt x="10760921" y="3385779"/>
                  <a:pt x="10764717" y="3385779"/>
                </a:cubicBezTo>
                <a:cubicBezTo>
                  <a:pt x="10764717" y="3385779"/>
                  <a:pt x="10764717" y="3385779"/>
                  <a:pt x="10764717" y="3389534"/>
                </a:cubicBezTo>
                <a:cubicBezTo>
                  <a:pt x="10779903" y="3400798"/>
                  <a:pt x="10779903" y="3400798"/>
                  <a:pt x="10791293" y="3389534"/>
                </a:cubicBezTo>
                <a:cubicBezTo>
                  <a:pt x="10798885" y="3382024"/>
                  <a:pt x="10802683" y="3367005"/>
                  <a:pt x="10817869" y="3359496"/>
                </a:cubicBezTo>
                <a:cubicBezTo>
                  <a:pt x="10821665" y="3370760"/>
                  <a:pt x="10817869" y="3389534"/>
                  <a:pt x="10829257" y="3397043"/>
                </a:cubicBezTo>
                <a:cubicBezTo>
                  <a:pt x="10829257" y="3397043"/>
                  <a:pt x="10833055" y="3397043"/>
                  <a:pt x="10833055" y="3393288"/>
                </a:cubicBezTo>
                <a:cubicBezTo>
                  <a:pt x="10833055" y="3344477"/>
                  <a:pt x="10833055" y="3295665"/>
                  <a:pt x="10833055" y="3243099"/>
                </a:cubicBezTo>
                <a:cubicBezTo>
                  <a:pt x="10836851" y="3239345"/>
                  <a:pt x="10836851" y="3246854"/>
                  <a:pt x="10836851" y="3239345"/>
                </a:cubicBezTo>
                <a:cubicBezTo>
                  <a:pt x="10836851" y="3246854"/>
                  <a:pt x="10836851" y="3254364"/>
                  <a:pt x="10840647" y="3258118"/>
                </a:cubicBezTo>
                <a:cubicBezTo>
                  <a:pt x="10840647" y="3263750"/>
                  <a:pt x="10841597" y="3270320"/>
                  <a:pt x="10844443" y="3275952"/>
                </a:cubicBezTo>
                <a:lnTo>
                  <a:pt x="10855381" y="3284742"/>
                </a:lnTo>
                <a:lnTo>
                  <a:pt x="10849233" y="3320379"/>
                </a:lnTo>
                <a:cubicBezTo>
                  <a:pt x="10840479" y="3341456"/>
                  <a:pt x="10848645" y="3366421"/>
                  <a:pt x="10866811" y="3370154"/>
                </a:cubicBezTo>
                <a:cubicBezTo>
                  <a:pt x="10873281" y="3371347"/>
                  <a:pt x="10879507" y="3370571"/>
                  <a:pt x="10885487" y="3367828"/>
                </a:cubicBezTo>
                <a:cubicBezTo>
                  <a:pt x="10897691" y="3364309"/>
                  <a:pt x="10899955" y="3352035"/>
                  <a:pt x="10891525" y="3335098"/>
                </a:cubicBezTo>
                <a:lnTo>
                  <a:pt x="10890001" y="3328325"/>
                </a:lnTo>
                <a:lnTo>
                  <a:pt x="10890001" y="3275817"/>
                </a:lnTo>
                <a:lnTo>
                  <a:pt x="10897395" y="3260417"/>
                </a:lnTo>
                <a:cubicBezTo>
                  <a:pt x="10898393" y="3258294"/>
                  <a:pt x="10900639" y="3256015"/>
                  <a:pt x="10902883" y="3253737"/>
                </a:cubicBezTo>
                <a:lnTo>
                  <a:pt x="10912837" y="3245117"/>
                </a:lnTo>
                <a:lnTo>
                  <a:pt x="10916577" y="3254364"/>
                </a:lnTo>
                <a:cubicBezTo>
                  <a:pt x="10916577" y="3269382"/>
                  <a:pt x="10927965" y="3280647"/>
                  <a:pt x="10924169" y="3295665"/>
                </a:cubicBezTo>
                <a:cubicBezTo>
                  <a:pt x="10939355" y="3306930"/>
                  <a:pt x="10924169" y="3325703"/>
                  <a:pt x="10939355" y="3336967"/>
                </a:cubicBezTo>
                <a:cubicBezTo>
                  <a:pt x="10939355" y="3351986"/>
                  <a:pt x="10939355" y="3367005"/>
                  <a:pt x="10939355" y="3382024"/>
                </a:cubicBezTo>
                <a:cubicBezTo>
                  <a:pt x="10939355" y="3393288"/>
                  <a:pt x="10939355" y="3404552"/>
                  <a:pt x="10935559" y="3415817"/>
                </a:cubicBezTo>
                <a:cubicBezTo>
                  <a:pt x="10935559" y="3423326"/>
                  <a:pt x="10943151" y="3427081"/>
                  <a:pt x="10946947" y="3430836"/>
                </a:cubicBezTo>
                <a:cubicBezTo>
                  <a:pt x="10950745" y="3430836"/>
                  <a:pt x="10954541" y="3430836"/>
                  <a:pt x="10958337" y="3427081"/>
                </a:cubicBezTo>
                <a:cubicBezTo>
                  <a:pt x="10958337" y="3419571"/>
                  <a:pt x="10958337" y="3415817"/>
                  <a:pt x="10958337" y="3408307"/>
                </a:cubicBezTo>
                <a:cubicBezTo>
                  <a:pt x="10958337" y="3393288"/>
                  <a:pt x="10962133" y="3374515"/>
                  <a:pt x="10954541" y="3359496"/>
                </a:cubicBezTo>
                <a:cubicBezTo>
                  <a:pt x="10946947" y="3340722"/>
                  <a:pt x="10962133" y="3325703"/>
                  <a:pt x="10958337" y="3310684"/>
                </a:cubicBezTo>
                <a:cubicBezTo>
                  <a:pt x="10954541" y="3306930"/>
                  <a:pt x="10954541" y="3299420"/>
                  <a:pt x="10962133" y="3295665"/>
                </a:cubicBezTo>
                <a:cubicBezTo>
                  <a:pt x="10965931" y="3325703"/>
                  <a:pt x="10973523" y="3359496"/>
                  <a:pt x="10969727" y="3393288"/>
                </a:cubicBezTo>
                <a:cubicBezTo>
                  <a:pt x="10969727" y="3397043"/>
                  <a:pt x="10973523" y="3404552"/>
                  <a:pt x="10969727" y="3408307"/>
                </a:cubicBezTo>
                <a:cubicBezTo>
                  <a:pt x="10965931" y="3415817"/>
                  <a:pt x="10981117" y="3419571"/>
                  <a:pt x="10977319" y="3427081"/>
                </a:cubicBezTo>
                <a:cubicBezTo>
                  <a:pt x="10977319" y="3430836"/>
                  <a:pt x="10984913" y="3430836"/>
                  <a:pt x="10988709" y="3430836"/>
                </a:cubicBezTo>
                <a:cubicBezTo>
                  <a:pt x="10996301" y="3430836"/>
                  <a:pt x="10996301" y="3427081"/>
                  <a:pt x="10996301" y="3423326"/>
                </a:cubicBezTo>
                <a:cubicBezTo>
                  <a:pt x="10996301" y="3404552"/>
                  <a:pt x="10996301" y="3385779"/>
                  <a:pt x="10996301" y="3367005"/>
                </a:cubicBezTo>
                <a:cubicBezTo>
                  <a:pt x="11000099" y="3385779"/>
                  <a:pt x="11011487" y="3404552"/>
                  <a:pt x="11011487" y="3427081"/>
                </a:cubicBezTo>
                <a:cubicBezTo>
                  <a:pt x="11007691" y="3430836"/>
                  <a:pt x="11007691" y="3438345"/>
                  <a:pt x="11019081" y="3438345"/>
                </a:cubicBezTo>
                <a:cubicBezTo>
                  <a:pt x="11026673" y="3438345"/>
                  <a:pt x="11022877" y="3430836"/>
                  <a:pt x="11022877" y="3423326"/>
                </a:cubicBezTo>
                <a:cubicBezTo>
                  <a:pt x="11022877" y="3393288"/>
                  <a:pt x="11022877" y="3363251"/>
                  <a:pt x="11022877" y="3329458"/>
                </a:cubicBezTo>
                <a:cubicBezTo>
                  <a:pt x="11022877" y="3325703"/>
                  <a:pt x="11019081" y="3318194"/>
                  <a:pt x="11030471" y="3314439"/>
                </a:cubicBezTo>
                <a:cubicBezTo>
                  <a:pt x="11030471" y="3321949"/>
                  <a:pt x="11026673" y="3336967"/>
                  <a:pt x="11030471" y="3340722"/>
                </a:cubicBezTo>
                <a:cubicBezTo>
                  <a:pt x="11041859" y="3351986"/>
                  <a:pt x="11034267" y="3363251"/>
                  <a:pt x="11041859" y="3374515"/>
                </a:cubicBezTo>
                <a:cubicBezTo>
                  <a:pt x="11045655" y="3382024"/>
                  <a:pt x="11041859" y="3397043"/>
                  <a:pt x="11041859" y="3408307"/>
                </a:cubicBezTo>
                <a:cubicBezTo>
                  <a:pt x="11041859" y="3415817"/>
                  <a:pt x="11045655" y="3419571"/>
                  <a:pt x="11053249" y="3419571"/>
                </a:cubicBezTo>
                <a:cubicBezTo>
                  <a:pt x="11057045" y="3419571"/>
                  <a:pt x="11064639" y="3415817"/>
                  <a:pt x="11064639" y="3408307"/>
                </a:cubicBezTo>
                <a:cubicBezTo>
                  <a:pt x="11060841" y="3382024"/>
                  <a:pt x="11060841" y="3355741"/>
                  <a:pt x="11064639" y="3329458"/>
                </a:cubicBezTo>
                <a:cubicBezTo>
                  <a:pt x="11064639" y="3318194"/>
                  <a:pt x="11060841" y="3310684"/>
                  <a:pt x="11068435" y="3295665"/>
                </a:cubicBezTo>
                <a:cubicBezTo>
                  <a:pt x="11068435" y="3314439"/>
                  <a:pt x="11072231" y="3325703"/>
                  <a:pt x="11068435" y="3336967"/>
                </a:cubicBezTo>
                <a:cubicBezTo>
                  <a:pt x="11068435" y="3351986"/>
                  <a:pt x="11076027" y="3355741"/>
                  <a:pt x="11083621" y="3363251"/>
                </a:cubicBezTo>
                <a:cubicBezTo>
                  <a:pt x="11087417" y="3367005"/>
                  <a:pt x="11091213" y="3367005"/>
                  <a:pt x="11095011" y="3363251"/>
                </a:cubicBezTo>
                <a:cubicBezTo>
                  <a:pt x="11098807" y="3359496"/>
                  <a:pt x="11102603" y="3355741"/>
                  <a:pt x="11102603" y="3348232"/>
                </a:cubicBezTo>
                <a:cubicBezTo>
                  <a:pt x="11098807" y="3329458"/>
                  <a:pt x="11102603" y="3314439"/>
                  <a:pt x="11110195" y="3299420"/>
                </a:cubicBezTo>
                <a:cubicBezTo>
                  <a:pt x="11117789" y="3276892"/>
                  <a:pt x="11113993" y="3258118"/>
                  <a:pt x="11113993" y="3235590"/>
                </a:cubicBezTo>
                <a:cubicBezTo>
                  <a:pt x="11113993" y="3201797"/>
                  <a:pt x="11113993" y="3168005"/>
                  <a:pt x="11113993" y="3130458"/>
                </a:cubicBezTo>
                <a:cubicBezTo>
                  <a:pt x="11117789" y="3126703"/>
                  <a:pt x="11110195" y="3115439"/>
                  <a:pt x="11117789" y="3111684"/>
                </a:cubicBezTo>
                <a:cubicBezTo>
                  <a:pt x="11121585" y="3115439"/>
                  <a:pt x="11125381" y="3122948"/>
                  <a:pt x="11132975" y="3122948"/>
                </a:cubicBezTo>
                <a:cubicBezTo>
                  <a:pt x="11148161" y="3126703"/>
                  <a:pt x="11148161" y="3137967"/>
                  <a:pt x="11148161" y="3152986"/>
                </a:cubicBezTo>
                <a:cubicBezTo>
                  <a:pt x="11148161" y="3160495"/>
                  <a:pt x="11144365" y="3171760"/>
                  <a:pt x="11155753" y="3183024"/>
                </a:cubicBezTo>
                <a:cubicBezTo>
                  <a:pt x="11151957" y="3201797"/>
                  <a:pt x="11159549" y="3224326"/>
                  <a:pt x="11151957" y="3243099"/>
                </a:cubicBezTo>
                <a:cubicBezTo>
                  <a:pt x="11144365" y="3254364"/>
                  <a:pt x="11148161" y="3265628"/>
                  <a:pt x="11148161" y="3276892"/>
                </a:cubicBezTo>
                <a:cubicBezTo>
                  <a:pt x="11148161" y="3280647"/>
                  <a:pt x="11155753" y="3288156"/>
                  <a:pt x="11163347" y="3288156"/>
                </a:cubicBezTo>
                <a:cubicBezTo>
                  <a:pt x="11170939" y="3284401"/>
                  <a:pt x="11167143" y="3280647"/>
                  <a:pt x="11167143" y="3273137"/>
                </a:cubicBezTo>
                <a:cubicBezTo>
                  <a:pt x="11170939" y="3228080"/>
                  <a:pt x="11167143" y="3183024"/>
                  <a:pt x="11174735" y="3137967"/>
                </a:cubicBezTo>
                <a:lnTo>
                  <a:pt x="11175749" y="3092567"/>
                </a:lnTo>
                <a:lnTo>
                  <a:pt x="11176789" y="3085190"/>
                </a:lnTo>
                <a:cubicBezTo>
                  <a:pt x="11191975" y="3092699"/>
                  <a:pt x="11195773" y="3107718"/>
                  <a:pt x="11203365" y="3115228"/>
                </a:cubicBezTo>
                <a:lnTo>
                  <a:pt x="11206133" y="3117198"/>
                </a:lnTo>
                <a:lnTo>
                  <a:pt x="11206159" y="3117688"/>
                </a:lnTo>
                <a:cubicBezTo>
                  <a:pt x="11206159" y="3125199"/>
                  <a:pt x="11206159" y="3128955"/>
                  <a:pt x="11207393" y="3136467"/>
                </a:cubicBezTo>
                <a:cubicBezTo>
                  <a:pt x="11208627" y="3143979"/>
                  <a:pt x="11207393" y="3151490"/>
                  <a:pt x="11207393" y="3162758"/>
                </a:cubicBezTo>
                <a:cubicBezTo>
                  <a:pt x="11207393" y="3170270"/>
                  <a:pt x="11209861" y="3177781"/>
                  <a:pt x="11209861" y="3189049"/>
                </a:cubicBezTo>
                <a:cubicBezTo>
                  <a:pt x="11209861" y="3192805"/>
                  <a:pt x="11208627" y="3196561"/>
                  <a:pt x="11207393" y="3204072"/>
                </a:cubicBezTo>
                <a:cubicBezTo>
                  <a:pt x="11207393" y="3211584"/>
                  <a:pt x="11211095" y="3207828"/>
                  <a:pt x="11211095" y="3211584"/>
                </a:cubicBezTo>
                <a:cubicBezTo>
                  <a:pt x="11211095" y="3215340"/>
                  <a:pt x="11211095" y="3215340"/>
                  <a:pt x="11211095" y="3219096"/>
                </a:cubicBezTo>
                <a:cubicBezTo>
                  <a:pt x="11211095" y="3237875"/>
                  <a:pt x="11212329" y="3260410"/>
                  <a:pt x="11213563" y="3279190"/>
                </a:cubicBezTo>
                <a:cubicBezTo>
                  <a:pt x="11213563" y="3294213"/>
                  <a:pt x="11214797" y="3309236"/>
                  <a:pt x="11216031" y="3324260"/>
                </a:cubicBezTo>
                <a:cubicBezTo>
                  <a:pt x="11217265" y="3346795"/>
                  <a:pt x="11217265" y="3346795"/>
                  <a:pt x="11216031" y="3369330"/>
                </a:cubicBezTo>
                <a:cubicBezTo>
                  <a:pt x="11214797" y="3376842"/>
                  <a:pt x="11213563" y="3384354"/>
                  <a:pt x="11218499" y="3384354"/>
                </a:cubicBezTo>
                <a:cubicBezTo>
                  <a:pt x="11220967" y="3384354"/>
                  <a:pt x="11222201" y="3395621"/>
                  <a:pt x="11220967" y="3403133"/>
                </a:cubicBezTo>
                <a:cubicBezTo>
                  <a:pt x="11217265" y="3418156"/>
                  <a:pt x="11219733" y="3429424"/>
                  <a:pt x="11219733" y="3444447"/>
                </a:cubicBezTo>
                <a:cubicBezTo>
                  <a:pt x="11218499" y="3451959"/>
                  <a:pt x="11223435" y="3466982"/>
                  <a:pt x="11225905" y="3463227"/>
                </a:cubicBezTo>
                <a:cubicBezTo>
                  <a:pt x="11232075" y="3463227"/>
                  <a:pt x="11235777" y="3466982"/>
                  <a:pt x="11235777" y="3478250"/>
                </a:cubicBezTo>
                <a:cubicBezTo>
                  <a:pt x="11235777" y="3493273"/>
                  <a:pt x="11238245" y="3504541"/>
                  <a:pt x="11238245" y="3519564"/>
                </a:cubicBezTo>
                <a:cubicBezTo>
                  <a:pt x="11238245" y="3534588"/>
                  <a:pt x="11237011" y="3549611"/>
                  <a:pt x="11238245" y="3568391"/>
                </a:cubicBezTo>
                <a:cubicBezTo>
                  <a:pt x="11239479" y="3583414"/>
                  <a:pt x="11239479" y="3598437"/>
                  <a:pt x="11238245" y="3613461"/>
                </a:cubicBezTo>
                <a:cubicBezTo>
                  <a:pt x="11237011" y="3624728"/>
                  <a:pt x="11240713" y="3628484"/>
                  <a:pt x="11243181" y="3632240"/>
                </a:cubicBezTo>
                <a:cubicBezTo>
                  <a:pt x="11246883" y="3643508"/>
                  <a:pt x="11249351" y="3639752"/>
                  <a:pt x="11249351" y="3624728"/>
                </a:cubicBezTo>
                <a:cubicBezTo>
                  <a:pt x="11249351" y="3620973"/>
                  <a:pt x="11249351" y="3613461"/>
                  <a:pt x="11249351" y="3605949"/>
                </a:cubicBezTo>
                <a:cubicBezTo>
                  <a:pt x="11250585" y="3598437"/>
                  <a:pt x="11250585" y="3587170"/>
                  <a:pt x="11253053" y="3587170"/>
                </a:cubicBezTo>
                <a:cubicBezTo>
                  <a:pt x="11259223" y="3587170"/>
                  <a:pt x="11259223" y="3575902"/>
                  <a:pt x="11259223" y="3564635"/>
                </a:cubicBezTo>
                <a:cubicBezTo>
                  <a:pt x="11259223" y="3549611"/>
                  <a:pt x="11259223" y="3538344"/>
                  <a:pt x="11262925" y="3530832"/>
                </a:cubicBezTo>
                <a:cubicBezTo>
                  <a:pt x="11265393" y="3523320"/>
                  <a:pt x="11265393" y="3508297"/>
                  <a:pt x="11262925" y="3497029"/>
                </a:cubicBezTo>
                <a:cubicBezTo>
                  <a:pt x="11259223" y="3482006"/>
                  <a:pt x="11261691" y="3463227"/>
                  <a:pt x="11261691" y="3444447"/>
                </a:cubicBezTo>
                <a:cubicBezTo>
                  <a:pt x="11261691" y="3440691"/>
                  <a:pt x="11262925" y="3440691"/>
                  <a:pt x="11262925" y="3436936"/>
                </a:cubicBezTo>
                <a:cubicBezTo>
                  <a:pt x="11265393" y="3433180"/>
                  <a:pt x="11266627" y="3436936"/>
                  <a:pt x="11266627" y="3440691"/>
                </a:cubicBezTo>
                <a:cubicBezTo>
                  <a:pt x="11266627" y="3451959"/>
                  <a:pt x="11266627" y="3459471"/>
                  <a:pt x="11269095" y="3463227"/>
                </a:cubicBezTo>
                <a:cubicBezTo>
                  <a:pt x="11272797" y="3474494"/>
                  <a:pt x="11275265" y="3470738"/>
                  <a:pt x="11277733" y="3470738"/>
                </a:cubicBezTo>
                <a:cubicBezTo>
                  <a:pt x="11277733" y="3459471"/>
                  <a:pt x="11278967" y="3448203"/>
                  <a:pt x="11278967" y="3433180"/>
                </a:cubicBezTo>
                <a:cubicBezTo>
                  <a:pt x="11280201" y="3440691"/>
                  <a:pt x="11280201" y="3444447"/>
                  <a:pt x="11280201" y="3448203"/>
                </a:cubicBezTo>
                <a:cubicBezTo>
                  <a:pt x="11280201" y="3459471"/>
                  <a:pt x="11281435" y="3470738"/>
                  <a:pt x="11280201" y="3482006"/>
                </a:cubicBezTo>
                <a:cubicBezTo>
                  <a:pt x="11278967" y="3497029"/>
                  <a:pt x="11282669" y="3500785"/>
                  <a:pt x="11283903" y="3515809"/>
                </a:cubicBezTo>
                <a:cubicBezTo>
                  <a:pt x="11285137" y="3530832"/>
                  <a:pt x="11286371" y="3530832"/>
                  <a:pt x="11291307" y="3523320"/>
                </a:cubicBezTo>
                <a:cubicBezTo>
                  <a:pt x="11295009" y="3519564"/>
                  <a:pt x="11296243" y="3512053"/>
                  <a:pt x="11295009" y="3504541"/>
                </a:cubicBezTo>
                <a:cubicBezTo>
                  <a:pt x="11292541" y="3493273"/>
                  <a:pt x="11293775" y="3482006"/>
                  <a:pt x="11293775" y="3474494"/>
                </a:cubicBezTo>
                <a:cubicBezTo>
                  <a:pt x="11292541" y="3451959"/>
                  <a:pt x="11295009" y="3433180"/>
                  <a:pt x="11291307" y="3410645"/>
                </a:cubicBezTo>
                <a:cubicBezTo>
                  <a:pt x="11291307" y="3410645"/>
                  <a:pt x="11291307" y="3406889"/>
                  <a:pt x="11292541" y="3403133"/>
                </a:cubicBezTo>
                <a:cubicBezTo>
                  <a:pt x="11295009" y="3384354"/>
                  <a:pt x="11295009" y="3369330"/>
                  <a:pt x="11295009" y="3350551"/>
                </a:cubicBezTo>
                <a:cubicBezTo>
                  <a:pt x="11296243" y="3324260"/>
                  <a:pt x="11298711" y="3297969"/>
                  <a:pt x="11297477" y="3271678"/>
                </a:cubicBezTo>
                <a:cubicBezTo>
                  <a:pt x="11297477" y="3271678"/>
                  <a:pt x="11297477" y="3267922"/>
                  <a:pt x="11297477" y="3267922"/>
                </a:cubicBezTo>
                <a:cubicBezTo>
                  <a:pt x="11298711" y="3267922"/>
                  <a:pt x="11298711" y="3267922"/>
                  <a:pt x="11298711" y="3267922"/>
                </a:cubicBezTo>
                <a:cubicBezTo>
                  <a:pt x="11299945" y="3267922"/>
                  <a:pt x="11301179" y="3267922"/>
                  <a:pt x="11301179" y="3271678"/>
                </a:cubicBezTo>
                <a:cubicBezTo>
                  <a:pt x="11301179" y="3275434"/>
                  <a:pt x="11301179" y="3279190"/>
                  <a:pt x="11301179" y="3282945"/>
                </a:cubicBezTo>
                <a:cubicBezTo>
                  <a:pt x="11301179" y="3305481"/>
                  <a:pt x="11301179" y="3328016"/>
                  <a:pt x="11301179" y="3350551"/>
                </a:cubicBezTo>
                <a:cubicBezTo>
                  <a:pt x="11301179" y="3354307"/>
                  <a:pt x="11301179" y="3361818"/>
                  <a:pt x="11303647" y="3361818"/>
                </a:cubicBezTo>
                <a:cubicBezTo>
                  <a:pt x="11308583" y="3358063"/>
                  <a:pt x="11308583" y="3373086"/>
                  <a:pt x="11308583" y="3380598"/>
                </a:cubicBezTo>
                <a:cubicBezTo>
                  <a:pt x="11308583" y="3395621"/>
                  <a:pt x="11308583" y="3410645"/>
                  <a:pt x="11308583" y="3425668"/>
                </a:cubicBezTo>
                <a:cubicBezTo>
                  <a:pt x="11308583" y="3436936"/>
                  <a:pt x="11309817" y="3448203"/>
                  <a:pt x="11311051" y="3459471"/>
                </a:cubicBezTo>
                <a:cubicBezTo>
                  <a:pt x="11313519" y="3455715"/>
                  <a:pt x="11314753" y="3448203"/>
                  <a:pt x="11314753" y="3440691"/>
                </a:cubicBezTo>
                <a:cubicBezTo>
                  <a:pt x="11314753" y="3410645"/>
                  <a:pt x="11312285" y="3380598"/>
                  <a:pt x="11315987" y="3350551"/>
                </a:cubicBezTo>
                <a:cubicBezTo>
                  <a:pt x="11315987" y="3301725"/>
                  <a:pt x="11315987" y="3252899"/>
                  <a:pt x="11315987" y="3207828"/>
                </a:cubicBezTo>
                <a:cubicBezTo>
                  <a:pt x="11315987" y="3200316"/>
                  <a:pt x="11312285" y="3196561"/>
                  <a:pt x="11314753" y="3189049"/>
                </a:cubicBezTo>
                <a:cubicBezTo>
                  <a:pt x="11318455" y="3177781"/>
                  <a:pt x="11315987" y="3162758"/>
                  <a:pt x="11315987" y="3151490"/>
                </a:cubicBezTo>
                <a:cubicBezTo>
                  <a:pt x="11315987" y="3140223"/>
                  <a:pt x="11317221" y="3125199"/>
                  <a:pt x="11314753" y="3113932"/>
                </a:cubicBezTo>
                <a:cubicBezTo>
                  <a:pt x="11313519" y="3106420"/>
                  <a:pt x="11314753" y="3095152"/>
                  <a:pt x="11314753" y="3087641"/>
                </a:cubicBezTo>
                <a:lnTo>
                  <a:pt x="11316909" y="3050449"/>
                </a:lnTo>
                <a:lnTo>
                  <a:pt x="11321055" y="3043888"/>
                </a:lnTo>
                <a:cubicBezTo>
                  <a:pt x="11321055" y="3040133"/>
                  <a:pt x="11321055" y="3032624"/>
                  <a:pt x="11321055" y="3025114"/>
                </a:cubicBezTo>
                <a:cubicBezTo>
                  <a:pt x="11321055" y="3013850"/>
                  <a:pt x="11321055" y="2998831"/>
                  <a:pt x="11321055" y="2987567"/>
                </a:cubicBezTo>
                <a:cubicBezTo>
                  <a:pt x="11321055" y="2976303"/>
                  <a:pt x="11321055" y="2961284"/>
                  <a:pt x="11321055" y="2950020"/>
                </a:cubicBezTo>
                <a:cubicBezTo>
                  <a:pt x="11321055" y="2950020"/>
                  <a:pt x="11324853" y="2950020"/>
                  <a:pt x="11324853" y="2946265"/>
                </a:cubicBezTo>
                <a:cubicBezTo>
                  <a:pt x="11328649" y="2946265"/>
                  <a:pt x="11332445" y="2950020"/>
                  <a:pt x="11332445" y="2950020"/>
                </a:cubicBezTo>
                <a:cubicBezTo>
                  <a:pt x="11336241" y="2961284"/>
                  <a:pt x="11332445" y="2976303"/>
                  <a:pt x="11332445" y="2987567"/>
                </a:cubicBezTo>
                <a:cubicBezTo>
                  <a:pt x="11336241" y="2991322"/>
                  <a:pt x="11332445" y="2995076"/>
                  <a:pt x="11336241" y="2998831"/>
                </a:cubicBezTo>
                <a:cubicBezTo>
                  <a:pt x="11340037" y="2998831"/>
                  <a:pt x="11343835" y="2998831"/>
                  <a:pt x="11343835" y="2998831"/>
                </a:cubicBezTo>
                <a:cubicBezTo>
                  <a:pt x="11345733" y="2989444"/>
                  <a:pt x="11350479" y="2986628"/>
                  <a:pt x="11356173" y="2986159"/>
                </a:cubicBezTo>
                <a:lnTo>
                  <a:pt x="11362739" y="2986671"/>
                </a:lnTo>
                <a:lnTo>
                  <a:pt x="11362739" y="3000337"/>
                </a:lnTo>
                <a:cubicBezTo>
                  <a:pt x="11358941" y="3015356"/>
                  <a:pt x="11370331" y="3026620"/>
                  <a:pt x="11370331" y="3045393"/>
                </a:cubicBezTo>
                <a:cubicBezTo>
                  <a:pt x="11366535" y="3056658"/>
                  <a:pt x="11370331" y="3071677"/>
                  <a:pt x="11370331" y="3086695"/>
                </a:cubicBezTo>
                <a:cubicBezTo>
                  <a:pt x="11370331" y="3090450"/>
                  <a:pt x="11370331" y="3090450"/>
                  <a:pt x="11370331" y="3094205"/>
                </a:cubicBezTo>
                <a:cubicBezTo>
                  <a:pt x="11389313" y="3109224"/>
                  <a:pt x="11385517" y="3127997"/>
                  <a:pt x="11377923" y="3146771"/>
                </a:cubicBezTo>
                <a:cubicBezTo>
                  <a:pt x="11370331" y="3161790"/>
                  <a:pt x="11374127" y="3176809"/>
                  <a:pt x="11362739" y="3191828"/>
                </a:cubicBezTo>
                <a:cubicBezTo>
                  <a:pt x="11362739" y="3191828"/>
                  <a:pt x="11362739" y="3195582"/>
                  <a:pt x="11366535" y="3199337"/>
                </a:cubicBezTo>
                <a:cubicBezTo>
                  <a:pt x="11370331" y="3203092"/>
                  <a:pt x="11370331" y="3206847"/>
                  <a:pt x="11370331" y="3210601"/>
                </a:cubicBezTo>
                <a:cubicBezTo>
                  <a:pt x="11366535" y="3248149"/>
                  <a:pt x="11381721" y="3285696"/>
                  <a:pt x="11374127" y="3323243"/>
                </a:cubicBezTo>
                <a:cubicBezTo>
                  <a:pt x="11374127" y="3338262"/>
                  <a:pt x="11385517" y="3345771"/>
                  <a:pt x="11381721" y="3357036"/>
                </a:cubicBezTo>
                <a:cubicBezTo>
                  <a:pt x="11381721" y="3368300"/>
                  <a:pt x="11381721" y="3383319"/>
                  <a:pt x="11381721" y="3394583"/>
                </a:cubicBezTo>
                <a:cubicBezTo>
                  <a:pt x="11385517" y="3417111"/>
                  <a:pt x="11370331" y="3435885"/>
                  <a:pt x="11377923" y="3454658"/>
                </a:cubicBezTo>
                <a:cubicBezTo>
                  <a:pt x="11377923" y="3462168"/>
                  <a:pt x="11377923" y="3465923"/>
                  <a:pt x="11377923" y="3469677"/>
                </a:cubicBezTo>
                <a:cubicBezTo>
                  <a:pt x="11377923" y="3473432"/>
                  <a:pt x="11374127" y="3477187"/>
                  <a:pt x="11381721" y="3480941"/>
                </a:cubicBezTo>
                <a:cubicBezTo>
                  <a:pt x="11385517" y="3480941"/>
                  <a:pt x="11393109" y="3477187"/>
                  <a:pt x="11393109" y="3473432"/>
                </a:cubicBezTo>
                <a:cubicBezTo>
                  <a:pt x="11396907" y="3462168"/>
                  <a:pt x="11408295" y="3450904"/>
                  <a:pt x="11408295" y="3435885"/>
                </a:cubicBezTo>
                <a:cubicBezTo>
                  <a:pt x="11408295" y="3428375"/>
                  <a:pt x="11415889" y="3428375"/>
                  <a:pt x="11419685" y="3420866"/>
                </a:cubicBezTo>
                <a:cubicBezTo>
                  <a:pt x="11431075" y="3439639"/>
                  <a:pt x="11431075" y="3458413"/>
                  <a:pt x="11434871" y="3477187"/>
                </a:cubicBezTo>
                <a:cubicBezTo>
                  <a:pt x="11438667" y="3492206"/>
                  <a:pt x="11446261" y="3503470"/>
                  <a:pt x="11450057" y="3518489"/>
                </a:cubicBezTo>
                <a:cubicBezTo>
                  <a:pt x="11450057" y="3522243"/>
                  <a:pt x="11457649" y="3529753"/>
                  <a:pt x="11465243" y="3525998"/>
                </a:cubicBezTo>
                <a:cubicBezTo>
                  <a:pt x="11472835" y="3522243"/>
                  <a:pt x="11469039" y="3514734"/>
                  <a:pt x="11469039" y="3510979"/>
                </a:cubicBezTo>
                <a:cubicBezTo>
                  <a:pt x="11469039" y="3484696"/>
                  <a:pt x="11469039" y="3462168"/>
                  <a:pt x="11469039" y="3435885"/>
                </a:cubicBezTo>
                <a:cubicBezTo>
                  <a:pt x="11469039" y="3390828"/>
                  <a:pt x="11480429" y="3345771"/>
                  <a:pt x="11503207" y="3304469"/>
                </a:cubicBezTo>
                <a:cubicBezTo>
                  <a:pt x="11510801" y="3289450"/>
                  <a:pt x="11507003" y="3270677"/>
                  <a:pt x="11514597" y="3255658"/>
                </a:cubicBezTo>
                <a:cubicBezTo>
                  <a:pt x="11518393" y="3240639"/>
                  <a:pt x="11514597" y="3221865"/>
                  <a:pt x="11510801" y="3203092"/>
                </a:cubicBezTo>
                <a:cubicBezTo>
                  <a:pt x="11503207" y="3188073"/>
                  <a:pt x="11499411" y="3165545"/>
                  <a:pt x="11499411" y="3146771"/>
                </a:cubicBezTo>
                <a:cubicBezTo>
                  <a:pt x="11503207" y="3116733"/>
                  <a:pt x="11495615" y="3086695"/>
                  <a:pt x="11507003" y="3056658"/>
                </a:cubicBezTo>
                <a:cubicBezTo>
                  <a:pt x="11510801" y="3052903"/>
                  <a:pt x="11510801" y="3049148"/>
                  <a:pt x="11507003" y="3045393"/>
                </a:cubicBezTo>
                <a:lnTo>
                  <a:pt x="11501673" y="3006454"/>
                </a:lnTo>
                <a:lnTo>
                  <a:pt x="11508507" y="3006810"/>
                </a:lnTo>
                <a:cubicBezTo>
                  <a:pt x="11510879" y="3005402"/>
                  <a:pt x="11512777" y="3002586"/>
                  <a:pt x="11514675" y="2998831"/>
                </a:cubicBezTo>
                <a:cubicBezTo>
                  <a:pt x="11518471" y="2991322"/>
                  <a:pt x="11518471" y="2991322"/>
                  <a:pt x="11526065" y="2998831"/>
                </a:cubicBezTo>
                <a:cubicBezTo>
                  <a:pt x="11529861" y="3004463"/>
                  <a:pt x="11531759" y="3007279"/>
                  <a:pt x="11533183" y="3007279"/>
                </a:cubicBezTo>
                <a:lnTo>
                  <a:pt x="11533509" y="3006635"/>
                </a:lnTo>
                <a:lnTo>
                  <a:pt x="11533509" y="3013933"/>
                </a:lnTo>
                <a:cubicBezTo>
                  <a:pt x="11533509" y="3032712"/>
                  <a:pt x="11534743" y="3055247"/>
                  <a:pt x="11535977" y="3074027"/>
                </a:cubicBezTo>
                <a:cubicBezTo>
                  <a:pt x="11535977" y="3089050"/>
                  <a:pt x="11537211" y="3104073"/>
                  <a:pt x="11538445" y="3119097"/>
                </a:cubicBezTo>
                <a:cubicBezTo>
                  <a:pt x="11539679" y="3141632"/>
                  <a:pt x="11539679" y="3141632"/>
                  <a:pt x="11538445" y="3164167"/>
                </a:cubicBezTo>
                <a:cubicBezTo>
                  <a:pt x="11537211" y="3171679"/>
                  <a:pt x="11535977" y="3179191"/>
                  <a:pt x="11540913" y="3179191"/>
                </a:cubicBezTo>
                <a:cubicBezTo>
                  <a:pt x="11543381" y="3179191"/>
                  <a:pt x="11544615" y="3190458"/>
                  <a:pt x="11543381" y="3197970"/>
                </a:cubicBezTo>
                <a:cubicBezTo>
                  <a:pt x="11539679" y="3212993"/>
                  <a:pt x="11542147" y="3224261"/>
                  <a:pt x="11542147" y="3239284"/>
                </a:cubicBezTo>
                <a:cubicBezTo>
                  <a:pt x="11540913" y="3246796"/>
                  <a:pt x="11545849" y="3261819"/>
                  <a:pt x="11548317" y="3258064"/>
                </a:cubicBezTo>
                <a:cubicBezTo>
                  <a:pt x="11554487" y="3258064"/>
                  <a:pt x="11558189" y="3261819"/>
                  <a:pt x="11558189" y="3273087"/>
                </a:cubicBezTo>
                <a:cubicBezTo>
                  <a:pt x="11558189" y="3288110"/>
                  <a:pt x="11560657" y="3299378"/>
                  <a:pt x="11560657" y="3314401"/>
                </a:cubicBezTo>
                <a:cubicBezTo>
                  <a:pt x="11560657" y="3329425"/>
                  <a:pt x="11559423" y="3344448"/>
                  <a:pt x="11560657" y="3363228"/>
                </a:cubicBezTo>
                <a:cubicBezTo>
                  <a:pt x="11561891" y="3378251"/>
                  <a:pt x="11561891" y="3393274"/>
                  <a:pt x="11560657" y="3408298"/>
                </a:cubicBezTo>
                <a:cubicBezTo>
                  <a:pt x="11559423" y="3419565"/>
                  <a:pt x="11563125" y="3423321"/>
                  <a:pt x="11565593" y="3427077"/>
                </a:cubicBezTo>
                <a:cubicBezTo>
                  <a:pt x="11569295" y="3438345"/>
                  <a:pt x="11571763" y="3434589"/>
                  <a:pt x="11571763" y="3419565"/>
                </a:cubicBezTo>
                <a:cubicBezTo>
                  <a:pt x="11571763" y="3415810"/>
                  <a:pt x="11571763" y="3408298"/>
                  <a:pt x="11571763" y="3400786"/>
                </a:cubicBezTo>
                <a:cubicBezTo>
                  <a:pt x="11572997" y="3393274"/>
                  <a:pt x="11572997" y="3382007"/>
                  <a:pt x="11575465" y="3382007"/>
                </a:cubicBezTo>
                <a:cubicBezTo>
                  <a:pt x="11581635" y="3382007"/>
                  <a:pt x="11581635" y="3370739"/>
                  <a:pt x="11581635" y="3359472"/>
                </a:cubicBezTo>
                <a:cubicBezTo>
                  <a:pt x="11581635" y="3344448"/>
                  <a:pt x="11581635" y="3333181"/>
                  <a:pt x="11585337" y="3325669"/>
                </a:cubicBezTo>
                <a:cubicBezTo>
                  <a:pt x="11587805" y="3318157"/>
                  <a:pt x="11587805" y="3303134"/>
                  <a:pt x="11585337" y="3291866"/>
                </a:cubicBezTo>
                <a:cubicBezTo>
                  <a:pt x="11581635" y="3276843"/>
                  <a:pt x="11584103" y="3258064"/>
                  <a:pt x="11584103" y="3239284"/>
                </a:cubicBezTo>
                <a:cubicBezTo>
                  <a:pt x="11584103" y="3235528"/>
                  <a:pt x="11585337" y="3235528"/>
                  <a:pt x="11585337" y="3231773"/>
                </a:cubicBezTo>
                <a:cubicBezTo>
                  <a:pt x="11587805" y="3228017"/>
                  <a:pt x="11589039" y="3231773"/>
                  <a:pt x="11589039" y="3235528"/>
                </a:cubicBezTo>
                <a:cubicBezTo>
                  <a:pt x="11589039" y="3246796"/>
                  <a:pt x="11589039" y="3254308"/>
                  <a:pt x="11591507" y="3258064"/>
                </a:cubicBezTo>
                <a:cubicBezTo>
                  <a:pt x="11595209" y="3269331"/>
                  <a:pt x="11597677" y="3265575"/>
                  <a:pt x="11600145" y="3265575"/>
                </a:cubicBezTo>
                <a:cubicBezTo>
                  <a:pt x="11600145" y="3254308"/>
                  <a:pt x="11601379" y="3243040"/>
                  <a:pt x="11601379" y="3228017"/>
                </a:cubicBezTo>
                <a:cubicBezTo>
                  <a:pt x="11602613" y="3235528"/>
                  <a:pt x="11602613" y="3239284"/>
                  <a:pt x="11602613" y="3243040"/>
                </a:cubicBezTo>
                <a:cubicBezTo>
                  <a:pt x="11602613" y="3254308"/>
                  <a:pt x="11603847" y="3265575"/>
                  <a:pt x="11602613" y="3276843"/>
                </a:cubicBezTo>
                <a:cubicBezTo>
                  <a:pt x="11601379" y="3291866"/>
                  <a:pt x="11605081" y="3295622"/>
                  <a:pt x="11606315" y="3310646"/>
                </a:cubicBezTo>
                <a:cubicBezTo>
                  <a:pt x="11607549" y="3325669"/>
                  <a:pt x="11608783" y="3325669"/>
                  <a:pt x="11613719" y="3318157"/>
                </a:cubicBezTo>
                <a:cubicBezTo>
                  <a:pt x="11617421" y="3314401"/>
                  <a:pt x="11618655" y="3306890"/>
                  <a:pt x="11617421" y="3299378"/>
                </a:cubicBezTo>
                <a:cubicBezTo>
                  <a:pt x="11614953" y="3288110"/>
                  <a:pt x="11616187" y="3276843"/>
                  <a:pt x="11616187" y="3269331"/>
                </a:cubicBezTo>
                <a:cubicBezTo>
                  <a:pt x="11614953" y="3246796"/>
                  <a:pt x="11617421" y="3228017"/>
                  <a:pt x="11613719" y="3205482"/>
                </a:cubicBezTo>
                <a:cubicBezTo>
                  <a:pt x="11613719" y="3205482"/>
                  <a:pt x="11613719" y="3201726"/>
                  <a:pt x="11614953" y="3197970"/>
                </a:cubicBezTo>
                <a:lnTo>
                  <a:pt x="11616487" y="3165284"/>
                </a:lnTo>
                <a:lnTo>
                  <a:pt x="11617101" y="3165545"/>
                </a:lnTo>
                <a:lnTo>
                  <a:pt x="11630901" y="3173343"/>
                </a:lnTo>
                <a:lnTo>
                  <a:pt x="11630995" y="3175435"/>
                </a:lnTo>
                <a:cubicBezTo>
                  <a:pt x="11630995" y="3190458"/>
                  <a:pt x="11630995" y="3205482"/>
                  <a:pt x="11630995" y="3220505"/>
                </a:cubicBezTo>
                <a:lnTo>
                  <a:pt x="11633317" y="3252288"/>
                </a:lnTo>
                <a:lnTo>
                  <a:pt x="11632287" y="3259413"/>
                </a:lnTo>
                <a:cubicBezTo>
                  <a:pt x="11632287" y="3266922"/>
                  <a:pt x="11643677" y="3270677"/>
                  <a:pt x="11651269" y="3274432"/>
                </a:cubicBezTo>
                <a:cubicBezTo>
                  <a:pt x="11662659" y="3281941"/>
                  <a:pt x="11666455" y="3296960"/>
                  <a:pt x="11651269" y="3304469"/>
                </a:cubicBezTo>
                <a:cubicBezTo>
                  <a:pt x="11643677" y="3304469"/>
                  <a:pt x="11639879" y="3308224"/>
                  <a:pt x="11632287" y="3311979"/>
                </a:cubicBezTo>
                <a:cubicBezTo>
                  <a:pt x="11624695" y="3311979"/>
                  <a:pt x="11620897" y="3319488"/>
                  <a:pt x="11620897" y="3330752"/>
                </a:cubicBezTo>
                <a:cubicBezTo>
                  <a:pt x="11620897" y="3338262"/>
                  <a:pt x="11620897" y="3345771"/>
                  <a:pt x="11613305" y="3353281"/>
                </a:cubicBezTo>
                <a:cubicBezTo>
                  <a:pt x="11609509" y="3364545"/>
                  <a:pt x="11617101" y="3375809"/>
                  <a:pt x="11628491" y="3383319"/>
                </a:cubicBezTo>
                <a:cubicBezTo>
                  <a:pt x="11651269" y="3394583"/>
                  <a:pt x="11651269" y="3417111"/>
                  <a:pt x="11658863" y="3435885"/>
                </a:cubicBezTo>
                <a:cubicBezTo>
                  <a:pt x="11662659" y="3443394"/>
                  <a:pt x="11655065" y="3450904"/>
                  <a:pt x="11651269" y="3462168"/>
                </a:cubicBezTo>
                <a:cubicBezTo>
                  <a:pt x="11651269" y="3473432"/>
                  <a:pt x="11643677" y="3484696"/>
                  <a:pt x="11636083" y="3492206"/>
                </a:cubicBezTo>
                <a:cubicBezTo>
                  <a:pt x="11620897" y="3514734"/>
                  <a:pt x="11620897" y="3518489"/>
                  <a:pt x="11639879" y="3533508"/>
                </a:cubicBezTo>
                <a:cubicBezTo>
                  <a:pt x="11639879" y="3537262"/>
                  <a:pt x="11647473" y="3537262"/>
                  <a:pt x="11651269" y="3541017"/>
                </a:cubicBezTo>
                <a:cubicBezTo>
                  <a:pt x="11632287" y="3563545"/>
                  <a:pt x="11632287" y="3582319"/>
                  <a:pt x="11632287" y="3604847"/>
                </a:cubicBezTo>
                <a:cubicBezTo>
                  <a:pt x="11632287" y="3619866"/>
                  <a:pt x="11632287" y="3631130"/>
                  <a:pt x="11632287" y="3646150"/>
                </a:cubicBezTo>
                <a:cubicBezTo>
                  <a:pt x="11636083" y="3676188"/>
                  <a:pt x="11624695" y="3706225"/>
                  <a:pt x="11628491" y="3740018"/>
                </a:cubicBezTo>
                <a:cubicBezTo>
                  <a:pt x="11628491" y="3751282"/>
                  <a:pt x="11613305" y="3755037"/>
                  <a:pt x="11624695" y="3766301"/>
                </a:cubicBezTo>
                <a:cubicBezTo>
                  <a:pt x="11632287" y="3777565"/>
                  <a:pt x="11624695" y="3788829"/>
                  <a:pt x="11628491" y="3796339"/>
                </a:cubicBezTo>
                <a:cubicBezTo>
                  <a:pt x="11628491" y="3807603"/>
                  <a:pt x="11628491" y="3818867"/>
                  <a:pt x="11628491" y="3830131"/>
                </a:cubicBezTo>
                <a:cubicBezTo>
                  <a:pt x="11636083" y="3837641"/>
                  <a:pt x="11643677" y="3830131"/>
                  <a:pt x="11651269" y="3833886"/>
                </a:cubicBezTo>
                <a:cubicBezTo>
                  <a:pt x="11666455" y="3845150"/>
                  <a:pt x="11670251" y="3860169"/>
                  <a:pt x="11662659" y="3878943"/>
                </a:cubicBezTo>
                <a:cubicBezTo>
                  <a:pt x="11662659" y="3882697"/>
                  <a:pt x="11658863" y="3882697"/>
                  <a:pt x="11658863" y="3890207"/>
                </a:cubicBezTo>
                <a:cubicBezTo>
                  <a:pt x="11658863" y="3893962"/>
                  <a:pt x="11662659" y="3897716"/>
                  <a:pt x="11670251" y="3897716"/>
                </a:cubicBezTo>
                <a:cubicBezTo>
                  <a:pt x="11674049" y="3897716"/>
                  <a:pt x="11681641" y="3897716"/>
                  <a:pt x="11681641" y="3890207"/>
                </a:cubicBezTo>
                <a:cubicBezTo>
                  <a:pt x="11677845" y="3878943"/>
                  <a:pt x="11681641" y="3867678"/>
                  <a:pt x="11677845" y="3860169"/>
                </a:cubicBezTo>
                <a:cubicBezTo>
                  <a:pt x="11677845" y="3845150"/>
                  <a:pt x="11685437" y="3837641"/>
                  <a:pt x="11685437" y="3826376"/>
                </a:cubicBezTo>
                <a:cubicBezTo>
                  <a:pt x="11689235" y="3818867"/>
                  <a:pt x="11700623" y="3815112"/>
                  <a:pt x="11708217" y="3815112"/>
                </a:cubicBezTo>
                <a:cubicBezTo>
                  <a:pt x="11719605" y="3807603"/>
                  <a:pt x="11723403" y="3807603"/>
                  <a:pt x="11715809" y="3796339"/>
                </a:cubicBezTo>
                <a:cubicBezTo>
                  <a:pt x="11712013" y="3781320"/>
                  <a:pt x="11708217" y="3766301"/>
                  <a:pt x="11700623" y="3751282"/>
                </a:cubicBezTo>
                <a:cubicBezTo>
                  <a:pt x="11696827" y="3747527"/>
                  <a:pt x="11700623" y="3740018"/>
                  <a:pt x="11700623" y="3732508"/>
                </a:cubicBezTo>
                <a:cubicBezTo>
                  <a:pt x="11700623" y="3728754"/>
                  <a:pt x="11708217" y="3728754"/>
                  <a:pt x="11712013" y="3724999"/>
                </a:cubicBezTo>
                <a:cubicBezTo>
                  <a:pt x="11719605" y="3717489"/>
                  <a:pt x="11723403" y="3724999"/>
                  <a:pt x="11730995" y="3728754"/>
                </a:cubicBezTo>
                <a:cubicBezTo>
                  <a:pt x="11738589" y="3732508"/>
                  <a:pt x="11738589" y="3743773"/>
                  <a:pt x="11746181" y="3751282"/>
                </a:cubicBezTo>
                <a:cubicBezTo>
                  <a:pt x="11749977" y="3755037"/>
                  <a:pt x="11749977" y="3755037"/>
                  <a:pt x="11753773" y="3755037"/>
                </a:cubicBezTo>
                <a:cubicBezTo>
                  <a:pt x="11757571" y="3755037"/>
                  <a:pt x="11757571" y="3751282"/>
                  <a:pt x="11757571" y="3747527"/>
                </a:cubicBezTo>
                <a:cubicBezTo>
                  <a:pt x="11757571" y="3736263"/>
                  <a:pt x="11761367" y="3721244"/>
                  <a:pt x="11753773" y="3709980"/>
                </a:cubicBezTo>
                <a:cubicBezTo>
                  <a:pt x="11749977" y="3709980"/>
                  <a:pt x="11753773" y="3706225"/>
                  <a:pt x="11753773" y="3706225"/>
                </a:cubicBezTo>
                <a:cubicBezTo>
                  <a:pt x="11757571" y="3698716"/>
                  <a:pt x="11757571" y="3706225"/>
                  <a:pt x="11761367" y="3706225"/>
                </a:cubicBezTo>
                <a:cubicBezTo>
                  <a:pt x="11765163" y="3709980"/>
                  <a:pt x="11772757" y="3709980"/>
                  <a:pt x="11772757" y="3702471"/>
                </a:cubicBezTo>
                <a:cubicBezTo>
                  <a:pt x="11772757" y="3694961"/>
                  <a:pt x="11772757" y="3687452"/>
                  <a:pt x="11772757" y="3676188"/>
                </a:cubicBezTo>
                <a:cubicBezTo>
                  <a:pt x="11780349" y="3687452"/>
                  <a:pt x="11780349" y="3698716"/>
                  <a:pt x="11784145" y="3709980"/>
                </a:cubicBezTo>
                <a:cubicBezTo>
                  <a:pt x="11787943" y="3717489"/>
                  <a:pt x="11791739" y="3717489"/>
                  <a:pt x="11795535" y="3713735"/>
                </a:cubicBezTo>
                <a:cubicBezTo>
                  <a:pt x="11810721" y="3709980"/>
                  <a:pt x="11814517" y="3709980"/>
                  <a:pt x="11818313" y="3724999"/>
                </a:cubicBezTo>
                <a:cubicBezTo>
                  <a:pt x="11818313" y="3728754"/>
                  <a:pt x="11818313" y="3736263"/>
                  <a:pt x="11818313" y="3740018"/>
                </a:cubicBezTo>
                <a:cubicBezTo>
                  <a:pt x="11822111" y="3740018"/>
                  <a:pt x="11822111" y="3740018"/>
                  <a:pt x="11825907" y="3740018"/>
                </a:cubicBezTo>
                <a:cubicBezTo>
                  <a:pt x="11825907" y="3740018"/>
                  <a:pt x="11829703" y="3740018"/>
                  <a:pt x="11829703" y="3740018"/>
                </a:cubicBezTo>
                <a:cubicBezTo>
                  <a:pt x="11825907" y="3713735"/>
                  <a:pt x="11844889" y="3694961"/>
                  <a:pt x="11844889" y="3668678"/>
                </a:cubicBezTo>
                <a:cubicBezTo>
                  <a:pt x="11844889" y="3653659"/>
                  <a:pt x="11852483" y="3638640"/>
                  <a:pt x="11863871" y="3623621"/>
                </a:cubicBezTo>
                <a:cubicBezTo>
                  <a:pt x="11867667" y="3623621"/>
                  <a:pt x="11867667" y="3616111"/>
                  <a:pt x="11871465" y="3616111"/>
                </a:cubicBezTo>
                <a:cubicBezTo>
                  <a:pt x="11879057" y="3616111"/>
                  <a:pt x="11879057" y="3623621"/>
                  <a:pt x="11879057" y="3627376"/>
                </a:cubicBezTo>
                <a:cubicBezTo>
                  <a:pt x="11879057" y="3638640"/>
                  <a:pt x="11879057" y="3649904"/>
                  <a:pt x="11879057" y="3661169"/>
                </a:cubicBezTo>
                <a:cubicBezTo>
                  <a:pt x="11879057" y="3664923"/>
                  <a:pt x="11879057" y="3668678"/>
                  <a:pt x="11882853" y="3668678"/>
                </a:cubicBezTo>
                <a:cubicBezTo>
                  <a:pt x="11886651" y="3668678"/>
                  <a:pt x="11890447" y="3668678"/>
                  <a:pt x="11890447" y="3664923"/>
                </a:cubicBezTo>
                <a:cubicBezTo>
                  <a:pt x="11890447" y="3657414"/>
                  <a:pt x="11898039" y="3653659"/>
                  <a:pt x="11898039" y="3642395"/>
                </a:cubicBezTo>
                <a:cubicBezTo>
                  <a:pt x="11898039" y="3631130"/>
                  <a:pt x="11898039" y="3619866"/>
                  <a:pt x="11898039" y="3608602"/>
                </a:cubicBezTo>
                <a:cubicBezTo>
                  <a:pt x="11901837" y="3601093"/>
                  <a:pt x="11909429" y="3604847"/>
                  <a:pt x="11913225" y="3604847"/>
                </a:cubicBezTo>
                <a:cubicBezTo>
                  <a:pt x="11917021" y="3604847"/>
                  <a:pt x="11920819" y="3604847"/>
                  <a:pt x="11920819" y="3604847"/>
                </a:cubicBezTo>
                <a:cubicBezTo>
                  <a:pt x="11924615" y="3627376"/>
                  <a:pt x="11943597" y="3638640"/>
                  <a:pt x="11943597" y="3661169"/>
                </a:cubicBezTo>
                <a:cubicBezTo>
                  <a:pt x="11943597" y="3706225"/>
                  <a:pt x="11932207" y="3747527"/>
                  <a:pt x="11936005" y="3792584"/>
                </a:cubicBezTo>
                <a:cubicBezTo>
                  <a:pt x="11939801" y="3800093"/>
                  <a:pt x="11932207" y="3811358"/>
                  <a:pt x="11943597" y="3811358"/>
                </a:cubicBezTo>
                <a:cubicBezTo>
                  <a:pt x="11958783" y="3815112"/>
                  <a:pt x="11951191" y="3800093"/>
                  <a:pt x="11951191" y="3792584"/>
                </a:cubicBezTo>
                <a:cubicBezTo>
                  <a:pt x="11947393" y="3777565"/>
                  <a:pt x="11958783" y="3762546"/>
                  <a:pt x="11958783" y="3747527"/>
                </a:cubicBezTo>
                <a:cubicBezTo>
                  <a:pt x="11954987" y="3732508"/>
                  <a:pt x="11951191" y="3713735"/>
                  <a:pt x="11958783" y="3698716"/>
                </a:cubicBezTo>
                <a:cubicBezTo>
                  <a:pt x="11966377" y="3672433"/>
                  <a:pt x="11962579" y="3646150"/>
                  <a:pt x="11962579" y="3623621"/>
                </a:cubicBezTo>
                <a:cubicBezTo>
                  <a:pt x="11966377" y="3574810"/>
                  <a:pt x="11977765" y="3529753"/>
                  <a:pt x="12011933" y="3495960"/>
                </a:cubicBezTo>
                <a:cubicBezTo>
                  <a:pt x="12023323" y="3480941"/>
                  <a:pt x="12023323" y="3465923"/>
                  <a:pt x="12023323" y="3450904"/>
                </a:cubicBezTo>
                <a:cubicBezTo>
                  <a:pt x="12023323" y="3447149"/>
                  <a:pt x="12019527" y="3435885"/>
                  <a:pt x="12027119" y="3435885"/>
                </a:cubicBezTo>
                <a:cubicBezTo>
                  <a:pt x="12042305" y="3435885"/>
                  <a:pt x="12034713" y="3447149"/>
                  <a:pt x="12034713" y="3450904"/>
                </a:cubicBezTo>
                <a:cubicBezTo>
                  <a:pt x="12034713" y="3514734"/>
                  <a:pt x="12034713" y="3578564"/>
                  <a:pt x="12034713" y="3646150"/>
                </a:cubicBezTo>
                <a:cubicBezTo>
                  <a:pt x="12034713" y="3668678"/>
                  <a:pt x="12053695" y="3683697"/>
                  <a:pt x="12072677" y="3702471"/>
                </a:cubicBezTo>
                <a:cubicBezTo>
                  <a:pt x="12072677" y="3702471"/>
                  <a:pt x="12076473" y="3702471"/>
                  <a:pt x="12080269" y="3702471"/>
                </a:cubicBezTo>
                <a:cubicBezTo>
                  <a:pt x="12091659" y="3694961"/>
                  <a:pt x="12099253" y="3691206"/>
                  <a:pt x="12110641" y="3687452"/>
                </a:cubicBezTo>
                <a:cubicBezTo>
                  <a:pt x="12122031" y="3687452"/>
                  <a:pt x="12133421" y="3676188"/>
                  <a:pt x="12133421" y="3664923"/>
                </a:cubicBezTo>
                <a:cubicBezTo>
                  <a:pt x="12133421" y="3634885"/>
                  <a:pt x="12159995" y="3634885"/>
                  <a:pt x="12178979" y="3631130"/>
                </a:cubicBezTo>
                <a:lnTo>
                  <a:pt x="12192001" y="362556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12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31" Type="http://schemas.openxmlformats.org/officeDocument/2006/relationships/image" Target="../media/image35.png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Relationship Id="rId27" Type="http://schemas.openxmlformats.org/officeDocument/2006/relationships/slideLayout" Target="../slideLayouts/slideLayout171.xml"/><Relationship Id="rId30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Relationship Id="rId22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95.xml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1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21" Type="http://schemas.openxmlformats.org/officeDocument/2006/relationships/hyperlink" Target="http://www.m62.net/powerpoint-training/" TargetMode="Externa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hyperlink" Target="http://www.m62.net/presentation-theory/bullet-points-dont-work/beyond-bullet-points/" TargetMode="Externa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hyperlink" Target="http://www.m62.net/" TargetMode="Externa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19" Type="http://schemas.openxmlformats.org/officeDocument/2006/relationships/hyperlink" Target="http://www.m62.net/powerpoint-slides/" TargetMode="Externa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jpeg"/><Relationship Id="rId22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br>
              <a:rPr lang="en-US"/>
            </a:br>
            <a:fld id="{DB53016E-83E3-4233-B7E7-4A5E5E9E5480}" type="slidenum">
              <a:rPr lang="en-US" sz="1200" b="1"/>
              <a:pPr>
                <a:defRPr/>
              </a:pPr>
              <a:t>‹#›</a:t>
            </a:fld>
            <a:endParaRPr lang="en-US" sz="1200" b="1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6834" y="390525"/>
            <a:ext cx="1106593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4134" y="1066804"/>
            <a:ext cx="11091333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800" r:id="rId1"/>
    <p:sldLayoutId id="2147492801" r:id="rId2"/>
    <p:sldLayoutId id="2147492802" r:id="rId3"/>
    <p:sldLayoutId id="2147492803" r:id="rId4"/>
    <p:sldLayoutId id="2147492804" r:id="rId5"/>
    <p:sldLayoutId id="2147492805" r:id="rId6"/>
    <p:sldLayoutId id="2147492806" r:id="rId7"/>
    <p:sldLayoutId id="2147492807" r:id="rId8"/>
    <p:sldLayoutId id="2147492808" r:id="rId9"/>
    <p:sldLayoutId id="2147492809" r:id="rId10"/>
    <p:sldLayoutId id="2147492810" r:id="rId11"/>
  </p:sldLayoutIdLst>
  <p:transition>
    <p:fade thruBlk="1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Font typeface="Symbol" pitchFamily="18" charset="2"/>
        <a:buChar char="·"/>
        <a:defRPr sz="2400" b="1">
          <a:solidFill>
            <a:srgbClr val="28284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–"/>
        <a:defRPr sz="2200">
          <a:solidFill>
            <a:srgbClr val="28284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Font typeface="Symbol" pitchFamily="18" charset="2"/>
        <a:buChar char="·"/>
        <a:defRPr sz="2000">
          <a:solidFill>
            <a:srgbClr val="28284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–"/>
        <a:defRPr>
          <a:solidFill>
            <a:srgbClr val="28284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1">
            <a:alphaModFix amt="5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5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2" r:id="rId1"/>
    <p:sldLayoutId id="2147493473" r:id="rId2"/>
    <p:sldLayoutId id="2147493474" r:id="rId3"/>
    <p:sldLayoutId id="2147493475" r:id="rId4"/>
    <p:sldLayoutId id="2147493476" r:id="rId5"/>
    <p:sldLayoutId id="2147493477" r:id="rId6"/>
    <p:sldLayoutId id="2147493478" r:id="rId7"/>
    <p:sldLayoutId id="2147493479" r:id="rId8"/>
    <p:sldLayoutId id="2147493480" r:id="rId9"/>
    <p:sldLayoutId id="2147493481" r:id="rId10"/>
    <p:sldLayoutId id="2147493482" r:id="rId11"/>
    <p:sldLayoutId id="2147493483" r:id="rId12"/>
    <p:sldLayoutId id="2147493484" r:id="rId13"/>
    <p:sldLayoutId id="2147493485" r:id="rId14"/>
    <p:sldLayoutId id="2147493486" r:id="rId15"/>
    <p:sldLayoutId id="2147493487" r:id="rId16"/>
    <p:sldLayoutId id="2147493488" r:id="rId17"/>
    <p:sldLayoutId id="2147493489" r:id="rId18"/>
    <p:sldLayoutId id="2147493490" r:id="rId19"/>
    <p:sldLayoutId id="2147493491" r:id="rId20"/>
    <p:sldLayoutId id="2147493492" r:id="rId21"/>
    <p:sldLayoutId id="2147493493" r:id="rId22"/>
    <p:sldLayoutId id="2147493494" r:id="rId23"/>
    <p:sldLayoutId id="2147493495" r:id="rId24"/>
    <p:sldLayoutId id="2147493496" r:id="rId25"/>
    <p:sldLayoutId id="2147493497" r:id="rId26"/>
    <p:sldLayoutId id="2147493498" r:id="rId27"/>
    <p:sldLayoutId id="2147493499" r:id="rId28"/>
    <p:sldLayoutId id="2147493500" r:id="rId29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62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2" r:id="rId1"/>
    <p:sldLayoutId id="2147493503" r:id="rId2"/>
    <p:sldLayoutId id="2147493504" r:id="rId3"/>
    <p:sldLayoutId id="2147493505" r:id="rId4"/>
    <p:sldLayoutId id="2147493506" r:id="rId5"/>
    <p:sldLayoutId id="2147493507" r:id="rId6"/>
    <p:sldLayoutId id="2147493508" r:id="rId7"/>
    <p:sldLayoutId id="2147493509" r:id="rId8"/>
    <p:sldLayoutId id="2147493510" r:id="rId9"/>
    <p:sldLayoutId id="2147493511" r:id="rId10"/>
    <p:sldLayoutId id="2147493512" r:id="rId11"/>
    <p:sldLayoutId id="2147493513" r:id="rId12"/>
    <p:sldLayoutId id="2147493514" r:id="rId13"/>
    <p:sldLayoutId id="2147493515" r:id="rId14"/>
    <p:sldLayoutId id="2147493516" r:id="rId15"/>
    <p:sldLayoutId id="2147493517" r:id="rId16"/>
    <p:sldLayoutId id="2147493518" r:id="rId17"/>
    <p:sldLayoutId id="2147493519" r:id="rId18"/>
    <p:sldLayoutId id="2147493520" r:id="rId19"/>
    <p:sldLayoutId id="2147493521" r:id="rId20"/>
    <p:sldLayoutId id="214749352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57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38175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FFFFFF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br>
              <a:rPr lang="en-US"/>
            </a:br>
            <a:fld id="{4C78AB88-3B17-43A8-90A4-4910773F6C27}" type="slidenum">
              <a:rPr lang="en-US" sz="1200" b="1"/>
              <a:pPr>
                <a:defRPr/>
              </a:pPr>
              <a:t>‹#›</a:t>
            </a:fld>
            <a:endParaRPr lang="en-US" sz="1200" b="1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86834" y="390525"/>
            <a:ext cx="1106593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4134" y="1066804"/>
            <a:ext cx="11091333" cy="497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811" r:id="rId1"/>
    <p:sldLayoutId id="2147492812" r:id="rId2"/>
    <p:sldLayoutId id="2147492813" r:id="rId3"/>
    <p:sldLayoutId id="2147492814" r:id="rId4"/>
    <p:sldLayoutId id="2147492815" r:id="rId5"/>
    <p:sldLayoutId id="2147492816" r:id="rId6"/>
    <p:sldLayoutId id="2147492817" r:id="rId7"/>
    <p:sldLayoutId id="2147492818" r:id="rId8"/>
    <p:sldLayoutId id="2147492819" r:id="rId9"/>
    <p:sldLayoutId id="2147492820" r:id="rId10"/>
    <p:sldLayoutId id="2147492821" r:id="rId11"/>
  </p:sldLayoutIdLst>
  <p:transition>
    <p:fade thruBlk="1"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tabLst>
          <a:tab pos="292100" algn="l"/>
          <a:tab pos="381000" algn="l"/>
        </a:tabLst>
        <a:defRPr sz="2800" b="1">
          <a:solidFill>
            <a:srgbClr val="244296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Font typeface="Symbol" pitchFamily="18" charset="2"/>
        <a:buChar char="·"/>
        <a:defRPr sz="2400" b="1">
          <a:solidFill>
            <a:srgbClr val="28284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–"/>
        <a:defRPr sz="2200">
          <a:solidFill>
            <a:srgbClr val="28284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Font typeface="Symbol" pitchFamily="18" charset="2"/>
        <a:buChar char="·"/>
        <a:defRPr sz="2000">
          <a:solidFill>
            <a:srgbClr val="28284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–"/>
        <a:defRPr>
          <a:solidFill>
            <a:srgbClr val="28284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82841"/>
        </a:buClr>
        <a:buChar char="»"/>
        <a:defRPr sz="1600">
          <a:solidFill>
            <a:srgbClr val="28284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382" tIns="46191" rIns="92382" bIns="46191" anchor="ctr"/>
          <a:lstStyle/>
          <a:p>
            <a:pPr algn="ctr" defTabSz="923925" eaLnBrk="1" hangingPunct="1"/>
            <a:endParaRPr lang="en-US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-125040" y="6453188"/>
            <a:ext cx="1137724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defTabSz="923925" eaLnBrk="1" hangingPunct="1"/>
            <a:r>
              <a:rPr lang="en-US" sz="1200">
                <a:solidFill>
                  <a:srgbClr val="4D4D4D"/>
                </a:solidFill>
                <a:latin typeface="Neo Sans"/>
                <a:cs typeface="Arial" pitchFamily="34" charset="0"/>
              </a:rPr>
              <a:t>m62 visualcommunications is the global leader in presentation effectiveness, from offices in the UK, USA, and Singapore</a:t>
            </a:r>
          </a:p>
        </p:txBody>
      </p:sp>
      <p:pic>
        <p:nvPicPr>
          <p:cNvPr id="5124" name="Picture 4" descr="m62-logo">
            <a:hlinkClick r:id="rId15"/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217" y="6485103"/>
            <a:ext cx="5080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 descr="1">
            <a:hlinkClick r:id="rId17"/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85" y="778040"/>
            <a:ext cx="2665046" cy="14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 descr="2">
            <a:hlinkClick r:id="rId19"/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2673515"/>
            <a:ext cx="2667001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3">
            <a:hlinkClick r:id="rId21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4" y="4570578"/>
            <a:ext cx="2667001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Text Box 8">
            <a:hlinkClick r:id="rId17"/>
          </p:cNvPr>
          <p:cNvSpPr txBox="1">
            <a:spLocks noChangeArrowheads="1"/>
          </p:cNvSpPr>
          <p:nvPr/>
        </p:nvSpPr>
        <p:spPr bwMode="auto">
          <a:xfrm>
            <a:off x="506178" y="2290197"/>
            <a:ext cx="165429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400">
                <a:solidFill>
                  <a:srgbClr val="135971"/>
                </a:solidFill>
                <a:latin typeface="Neo Sans"/>
              </a:rPr>
              <a:t>Beyond Bullet Points</a:t>
            </a:r>
          </a:p>
        </p:txBody>
      </p:sp>
      <p:sp>
        <p:nvSpPr>
          <p:cNvPr id="5129" name="Text Box 9">
            <a:hlinkClick r:id="rId19"/>
          </p:cNvPr>
          <p:cNvSpPr txBox="1">
            <a:spLocks noChangeArrowheads="1"/>
          </p:cNvSpPr>
          <p:nvPr/>
        </p:nvSpPr>
        <p:spPr bwMode="auto">
          <a:xfrm>
            <a:off x="506168" y="4189641"/>
            <a:ext cx="145552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400">
                <a:solidFill>
                  <a:srgbClr val="135971"/>
                </a:solidFill>
                <a:latin typeface="Neo Sans"/>
              </a:rPr>
              <a:t>PowerPoint Slides</a:t>
            </a:r>
          </a:p>
        </p:txBody>
      </p:sp>
      <p:sp>
        <p:nvSpPr>
          <p:cNvPr id="5130" name="Text Box 10">
            <a:hlinkClick r:id="rId21"/>
          </p:cNvPr>
          <p:cNvSpPr txBox="1">
            <a:spLocks noChangeArrowheads="1"/>
          </p:cNvSpPr>
          <p:nvPr/>
        </p:nvSpPr>
        <p:spPr bwMode="auto">
          <a:xfrm>
            <a:off x="506062" y="6084322"/>
            <a:ext cx="16026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400">
                <a:solidFill>
                  <a:srgbClr val="135971"/>
                </a:solidFill>
                <a:latin typeface="Neo Sans"/>
              </a:rPr>
              <a:t>PowerPoint Training</a:t>
            </a:r>
          </a:p>
        </p:txBody>
      </p:sp>
      <p:pic>
        <p:nvPicPr>
          <p:cNvPr id="5131" name="Picture 11" descr="b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25" y="778040"/>
            <a:ext cx="8483600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37233" y="188913"/>
            <a:ext cx="1215487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100">
                <a:solidFill>
                  <a:srgbClr val="333333"/>
                </a:solidFill>
                <a:latin typeface="Neo Sans"/>
              </a:rPr>
              <a:t>It’s not the </a:t>
            </a:r>
            <a:r>
              <a:rPr lang="en-US" sz="2100" b="1">
                <a:solidFill>
                  <a:srgbClr val="333333"/>
                </a:solidFill>
                <a:latin typeface="Neo Sans"/>
              </a:rPr>
              <a:t>design</a:t>
            </a:r>
            <a:r>
              <a:rPr lang="en-US" sz="2100">
                <a:solidFill>
                  <a:srgbClr val="333333"/>
                </a:solidFill>
                <a:latin typeface="Neo Sans"/>
              </a:rPr>
              <a:t> of your template, it’s what you </a:t>
            </a:r>
            <a:r>
              <a:rPr lang="en-US" sz="2100" b="1">
                <a:solidFill>
                  <a:srgbClr val="333333"/>
                </a:solidFill>
                <a:latin typeface="Neo Sans"/>
              </a:rPr>
              <a:t>do with it</a:t>
            </a:r>
            <a:r>
              <a:rPr lang="en-US" sz="2100">
                <a:solidFill>
                  <a:srgbClr val="333333"/>
                </a:solidFill>
                <a:latin typeface="Neo Sans"/>
              </a:rPr>
              <a:t> that counts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9538" y="0"/>
            <a:ext cx="12192000" cy="68580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d-ID" sz="24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7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198" r:id="rId1"/>
    <p:sldLayoutId id="2147493199" r:id="rId2"/>
    <p:sldLayoutId id="2147493200" r:id="rId3"/>
    <p:sldLayoutId id="2147493201" r:id="rId4"/>
    <p:sldLayoutId id="2147493202" r:id="rId5"/>
    <p:sldLayoutId id="2147493203" r:id="rId6"/>
    <p:sldLayoutId id="2147493204" r:id="rId7"/>
    <p:sldLayoutId id="2147493205" r:id="rId8"/>
    <p:sldLayoutId id="2147493206" r:id="rId9"/>
    <p:sldLayoutId id="2147493207" r:id="rId10"/>
    <p:sldLayoutId id="2147493208" r:id="rId11"/>
    <p:sldLayoutId id="2147493209" r:id="rId12"/>
  </p:sldLayoutIdLst>
  <p:hf hdr="0" ftr="0" dt="0"/>
  <p:txStyles>
    <p:titleStyle>
      <a:lvl1pPr algn="ctr" defTabSz="923925" rtl="0" eaLnBrk="0" fontAlgn="base" hangingPunct="0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+mj-lt"/>
          <a:ea typeface="+mj-ea"/>
          <a:cs typeface="+mj-cs"/>
        </a:defRPr>
      </a:lvl1pPr>
      <a:lvl2pPr algn="ctr" defTabSz="923925" rtl="0" eaLnBrk="0" fontAlgn="base" hangingPunct="0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2pPr>
      <a:lvl3pPr algn="ctr" defTabSz="923925" rtl="0" eaLnBrk="0" fontAlgn="base" hangingPunct="0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3pPr>
      <a:lvl4pPr algn="ctr" defTabSz="923925" rtl="0" eaLnBrk="0" fontAlgn="base" hangingPunct="0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4pPr>
      <a:lvl5pPr algn="ctr" defTabSz="923925" rtl="0" eaLnBrk="0" fontAlgn="base" hangingPunct="0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5pPr>
      <a:lvl6pPr marL="457200" algn="ctr" defTabSz="923925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6pPr>
      <a:lvl7pPr marL="914400" algn="ctr" defTabSz="923925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7pPr>
      <a:lvl8pPr marL="1371600" algn="ctr" defTabSz="923925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8pPr>
      <a:lvl9pPr marL="1828800" algn="ctr" defTabSz="923925" rtl="0" fontAlgn="base">
        <a:spcBef>
          <a:spcPct val="0"/>
        </a:spcBef>
        <a:spcAft>
          <a:spcPct val="0"/>
        </a:spcAft>
        <a:defRPr sz="2000">
          <a:solidFill>
            <a:srgbClr val="333333"/>
          </a:solidFill>
          <a:latin typeface="Neo Sans" pitchFamily="34" charset="0"/>
        </a:defRPr>
      </a:lvl9pPr>
    </p:titleStyle>
    <p:bodyStyle>
      <a:lvl1pPr marL="346075" indent="-346075" algn="l" defTabSz="923925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50888" indent="-288925" algn="l" defTabSz="923925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54113" indent="-230188" algn="l" defTabSz="923925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16075" indent="-230188" algn="l" defTabSz="923925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78038" indent="-230188" algn="l" defTabSz="923925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35238" indent="-230188" algn="l" defTabSz="923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92438" indent="-230188" algn="l" defTabSz="923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49638" indent="-230188" algn="l" defTabSz="923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06838" indent="-230188" algn="l" defTabSz="923925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713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244" r:id="rId1"/>
    <p:sldLayoutId id="2147493245" r:id="rId2"/>
    <p:sldLayoutId id="2147493246" r:id="rId3"/>
    <p:sldLayoutId id="2147493247" r:id="rId4"/>
    <p:sldLayoutId id="2147493248" r:id="rId5"/>
    <p:sldLayoutId id="2147493249" r:id="rId6"/>
    <p:sldLayoutId id="2147493250" r:id="rId7"/>
    <p:sldLayoutId id="2147493251" r:id="rId8"/>
    <p:sldLayoutId id="2147493252" r:id="rId9"/>
    <p:sldLayoutId id="2147493253" r:id="rId10"/>
    <p:sldLayoutId id="2147493254" r:id="rId11"/>
    <p:sldLayoutId id="2147493255" r:id="rId12"/>
    <p:sldLayoutId id="2147493256" r:id="rId13"/>
    <p:sldLayoutId id="2147493257" r:id="rId14"/>
    <p:sldLayoutId id="2147493258" r:id="rId15"/>
    <p:sldLayoutId id="2147493259" r:id="rId16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18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265" r:id="rId1"/>
    <p:sldLayoutId id="2147493266" r:id="rId2"/>
    <p:sldLayoutId id="2147493267" r:id="rId3"/>
    <p:sldLayoutId id="2147493268" r:id="rId4"/>
    <p:sldLayoutId id="2147493269" r:id="rId5"/>
    <p:sldLayoutId id="2147493270" r:id="rId6"/>
    <p:sldLayoutId id="2147493271" r:id="rId7"/>
    <p:sldLayoutId id="2147493272" r:id="rId8"/>
    <p:sldLayoutId id="2147493273" r:id="rId9"/>
    <p:sldLayoutId id="2147493274" r:id="rId10"/>
    <p:sldLayoutId id="2147493275" r:id="rId11"/>
    <p:sldLayoutId id="2147493276" r:id="rId12"/>
    <p:sldLayoutId id="2147493277" r:id="rId13"/>
    <p:sldLayoutId id="2147493278" r:id="rId14"/>
    <p:sldLayoutId id="2147493279" r:id="rId15"/>
    <p:sldLayoutId id="2147493280" r:id="rId16"/>
    <p:sldLayoutId id="2147493281" r:id="rId17"/>
    <p:sldLayoutId id="2147493282" r:id="rId18"/>
    <p:sldLayoutId id="2147493283" r:id="rId19"/>
    <p:sldLayoutId id="2147493284" r:id="rId20"/>
    <p:sldLayoutId id="214749328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003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288" r:id="rId1"/>
    <p:sldLayoutId id="2147493289" r:id="rId2"/>
    <p:sldLayoutId id="2147493290" r:id="rId3"/>
    <p:sldLayoutId id="2147493291" r:id="rId4"/>
    <p:sldLayoutId id="2147493292" r:id="rId5"/>
    <p:sldLayoutId id="2147493293" r:id="rId6"/>
    <p:sldLayoutId id="2147493294" r:id="rId7"/>
    <p:sldLayoutId id="2147493295" r:id="rId8"/>
    <p:sldLayoutId id="2147493296" r:id="rId9"/>
    <p:sldLayoutId id="2147493297" r:id="rId10"/>
    <p:sldLayoutId id="2147493298" r:id="rId11"/>
    <p:sldLayoutId id="2147493299" r:id="rId12"/>
    <p:sldLayoutId id="2147493300" r:id="rId13"/>
    <p:sldLayoutId id="2147493301" r:id="rId14"/>
    <p:sldLayoutId id="2147493302" r:id="rId15"/>
    <p:sldLayoutId id="2147493303" r:id="rId16"/>
    <p:sldLayoutId id="2147493304" r:id="rId17"/>
    <p:sldLayoutId id="2147493305" r:id="rId18"/>
    <p:sldLayoutId id="2147493306" r:id="rId19"/>
    <p:sldLayoutId id="2147493307" r:id="rId20"/>
    <p:sldLayoutId id="214749330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19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363" r:id="rId1"/>
    <p:sldLayoutId id="2147493364" r:id="rId2"/>
    <p:sldLayoutId id="2147493365" r:id="rId3"/>
    <p:sldLayoutId id="2147493366" r:id="rId4"/>
    <p:sldLayoutId id="2147493367" r:id="rId5"/>
    <p:sldLayoutId id="2147493368" r:id="rId6"/>
    <p:sldLayoutId id="2147493369" r:id="rId7"/>
    <p:sldLayoutId id="2147493370" r:id="rId8"/>
    <p:sldLayoutId id="2147493371" r:id="rId9"/>
    <p:sldLayoutId id="2147493372" r:id="rId10"/>
    <p:sldLayoutId id="2147493373" r:id="rId11"/>
    <p:sldLayoutId id="2147493374" r:id="rId12"/>
    <p:sldLayoutId id="2147493375" r:id="rId13"/>
    <p:sldLayoutId id="2147493376" r:id="rId14"/>
    <p:sldLayoutId id="2147493377" r:id="rId15"/>
    <p:sldLayoutId id="2147493378" r:id="rId16"/>
    <p:sldLayoutId id="2147493379" r:id="rId17"/>
    <p:sldLayoutId id="2147493380" r:id="rId18"/>
    <p:sldLayoutId id="214749338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29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13" r:id="rId1"/>
    <p:sldLayoutId id="2147493414" r:id="rId2"/>
    <p:sldLayoutId id="2147493415" r:id="rId3"/>
    <p:sldLayoutId id="2147493416" r:id="rId4"/>
    <p:sldLayoutId id="2147493417" r:id="rId5"/>
    <p:sldLayoutId id="2147493418" r:id="rId6"/>
    <p:sldLayoutId id="2147493419" r:id="rId7"/>
    <p:sldLayoutId id="2147493420" r:id="rId8"/>
    <p:sldLayoutId id="2147493421" r:id="rId9"/>
    <p:sldLayoutId id="2147493422" r:id="rId10"/>
    <p:sldLayoutId id="2147493423" r:id="rId11"/>
    <p:sldLayoutId id="2147493424" r:id="rId12"/>
    <p:sldLayoutId id="2147493425" r:id="rId13"/>
    <p:sldLayoutId id="2147493426" r:id="rId14"/>
    <p:sldLayoutId id="2147493427" r:id="rId15"/>
    <p:sldLayoutId id="2147493428" r:id="rId16"/>
    <p:sldLayoutId id="2147493429" r:id="rId17"/>
    <p:sldLayoutId id="2147493430" r:id="rId18"/>
    <p:sldLayoutId id="214749343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3" tIns="45690" rIns="91383" bIns="456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3" tIns="45690" rIns="91383" bIns="45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545"/>
            <a:ext cx="2844800" cy="365125"/>
          </a:xfrm>
          <a:prstGeom prst="rect">
            <a:avLst/>
          </a:prstGeom>
        </p:spPr>
        <p:txBody>
          <a:bodyPr vert="horz" lIns="91383" tIns="45690" rIns="91383" bIns="4569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545"/>
            <a:ext cx="3860800" cy="365125"/>
          </a:xfrm>
          <a:prstGeom prst="rect">
            <a:avLst/>
          </a:prstGeom>
        </p:spPr>
        <p:txBody>
          <a:bodyPr vert="horz" lIns="91383" tIns="45690" rIns="91383" bIns="4569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545"/>
            <a:ext cx="2844800" cy="365125"/>
          </a:xfrm>
          <a:prstGeom prst="rect">
            <a:avLst/>
          </a:prstGeom>
        </p:spPr>
        <p:txBody>
          <a:bodyPr vert="horz" wrap="square" lIns="91383" tIns="45690" rIns="91383" bIns="4569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1F09C2C2-D760-446E-AD30-5A84DDA7F0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54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8" r:id="rId1"/>
    <p:sldLayoutId id="2147493459" r:id="rId2"/>
    <p:sldLayoutId id="2147493460" r:id="rId3"/>
    <p:sldLayoutId id="2147493461" r:id="rId4"/>
    <p:sldLayoutId id="2147493462" r:id="rId5"/>
    <p:sldLayoutId id="2147493463" r:id="rId6"/>
    <p:sldLayoutId id="2147493464" r:id="rId7"/>
    <p:sldLayoutId id="2147493465" r:id="rId8"/>
    <p:sldLayoutId id="2147493466" r:id="rId9"/>
    <p:sldLayoutId id="2147493467" r:id="rId10"/>
    <p:sldLayoutId id="2147493468" r:id="rId11"/>
    <p:sldLayoutId id="2147493469" r:id="rId12"/>
    <p:sldLayoutId id="2147493470" r:id="rId13"/>
    <p:sldLayoutId id="2147493659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0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81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72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63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00" indent="-228454" algn="l" defTabSz="9138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09" indent="-228454" algn="l" defTabSz="9138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18" indent="-228454" algn="l" defTabSz="9138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27" indent="-228454" algn="l" defTabSz="9138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9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18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27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36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45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54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363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272" algn="l" defTabSz="9138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A7E99D8-6565-12CF-E120-1E84855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140F6A67-F55A-4AC3-943F-274D28D7F1C7}" type="slidenum">
              <a:rPr lang="en-US" smtClean="0"/>
              <a:pPr>
                <a:spcAft>
                  <a:spcPts val="600"/>
                </a:spcAft>
                <a:defRPr/>
              </a:pPr>
              <a:t>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7F8DD-C088-CA5E-71A4-42B7A46D95F8}"/>
              </a:ext>
            </a:extLst>
          </p:cNvPr>
          <p:cNvSpPr/>
          <p:nvPr/>
        </p:nvSpPr>
        <p:spPr>
          <a:xfrm>
            <a:off x="0" y="300853"/>
            <a:ext cx="12191999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Lato Black"/>
                <a:cs typeface="Lato Black"/>
              </a:rPr>
              <a:t>SHOCKS FROM THE GROUND UP: THE ECONOMIC AND SPATIAL CONSEQUENCES OF EARTHQUAKES IN INDONESIA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C74BB7-3916-774B-6602-A728E20CCAF0}"/>
              </a:ext>
            </a:extLst>
          </p:cNvPr>
          <p:cNvCxnSpPr>
            <a:cxnSpLocks/>
          </p:cNvCxnSpPr>
          <p:nvPr/>
        </p:nvCxnSpPr>
        <p:spPr>
          <a:xfrm flipV="1">
            <a:off x="0" y="1295400"/>
            <a:ext cx="12246542" cy="85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B07FDA-D7AA-395F-5E0E-E223ADDC0C21}"/>
              </a:ext>
            </a:extLst>
          </p:cNvPr>
          <p:cNvSpPr txBox="1"/>
          <p:nvPr/>
        </p:nvSpPr>
        <p:spPr>
          <a:xfrm>
            <a:off x="4343400" y="1520076"/>
            <a:ext cx="400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</a:rPr>
              <a:t>BILLY THANDY TULUNGEN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5CAE8-7FB9-F340-6703-57CB88ED7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0" b="-1086"/>
          <a:stretch/>
        </p:blipFill>
        <p:spPr>
          <a:xfrm>
            <a:off x="-54541" y="1311442"/>
            <a:ext cx="12301083" cy="57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12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(4)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2243084" y="642257"/>
            <a:ext cx="991843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b="1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Inklusi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Susenas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Modul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layanan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pinjaman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Dalam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setahun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anggota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menerima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? KUR,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Bank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Umum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selain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KUR,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BPR,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Perorangan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bunga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Pegadaian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Perusahaan Leasing,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Kelompok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Usaha Bersama,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BUMDes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.</a:t>
            </a:r>
          </a:p>
          <a:p>
            <a:pPr marL="355600" indent="-342900" algn="just">
              <a:buFont typeface="+mj-lt"/>
              <a:buAutoNum type="arabicPeriod" startAt="2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Kepemilikan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asuransi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Perlindungan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finansial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Dalam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setahun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anggota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memiliki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menerima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berupa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pension/veteran,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hari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asuransi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kecelakaan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kerja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asuransi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kematian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pesangon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pemutusan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hubungan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kerja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(PHK)</a:t>
            </a:r>
          </a:p>
          <a:p>
            <a:pPr marL="355600" indent="-342900" algn="just">
              <a:buFont typeface="+mj-lt"/>
              <a:buAutoNum type="arabicPeriod" startAt="3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lembaga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formal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system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memiliki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rekening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tabungan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nama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sendiri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bersama-sama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lembaga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perbankan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)?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09563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kerugian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pendapatan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turun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rusak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usaha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terganggu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kebutuhan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darurat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permintaan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pinjaman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layanan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kredit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pinjaman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09563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risiko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kehidupan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pekerjaan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(PHK,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kecelakaan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kerja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kematian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klaim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percepatan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manfaat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asuransi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09563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distribusi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bantuan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tunai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non-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tunai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(BLT, PKH,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dll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RT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terdorong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membuka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rekening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untuk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menerima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manfaat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inklusi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keuangan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melalui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kepemilikan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rekening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28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(5)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74558" y="609600"/>
            <a:ext cx="991843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b="1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Inklusi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  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Susenas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Modul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teknologi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perangkat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dasar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1004a 3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ID" b="0" i="0" u="none" strike="noStrike" dirty="0" err="1">
                <a:effectLst/>
                <a:latin typeface="-webkit-standard"/>
              </a:rPr>
              <a:t>kepemilikan</a:t>
            </a:r>
            <a:r>
              <a:rPr lang="en-ID" b="0" i="0" u="none" strike="noStrike" dirty="0">
                <a:effectLst/>
                <a:latin typeface="-webkit-standard"/>
              </a:rPr>
              <a:t> HP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dirty="0">
                <a:solidFill>
                  <a:srgbClr val="000000"/>
                </a:solidFill>
                <a:latin typeface="-webkit-standard"/>
              </a:rPr>
              <a:t>1004b 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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jumlah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kartu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HP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aktif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dirty="0">
                <a:solidFill>
                  <a:srgbClr val="000000"/>
                </a:solidFill>
                <a:latin typeface="-webkit-standard"/>
              </a:rPr>
              <a:t>1005 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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3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pernah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menggunakan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komputer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(PC/Desktop, Notebook, Tablet)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Penggunaan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internet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Pengukuran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dasar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1006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terakhir</a:t>
            </a:r>
            <a:r>
              <a:rPr lang="en-ID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mengakses</a:t>
            </a:r>
            <a:r>
              <a:rPr lang="en-ID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internet (</a:t>
            </a:r>
            <a:r>
              <a:rPr lang="en-ID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termasuk</a:t>
            </a:r>
            <a:r>
              <a:rPr lang="en-ID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FB, Twitter, BBM, WA)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3. Sarana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internet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bentuk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keterhubungan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digital)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1007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alat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akses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internet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Komputer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Desktop, Laptop/Notebook/Tablet, HP/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Ponsel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Lainnya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)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4.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Tempat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internet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lingkungan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 yang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tersedia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bagi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individu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1008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lokasi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akses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internet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rumah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sendiri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bukan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rumah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sendiri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tempat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bekerja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/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kantor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Gedung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sekolah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/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kampus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tempat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umum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di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dalam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kendaraan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bergerak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)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5.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Tujuan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penggunaan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kualitas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ragam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keterlibatan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digital)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1009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tujuan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akses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internet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mendapat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informasi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berita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mengerjakan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tugas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sekolah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mengirim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menerima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tugas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sekolah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sosial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media/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jejaring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sosial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pembelian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penjualan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barang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jasa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hiburan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fasilitas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finansial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(e-banking),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lainnya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)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/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9533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(7)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74558" y="762000"/>
            <a:ext cx="99184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memperbesar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ketimpangan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akses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terhadap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layak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huni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antar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kelompok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?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Seberapa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besar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biaya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pemulihan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ditanggung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pasca-gempa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dan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siapa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paling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rentan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Perlindungan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Susenas</a:t>
            </a:r>
            <a:r>
              <a:rPr lang="en-US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Modul </a:t>
            </a:r>
            <a:r>
              <a:rPr lang="en-US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endParaRPr lang="en-US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Bantuan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tunai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akibat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pengalihan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subsidi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BBM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2019+  </a:t>
            </a:r>
            <a:r>
              <a:rPr lang="en-ID" b="0" i="0" u="none" strike="noStrike" dirty="0" err="1">
                <a:effectLst/>
                <a:latin typeface="-webkit-standard"/>
              </a:rPr>
              <a:t>Kejadian</a:t>
            </a:r>
            <a:r>
              <a:rPr lang="en-ID" b="0" i="0" u="none" strike="noStrike" dirty="0"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perkelahian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massal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penyelesaiannya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tokoh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masyarakat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tokoh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agama,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dll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dirty="0">
                <a:solidFill>
                  <a:srgbClr val="000000"/>
                </a:solidFill>
                <a:latin typeface="-webkit-standard"/>
              </a:rPr>
              <a:t>2021+ 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Keamanan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penanganan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konflik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sosial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serupa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dengan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2019)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dirty="0">
                <a:solidFill>
                  <a:srgbClr val="000000"/>
                </a:solidFill>
                <a:latin typeface="-webkit-standard"/>
              </a:rPr>
              <a:t>&lt;2019 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Tidak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eksplisit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namun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bisa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di-</a:t>
            </a:r>
            <a:r>
              <a:rPr lang="en-ID" b="0" i="1" u="none" strike="noStrike" dirty="0">
                <a:solidFill>
                  <a:srgbClr val="000000"/>
                </a:solidFill>
                <a:effectLst/>
              </a:rPr>
              <a:t>proxy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keberadaan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lembaga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adat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/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musyawarah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Musyawarah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2008–2024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Keberadaan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 BPD/LMK (Badan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Permusyawaratan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Desa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) → forum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musyawarah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2018–2024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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Jumlah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kegiatan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musyawarah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desa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 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selama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setahun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terakhir</a:t>
            </a:r>
            <a:endParaRPr lang="en-ID" dirty="0">
              <a:solidFill>
                <a:srgbClr val="000000"/>
              </a:solidFill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2019–2024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Keberadaan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kelompok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olahraga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sepak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bola,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voli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dll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.)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1344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184355" y="143692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Kenapa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menarik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01698-C1F7-68F0-FADF-0965A12A4CCF}"/>
              </a:ext>
            </a:extLst>
          </p:cNvPr>
          <p:cNvSpPr txBox="1"/>
          <p:nvPr/>
        </p:nvSpPr>
        <p:spPr>
          <a:xfrm>
            <a:off x="2273564" y="1575419"/>
            <a:ext cx="97340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Studi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seperti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Gignoux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&amp; Menéndez (2016)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adalah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pionir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tapi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masih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terbatas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pada outcome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kesejahteraan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belum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menyentuh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aspek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lain 	</a:t>
            </a:r>
          </a:p>
          <a:p>
            <a:pPr marL="392112" indent="-342900" algn="just">
              <a:buFontTx/>
              <a:buAutoNum type="alphaLcPeriod"/>
              <a:tabLst>
                <a:tab pos="346075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Variasi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 quasi-random 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intensitas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(MMI) →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sumber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eksogen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	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80A195A-8D3B-C2E2-EE7C-70440D0C3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767" y="345398"/>
            <a:ext cx="11824800" cy="1127381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ea typeface="Batang" panose="02030600000101010101" pitchFamily="18" charset="-127"/>
                <a:cs typeface="Calibri Light" panose="020F0302020204030204" pitchFamily="34" charset="0"/>
              </a:rPr>
              <a:t>Essay 1</a:t>
            </a:r>
          </a:p>
          <a:p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  <a:cs typeface="Calibri Light" panose="020F0302020204030204" pitchFamily="34" charset="0"/>
              </a:rPr>
              <a:t>Shaken Lives: Household Welfare In The Aftermath Of Indonesia’s Earthquakes</a:t>
            </a:r>
          </a:p>
        </p:txBody>
      </p:sp>
    </p:spTree>
    <p:extLst>
      <p:ext uri="{BB962C8B-B14F-4D97-AF65-F5344CB8AC3E}">
        <p14:creationId xmlns:p14="http://schemas.microsoft.com/office/powerpoint/2010/main" val="109611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A7E99D8-6565-12CF-E120-1E84855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140F6A67-F55A-4AC3-943F-274D28D7F1C7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7F8DD-C088-CA5E-71A4-42B7A46D95F8}"/>
              </a:ext>
            </a:extLst>
          </p:cNvPr>
          <p:cNvSpPr/>
          <p:nvPr/>
        </p:nvSpPr>
        <p:spPr>
          <a:xfrm>
            <a:off x="34637" y="101160"/>
            <a:ext cx="121919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Lato Black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Lato Black"/>
                <a:cs typeface="Lato Black"/>
              </a:rPr>
              <a:t>SHAKEN CITIES: SPATIAL RESTRUCTURING AND ECONOMIC REALLOCATION AFTER THE PALU EARTHQUAKE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C74BB7-3916-774B-6602-A728E20CCAF0}"/>
              </a:ext>
            </a:extLst>
          </p:cNvPr>
          <p:cNvCxnSpPr>
            <a:cxnSpLocks/>
          </p:cNvCxnSpPr>
          <p:nvPr/>
        </p:nvCxnSpPr>
        <p:spPr>
          <a:xfrm flipV="1">
            <a:off x="0" y="1295400"/>
            <a:ext cx="12246542" cy="85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B07FDA-D7AA-395F-5E0E-E223ADDC0C21}"/>
              </a:ext>
            </a:extLst>
          </p:cNvPr>
          <p:cNvSpPr txBox="1"/>
          <p:nvPr/>
        </p:nvSpPr>
        <p:spPr>
          <a:xfrm>
            <a:off x="4343400" y="1295400"/>
            <a:ext cx="400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</a:rPr>
              <a:t>BILLY THANDY TULUNGEN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9C1ED-7426-363A-5D89-AA175B31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41" y="3666729"/>
            <a:ext cx="12246542" cy="44731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D8F6B6E-BB9F-3352-FDD6-E3D85AC22811}"/>
              </a:ext>
            </a:extLst>
          </p:cNvPr>
          <p:cNvSpPr/>
          <p:nvPr/>
        </p:nvSpPr>
        <p:spPr>
          <a:xfrm>
            <a:off x="-27270" y="1480066"/>
            <a:ext cx="1219199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Lato Black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Lato Black"/>
                <a:cs typeface="Lato Black"/>
              </a:rPr>
              <a:t>SHAKING ACCESSIBILITY: INFRASTRUCTURE DISRUPTION AND THE SPATIAL REALLOCATION OF ECONOMIC ACTIVITY AFTER THE 2018 SULAWESI EARTHQUAKE</a:t>
            </a:r>
          </a:p>
        </p:txBody>
      </p:sp>
    </p:spTree>
    <p:extLst>
      <p:ext uri="{BB962C8B-B14F-4D97-AF65-F5344CB8AC3E}">
        <p14:creationId xmlns:p14="http://schemas.microsoft.com/office/powerpoint/2010/main" val="244808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A75030-1ACF-4B90-A06E-D74E2ED3267B}"/>
              </a:ext>
            </a:extLst>
          </p:cNvPr>
          <p:cNvSpPr txBox="1"/>
          <p:nvPr/>
        </p:nvSpPr>
        <p:spPr>
          <a:xfrm>
            <a:off x="191551" y="1277378"/>
            <a:ext cx="194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Topik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2D380-FEFC-8C82-E523-01947571F0F7}"/>
              </a:ext>
            </a:extLst>
          </p:cNvPr>
          <p:cNvSpPr txBox="1"/>
          <p:nvPr/>
        </p:nvSpPr>
        <p:spPr>
          <a:xfrm>
            <a:off x="2246670" y="1345509"/>
            <a:ext cx="95250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algn="just">
              <a:buFont typeface="+mj-lt"/>
              <a:buAutoNum type="arabicPeriod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Rekonstruksi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paling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komprehensif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berskala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sangat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luas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Tsunami Aceh</a:t>
            </a:r>
          </a:p>
          <a:p>
            <a:pPr marL="355600" indent="-342900" algn="just">
              <a:buFont typeface="+mj-lt"/>
              <a:buAutoNum type="arabicPeriod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Pembangunan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kembali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melibatkan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fundamental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dalam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penggunaan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relokasi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paksa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akibat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fenomena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geologis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spesifik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likuifikasi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Likuifaksi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dan Tsunami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Palu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681038" indent="-357188" algn="just">
              <a:buFont typeface="Wingdings" pitchFamily="2" charset="2"/>
              <a:buChar char="§"/>
              <a:tabLst>
                <a:tab pos="309563" algn="l"/>
                <a:tab pos="433388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How did the 2018 earthquake and liquefaction in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Palu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affect the population distribution, land use, and urban structure through forced relocation? (spatial redistribution)</a:t>
            </a:r>
          </a:p>
          <a:p>
            <a:pPr marL="323850" algn="just">
              <a:tabLst>
                <a:tab pos="309563" algn="l"/>
                <a:tab pos="433388" algn="l"/>
              </a:tabLst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4BE72C-71F4-8A9C-606B-992BD81184D1}"/>
              </a:ext>
            </a:extLst>
          </p:cNvPr>
          <p:cNvSpPr/>
          <p:nvPr/>
        </p:nvSpPr>
        <p:spPr>
          <a:xfrm>
            <a:off x="34637" y="101160"/>
            <a:ext cx="121919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+mj-lt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Shaken Cities: Spatial Restructuring And Economic Reallocation After The Earthquake</a:t>
            </a:r>
          </a:p>
        </p:txBody>
      </p:sp>
    </p:spTree>
    <p:extLst>
      <p:ext uri="{BB962C8B-B14F-4D97-AF65-F5344CB8AC3E}">
        <p14:creationId xmlns:p14="http://schemas.microsoft.com/office/powerpoint/2010/main" val="378176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184355" y="143692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Empirical strategy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2273564" y="1436920"/>
            <a:ext cx="95250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 algn="just">
              <a:buFont typeface="+mj-lt"/>
              <a:buAutoNum type="alphaLcPeriod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sebagai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quasi-random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secara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spasial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dan temporal,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menggunakan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MMI ≥ VI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VII (USGS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atau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BMKG)</a:t>
            </a:r>
          </a:p>
          <a:p>
            <a:pPr marL="355600" indent="-342900" algn="just">
              <a:buFont typeface="+mj-lt"/>
              <a:buAutoNum type="alphaLcPeriod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Asumsi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unconfounded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selection bias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karena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dapat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diprediksi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.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Secara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deterministic,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prediksi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belum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mungkin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sampai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belum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metode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ilmiah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memprediksi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kapan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terjadi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dimana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lokasinya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berapa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magnitudonya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.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karena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sistem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tektonik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sangat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kompleks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non-linear.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hanya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menghitung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kemungkinan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berbasis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sejarah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seismic,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aktivitas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patahan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dan model probabilistic.</a:t>
            </a:r>
          </a:p>
          <a:p>
            <a:pPr marL="355600" indent="-342900" algn="just">
              <a:buFont typeface="+mj-lt"/>
              <a:buAutoNum type="alphaLcPeriod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Masih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layak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sebagai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quasi-random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karena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bahkan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jika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suatu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daerah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rawan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kapan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terjadi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diketahui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oleh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individu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.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individu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memilih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mereka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terkena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.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55600" indent="-342900" algn="just">
              <a:buFont typeface="+mj-lt"/>
              <a:buAutoNum type="alphaLcPeriod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AA5D29-83DE-02AB-69FC-74D9867640C4}"/>
              </a:ext>
            </a:extLst>
          </p:cNvPr>
          <p:cNvSpPr/>
          <p:nvPr/>
        </p:nvSpPr>
        <p:spPr>
          <a:xfrm>
            <a:off x="34637" y="101160"/>
            <a:ext cx="121919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+mj-lt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Shaken Cities: Spatial Restructuring And Economic Reallocation After The </a:t>
            </a:r>
            <a:r>
              <a:rPr lang="en-US" sz="2400" spc="300" dirty="0" err="1">
                <a:solidFill>
                  <a:srgbClr val="445469"/>
                </a:solidFill>
                <a:latin typeface="+mj-lt"/>
                <a:cs typeface="Lato Black"/>
              </a:rPr>
              <a:t>Palu</a:t>
            </a: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 Earthquake</a:t>
            </a:r>
          </a:p>
        </p:txBody>
      </p:sp>
    </p:spTree>
    <p:extLst>
      <p:ext uri="{BB962C8B-B14F-4D97-AF65-F5344CB8AC3E}">
        <p14:creationId xmlns:p14="http://schemas.microsoft.com/office/powerpoint/2010/main" val="113145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184355" y="1436920"/>
            <a:ext cx="194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01698-C1F7-68F0-FADF-0965A12A4CCF}"/>
              </a:ext>
            </a:extLst>
          </p:cNvPr>
          <p:cNvSpPr txBox="1"/>
          <p:nvPr/>
        </p:nvSpPr>
        <p:spPr>
          <a:xfrm>
            <a:off x="2273564" y="1575419"/>
            <a:ext cx="97340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Intensitas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(MMI)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pusat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[USGS]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Night-time lights (VIIRS)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Jaringan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bangunan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tramsportasi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public,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fasilitas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public,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fitur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[OpenStreetMap]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Daerah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terlikuifaksi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GHS-BUILT-S (1980, 1975, 1985, 1990, 1995, 2000,2005, 2010, 2015, 2018, 2020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GHS-BUILT-H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GHS-BUILT-V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GHS-BUILT-C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GHS-LAND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GHS-Composite-S2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GHS-POP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GHS-SMOD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GHS-DUC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GHS-UCDB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GHS-FUA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ESM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ENACT-POP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 LAU2STAT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GHS-SDATA</a:t>
            </a:r>
          </a:p>
          <a:p>
            <a:pPr marL="392112" indent="-342900" algn="just">
              <a:buFontTx/>
              <a:buAutoNum type="alphaLcPeriod"/>
              <a:tabLst>
                <a:tab pos="346075" algn="l"/>
              </a:tabLst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74F947-6A25-AAB6-72DD-6F9DB6E42B4F}"/>
              </a:ext>
            </a:extLst>
          </p:cNvPr>
          <p:cNvSpPr/>
          <p:nvPr/>
        </p:nvSpPr>
        <p:spPr>
          <a:xfrm>
            <a:off x="34637" y="101160"/>
            <a:ext cx="121919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+mj-lt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Shaken Cities: Spatial Restructuring And Economic Reallocation After The </a:t>
            </a:r>
            <a:r>
              <a:rPr lang="en-US" sz="2400" spc="300" dirty="0" err="1">
                <a:solidFill>
                  <a:srgbClr val="445469"/>
                </a:solidFill>
                <a:latin typeface="+mj-lt"/>
                <a:cs typeface="Lato Black"/>
              </a:rPr>
              <a:t>Palu</a:t>
            </a: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 Earthquake</a:t>
            </a:r>
          </a:p>
        </p:txBody>
      </p:sp>
    </p:spTree>
    <p:extLst>
      <p:ext uri="{BB962C8B-B14F-4D97-AF65-F5344CB8AC3E}">
        <p14:creationId xmlns:p14="http://schemas.microsoft.com/office/powerpoint/2010/main" val="539627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184355" y="1436920"/>
            <a:ext cx="194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01698-C1F7-68F0-FADF-0965A12A4CCF}"/>
              </a:ext>
            </a:extLst>
          </p:cNvPr>
          <p:cNvSpPr txBox="1"/>
          <p:nvPr/>
        </p:nvSpPr>
        <p:spPr>
          <a:xfrm>
            <a:off x="2273564" y="1575419"/>
            <a:ext cx="973408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Intensitas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(MMI) dan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pusat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[USGS]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Night-time lights (VIIRS)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500m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Jaringan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jalan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bangunan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tramsportasi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public,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fasilitas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public,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fitur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alam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[OpenStreetMap]</a:t>
            </a: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Daerah yang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terlikuifaksi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Palu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Donggala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GHS-BUILT-S (1980, 1975, 1985, 1990, 1995, 2000,2005, 2010, 2015, 2018, 2020, 2025, 2030,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luas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area yang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terbangun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(built-up surface)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GHS-BUILT-H (2018,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tinggi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bangunan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rata-rata (m)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GHS-BUILT-V (1975, 1980, 1985, 1990, 1995, 2000, 2005, 2010, 2015, 2020, 2025, 2030,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volume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bangunan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GHS-BUILT-C (2018,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built-up compactness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GHS-LAND (2018,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klasifikasi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lahan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GHS-Composite-S2 (2018,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deteksi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kerusakan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klasifikasi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lahan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FontTx/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GHS-POP (1980, 1975, 1985, 1990, 1995, 2000,2005, 2010, 2015,, 2020, 2025, 2030,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100m)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data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kepadatan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penduduk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FontTx/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GHS-SMOD (1975, 1980, 1985, 1990, 1995, 2000, 2005, 2010, 2015, 2020, 2025, 2030,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1km) 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klasifikasi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settlement morphology (core, periphery, rural)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2112" indent="-342900" algn="just">
              <a:buAutoNum type="alphaLcPeriod"/>
              <a:tabLst>
                <a:tab pos="346075" algn="l"/>
              </a:tabLs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GHS-SDATA</a:t>
            </a:r>
          </a:p>
          <a:p>
            <a:pPr marL="392112" indent="-342900" algn="just">
              <a:buFontTx/>
              <a:buAutoNum type="alphaLcPeriod"/>
              <a:tabLst>
                <a:tab pos="346075" algn="l"/>
              </a:tabLst>
            </a:pP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74F947-6A25-AAB6-72DD-6F9DB6E42B4F}"/>
              </a:ext>
            </a:extLst>
          </p:cNvPr>
          <p:cNvSpPr/>
          <p:nvPr/>
        </p:nvSpPr>
        <p:spPr>
          <a:xfrm>
            <a:off x="34637" y="101160"/>
            <a:ext cx="1219199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+mj-lt"/>
                <a:cs typeface="Lato Black"/>
              </a:rPr>
              <a:t>Essay 2</a:t>
            </a:r>
          </a:p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Shaken Cities: Spatial Restructuring And Economic Reallocation After The </a:t>
            </a:r>
            <a:r>
              <a:rPr lang="en-US" sz="2400" spc="300" dirty="0" err="1">
                <a:solidFill>
                  <a:srgbClr val="445469"/>
                </a:solidFill>
                <a:latin typeface="+mj-lt"/>
                <a:cs typeface="Lato Black"/>
              </a:rPr>
              <a:t>Palu</a:t>
            </a:r>
            <a:r>
              <a:rPr lang="en-US" sz="2400" spc="300" dirty="0">
                <a:solidFill>
                  <a:srgbClr val="445469"/>
                </a:solidFill>
                <a:latin typeface="+mj-lt"/>
                <a:cs typeface="Lato Black"/>
              </a:rPr>
              <a:t> Earthquake</a:t>
            </a:r>
          </a:p>
        </p:txBody>
      </p:sp>
    </p:spTree>
    <p:extLst>
      <p:ext uri="{BB962C8B-B14F-4D97-AF65-F5344CB8AC3E}">
        <p14:creationId xmlns:p14="http://schemas.microsoft.com/office/powerpoint/2010/main" val="421474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FE7B6E-E50D-41BB-ADB4-C9DA7957EF47}"/>
              </a:ext>
            </a:extLst>
          </p:cNvPr>
          <p:cNvCxnSpPr>
            <a:cxnSpLocks/>
          </p:cNvCxnSpPr>
          <p:nvPr/>
        </p:nvCxnSpPr>
        <p:spPr>
          <a:xfrm>
            <a:off x="4572000" y="1437653"/>
            <a:ext cx="0" cy="504717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bject 24">
            <a:extLst>
              <a:ext uri="{FF2B5EF4-FFF2-40B4-BE49-F238E27FC236}">
                <a16:creationId xmlns:a16="http://schemas.microsoft.com/office/drawing/2014/main" id="{28A25BE1-2916-4CB8-B9E9-D49A064D86C3}"/>
              </a:ext>
            </a:extLst>
          </p:cNvPr>
          <p:cNvSpPr txBox="1">
            <a:spLocks/>
          </p:cNvSpPr>
          <p:nvPr/>
        </p:nvSpPr>
        <p:spPr>
          <a:xfrm>
            <a:off x="4343400" y="2952533"/>
            <a:ext cx="7315200" cy="21364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0" cap="none" spc="30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Cochocib Script Latin Pro" panose="02000503000000020003" pitchFamily="2" charset="0"/>
              </a:rPr>
              <a:t>Thank you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6DB35C-88E5-43BA-B870-DDFF367FBC97}"/>
              </a:ext>
            </a:extLst>
          </p:cNvPr>
          <p:cNvCxnSpPr>
            <a:cxnSpLocks/>
          </p:cNvCxnSpPr>
          <p:nvPr/>
        </p:nvCxnSpPr>
        <p:spPr>
          <a:xfrm>
            <a:off x="2652486" y="0"/>
            <a:ext cx="0" cy="378765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446EFB-2F8D-44F6-B24B-7373CCA14925}"/>
              </a:ext>
            </a:extLst>
          </p:cNvPr>
          <p:cNvCxnSpPr>
            <a:cxnSpLocks/>
          </p:cNvCxnSpPr>
          <p:nvPr/>
        </p:nvCxnSpPr>
        <p:spPr>
          <a:xfrm>
            <a:off x="-57296" y="2521308"/>
            <a:ext cx="46292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8277C-D221-4578-0EF0-2C5109C5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1E1B17"/>
              </a:solidFill>
              <a:effectLst/>
              <a:uLnTx/>
              <a:uFillTx/>
              <a:latin typeface="Playfai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65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A7E99D8-6565-12CF-E120-1E848554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140F6A67-F55A-4AC3-943F-274D28D7F1C7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17F8DD-C088-CA5E-71A4-42B7A46D95F8}"/>
              </a:ext>
            </a:extLst>
          </p:cNvPr>
          <p:cNvSpPr/>
          <p:nvPr/>
        </p:nvSpPr>
        <p:spPr>
          <a:xfrm>
            <a:off x="54543" y="98148"/>
            <a:ext cx="1219199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1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600" dirty="0">
                <a:solidFill>
                  <a:srgbClr val="445469"/>
                </a:solidFill>
                <a:latin typeface="Lato Black"/>
                <a:cs typeface="Lato Black"/>
              </a:rPr>
              <a:t>ESSAY 1</a:t>
            </a:r>
          </a:p>
          <a:p>
            <a:pPr algn="ctr" defTabSz="914217">
              <a:lnSpc>
                <a:spcPct val="90000"/>
              </a:lnSpc>
              <a:defRPr/>
            </a:pPr>
            <a:r>
              <a:rPr lang="en-US" sz="2400" spc="600" dirty="0">
                <a:solidFill>
                  <a:srgbClr val="445469"/>
                </a:solidFill>
                <a:latin typeface="Lato Black"/>
                <a:cs typeface="Lato Black"/>
              </a:rPr>
              <a:t>SHAKEN LIVES: HOUSEHOLD WELFARE IN THE AFTERMATH OF INDONESIA’S EARTHQUAKES</a:t>
            </a:r>
          </a:p>
          <a:p>
            <a:pPr algn="ctr" defTabSz="914217">
              <a:lnSpc>
                <a:spcPct val="90000"/>
              </a:lnSpc>
              <a:defRPr/>
            </a:pPr>
            <a:endParaRPr lang="en-US" sz="2400" spc="600" dirty="0">
              <a:solidFill>
                <a:srgbClr val="445469"/>
              </a:solidFill>
              <a:latin typeface="Lato Black"/>
              <a:cs typeface="Lato Black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C74BB7-3916-774B-6602-A728E20CCAF0}"/>
              </a:ext>
            </a:extLst>
          </p:cNvPr>
          <p:cNvCxnSpPr>
            <a:cxnSpLocks/>
          </p:cNvCxnSpPr>
          <p:nvPr/>
        </p:nvCxnSpPr>
        <p:spPr>
          <a:xfrm flipV="1">
            <a:off x="0" y="1295400"/>
            <a:ext cx="12246542" cy="85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BB07FDA-D7AA-395F-5E0E-E223ADDC0C21}"/>
              </a:ext>
            </a:extLst>
          </p:cNvPr>
          <p:cNvSpPr txBox="1"/>
          <p:nvPr/>
        </p:nvSpPr>
        <p:spPr>
          <a:xfrm>
            <a:off x="4343400" y="1520076"/>
            <a:ext cx="400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300" dirty="0">
                <a:solidFill>
                  <a:schemeClr val="bg1"/>
                </a:solidFill>
              </a:rPr>
              <a:t>BILLY THANDY TULUNGEN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3C228-7DCA-5E9E-DBAA-2036BDF0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2" y="1310640"/>
            <a:ext cx="12246542" cy="63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1" y="193927"/>
            <a:ext cx="11824800" cy="1127381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ea typeface="Batang" panose="02030600000101010101" pitchFamily="18" charset="-127"/>
                <a:cs typeface="Calibri Light" panose="020F0302020204030204" pitchFamily="34" charset="0"/>
              </a:rPr>
              <a:t>Essay 1</a:t>
            </a:r>
          </a:p>
          <a:p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  <a:cs typeface="Calibri Light" panose="020F0302020204030204" pitchFamily="34" charset="0"/>
              </a:rPr>
              <a:t>Shaken Lives: Household Welfare In The Aftermath Of Indonesia’s Earthquakes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A75030-1ACF-4B90-A06E-D74E2ED3267B}"/>
              </a:ext>
            </a:extLst>
          </p:cNvPr>
          <p:cNvSpPr txBox="1"/>
          <p:nvPr/>
        </p:nvSpPr>
        <p:spPr>
          <a:xfrm>
            <a:off x="191551" y="1277378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 question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A0B4B0-D0F7-2300-86CA-56AAC02F8270}"/>
              </a:ext>
            </a:extLst>
          </p:cNvPr>
          <p:cNvCxnSpPr>
            <a:cxnSpLocks/>
          </p:cNvCxnSpPr>
          <p:nvPr/>
        </p:nvCxnSpPr>
        <p:spPr>
          <a:xfrm flipV="1">
            <a:off x="235974" y="2120677"/>
            <a:ext cx="11535697" cy="38910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CE66B-429D-F109-E4D3-EA6430A6D95B}"/>
              </a:ext>
            </a:extLst>
          </p:cNvPr>
          <p:cNvSpPr txBox="1"/>
          <p:nvPr/>
        </p:nvSpPr>
        <p:spPr>
          <a:xfrm>
            <a:off x="2164905" y="2390090"/>
            <a:ext cx="952500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47663" algn="just">
              <a:buAutoNum type="alphaLcPeriod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Mengadopsi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Gignoux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&amp; Menendez (2016),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treatmentnya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mengalami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exposure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intensitas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≥ VII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berdasarkan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skala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MMI -  Modified Mercalli Intensity), pada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rentang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waktu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tertentu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sebelum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survei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12700" algn="just">
              <a:tabLst>
                <a:tab pos="346075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Rentang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waktu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dibagi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menjadi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12700"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t-1	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short run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t-2:t-5	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medium run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t-6:t-12	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long run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00050" indent="-347663" algn="just">
              <a:buFontTx/>
              <a:buAutoNum type="alphaLcPeriod" startAt="2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Menggunakan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exposure MMI pada level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resolusi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grid MMI pada ShakeMap USGS 1 km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400050" indent="-347663" algn="just">
              <a:buFontTx/>
              <a:buAutoNum type="alphaLcPeriod" startAt="2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Treatment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berbentuk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binary,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kontinu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dan bins (5-6, 6-7, 7-8, 8+)</a:t>
            </a:r>
          </a:p>
          <a:p>
            <a:pPr marL="400050" indent="-347663" algn="just">
              <a:buFontTx/>
              <a:buAutoNum type="alphaLcPeriod" startAt="2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Overlay SHP exposure MMI dan polygon wilayah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kelurahan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400050" indent="-347663" algn="just">
              <a:buFontTx/>
              <a:buAutoNum type="alphaLcPeriod" startAt="2"/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Populasi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seluruh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pada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kelurahan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yang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berada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kawasan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rawan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. Kawasan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rawan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menggunakan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3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sumber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data: </a:t>
            </a:r>
          </a:p>
          <a:p>
            <a:pPr marL="801688" indent="-349250" algn="just">
              <a:buFont typeface="Wingdings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Peta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Sumber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Bahaya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Pusat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Studi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Nasional (PUSGEN),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KemenPU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801688" indent="-349250" algn="just">
              <a:buFont typeface="Wingdings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Peta Kawasan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rawan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Pusat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Vulkanologi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Mitigasi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Bencana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Geologi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(PVMBG)</a:t>
            </a:r>
          </a:p>
          <a:p>
            <a:pPr marL="801688" indent="-349250" algn="just">
              <a:buFont typeface="Wingdings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Peta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Risiko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InaRISK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BNPB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1BBAF-1FE2-6B79-6E7C-4F8BEE1E53D3}"/>
              </a:ext>
            </a:extLst>
          </p:cNvPr>
          <p:cNvSpPr txBox="1"/>
          <p:nvPr/>
        </p:nvSpPr>
        <p:spPr>
          <a:xfrm>
            <a:off x="206189" y="2404759"/>
            <a:ext cx="194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Treatment Variable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2D380-FEFC-8C82-E523-01947571F0F7}"/>
              </a:ext>
            </a:extLst>
          </p:cNvPr>
          <p:cNvSpPr txBox="1"/>
          <p:nvPr/>
        </p:nvSpPr>
        <p:spPr>
          <a:xfrm>
            <a:off x="2246670" y="1345509"/>
            <a:ext cx="952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Bagaimana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dampak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dari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exposure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welfare di Indonesia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simulasi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kebijakan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kompensasinya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254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184355" y="143692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Empirical strategy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C78A8B-043E-9B85-208E-B8D1B9236652}"/>
                  </a:ext>
                </a:extLst>
              </p:cNvPr>
              <p:cNvSpPr txBox="1"/>
              <p:nvPr/>
            </p:nvSpPr>
            <p:spPr>
              <a:xfrm>
                <a:off x="2273564" y="1436920"/>
                <a:ext cx="9525001" cy="359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55600" indent="-342900" algn="just">
                  <a:buFont typeface="+mj-lt"/>
                  <a:buAutoNum type="alphaLcPeriod"/>
                </a:pP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Gempa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bumi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sebagai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quasi-random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secara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spasial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dan temporal,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dengan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menggunakan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MMI ≥ VI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atau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VII (USGS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atau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BMKG)</a:t>
                </a:r>
              </a:p>
              <a:p>
                <a:pPr marL="355600" indent="-342900" algn="just">
                  <a:buFont typeface="+mj-lt"/>
                  <a:buAutoNum type="alphaLcPeriod"/>
                </a:pP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Asumsi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unconfounded 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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tidak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ada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selection bias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karena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gempa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tidak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dapat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diprediksi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.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Secara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deterministic,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prediksi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gempa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belum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mungkin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dan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sampai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saat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ini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belum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ada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metode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ilmiah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yang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memprediksi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kapan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gempa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akan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terjadi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,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dimana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lokasinya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, dan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berapa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magnitudonya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. </a:t>
                </a:r>
              </a:p>
              <a:p>
                <a:pPr marL="355600" indent="-342900" algn="just">
                  <a:buFont typeface="+mj-lt"/>
                  <a:buAutoNum type="alphaLcPeriod"/>
                </a:pP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Persamaan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regresi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menggunakan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i="1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difference-in-difference with staggered treatment (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Callaway &amp;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Sant’Anna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, 2021):</a:t>
                </a:r>
              </a:p>
              <a:p>
                <a:pPr marL="12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𝐸𝑎𝑟𝑡h𝑞𝑢𝑎𝑘𝑒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𝑝𝑟𝑒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′</m:t>
                          </m:r>
                        </m:sup>
                      </m:sSub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b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</a:br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  <a:sym typeface="Wingdings" pitchFamily="2" charset="2"/>
                </a:endParaRPr>
              </a:p>
              <a:p>
                <a:pPr marL="276225" indent="-261938" algn="just"/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d.	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Untuk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menangkap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dampak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dinamis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dari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exposure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gempa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bumi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sepanjang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waktu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, kami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mengestimasi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spesifikasi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i="1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event-study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(</a:t>
                </a:r>
                <a:r>
                  <a:rPr lang="en-US" i="1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un &amp; Abraham, 2021)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sebagai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 </a:t>
                </a:r>
                <a:r>
                  <a:rPr lang="en-US" dirty="0" err="1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berikut</a:t>
                </a:r>
                <a:r>
                  <a:rPr lang="en-US" dirty="0">
                    <a:latin typeface="Calibri Light" panose="020F0302020204030204" pitchFamily="34" charset="0"/>
                    <a:cs typeface="Calibri Light" panose="020F0302020204030204" pitchFamily="34" charset="0"/>
                    <a:sym typeface="Wingdings" pitchFamily="2" charset="2"/>
                  </a:rPr>
                  <a:t>:</a:t>
                </a:r>
              </a:p>
              <a:p>
                <a:pPr marL="1270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≠−1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𝑍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Wingdings" pitchFamily="2" charset="2"/>
                                </a:rPr>
                                <m:t>𝑝𝑟𝑒</m:t>
                              </m:r>
                            </m:sub>
                          </m:sSub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′</m:t>
                          </m:r>
                        </m:sup>
                      </m:sSub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Wingdings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Wingdings" pitchFamily="2" charset="2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 Light" panose="020F0302020204030204" pitchFamily="34" charset="0"/>
                  <a:cs typeface="Calibri Light" panose="020F0302020204030204" pitchFamily="34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C78A8B-043E-9B85-208E-B8D1B9236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64" y="1436920"/>
                <a:ext cx="9525001" cy="3594254"/>
              </a:xfrm>
              <a:prstGeom prst="rect">
                <a:avLst/>
              </a:prstGeom>
              <a:blipFill>
                <a:blip r:embed="rId2"/>
                <a:stretch>
                  <a:fillRect l="-400" t="-1060" r="-667" b="-36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63FE255-B782-7DB3-9805-FF4427B11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1" y="193927"/>
            <a:ext cx="11824800" cy="1127381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ea typeface="Batang" panose="02030600000101010101" pitchFamily="18" charset="-127"/>
                <a:cs typeface="Calibri Light" panose="020F0302020204030204" pitchFamily="34" charset="0"/>
              </a:rPr>
              <a:t>Essay 1</a:t>
            </a:r>
          </a:p>
          <a:p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  <a:cs typeface="Calibri Light" panose="020F0302020204030204" pitchFamily="34" charset="0"/>
              </a:rPr>
              <a:t>Shaken Lives: Household Welfare In The Aftermath Of Indonesia’s Earthquakes</a:t>
            </a:r>
          </a:p>
        </p:txBody>
      </p:sp>
    </p:spTree>
    <p:extLst>
      <p:ext uri="{BB962C8B-B14F-4D97-AF65-F5344CB8AC3E}">
        <p14:creationId xmlns:p14="http://schemas.microsoft.com/office/powerpoint/2010/main" val="1945769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0" y="1291894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(1)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22307" y="1321308"/>
            <a:ext cx="991843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Bagaimana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menyesuaikan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pola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konsumsi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makanan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dan non-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makanan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sebagai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respon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serta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sejauh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mana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intervensi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cash transfer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meredam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penurunan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kesejahteraan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mengurangi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ketimpangan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antar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kelompok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sosial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ekonomi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pasca-bencana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?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pentingnya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shock-responsive social protection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</a:p>
          <a:p>
            <a:pPr marL="12700"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algn="just"/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Welfare 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Susenas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Modul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Pengeluaran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42900" algn="just">
              <a:buAutoNum type="arabicPeriod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Total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pengeluaran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per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Rata-rata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pengeluaran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sebulan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pengeluran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makanan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+ non-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makanan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Proksi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standar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kesejahteraan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makanan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(rata-rata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bulanan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Rata-rata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pengeluaran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makanan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sebulan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meilihat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ketahanan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pangan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komposisi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konsumsi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shock pada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kebutuhan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dasar</a:t>
            </a:r>
            <a:endParaRPr lang="en-US" dirty="0">
              <a:solidFill>
                <a:srgbClr val="000000"/>
              </a:solidFill>
              <a:latin typeface="-webkit-standard"/>
              <a:cs typeface="Calibri Light" panose="020F0302020204030204" pitchFamily="34" charset="0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Efek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konsumsi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kebutuhan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dasar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3.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bukan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makanan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Pengeluaran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bukan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makanan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peerumahan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pendidikan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kesehatan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transportasi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barang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tahan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lama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Sinyal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kesejahteraan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jangka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panjang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indicator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kesejahteraan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multidimensi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Efek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jangka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mengegah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pada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kemampuan</a:t>
            </a:r>
            <a:r>
              <a:rPr lang="en-US" dirty="0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-webkit-standard"/>
                <a:cs typeface="Calibri Light" panose="020F0302020204030204" pitchFamily="34" charset="0"/>
                <a:sym typeface="Wingdings" pitchFamily="2" charset="2"/>
              </a:rPr>
              <a:t>hidup</a:t>
            </a:r>
            <a:endParaRPr lang="en-US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FBD1B8-29CC-CECD-4F0A-F32E576A9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1" y="193927"/>
            <a:ext cx="11824800" cy="1127381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 Light" panose="020B0306020202020204" pitchFamily="34" charset="0"/>
                <a:ea typeface="Batang" panose="02030600000101010101" pitchFamily="18" charset="-127"/>
                <a:cs typeface="Calibri Light" panose="020F0302020204030204" pitchFamily="34" charset="0"/>
              </a:rPr>
              <a:t>Essay 1</a:t>
            </a:r>
          </a:p>
          <a:p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  <a:ea typeface="Batang" panose="02030600000101010101" pitchFamily="18" charset="-127"/>
                <a:cs typeface="Calibri Light" panose="020F0302020204030204" pitchFamily="34" charset="0"/>
              </a:rPr>
              <a:t>Shaken Lives: Household Welfare In The Aftermath Of Indonesia’s Earthquakes</a:t>
            </a:r>
          </a:p>
        </p:txBody>
      </p:sp>
    </p:spTree>
    <p:extLst>
      <p:ext uri="{BB962C8B-B14F-4D97-AF65-F5344CB8AC3E}">
        <p14:creationId xmlns:p14="http://schemas.microsoft.com/office/powerpoint/2010/main" val="147703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(2)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74558" y="533192"/>
            <a:ext cx="9918436" cy="632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Bagaimana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exposure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mempengaruhi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keputusan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rumah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tangga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terhadap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partisipasi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dalam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pasar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tenaga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kerja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dan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sejauh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mana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intervensi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cash transfer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dapat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memitigasi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peningkatan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pekerja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anak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?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pentingnya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shock-responsive social protection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).</a:t>
            </a:r>
          </a:p>
          <a:p>
            <a:pPr marL="12700" algn="just"/>
            <a:endParaRPr lang="en-US" b="1" dirty="0"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b="1" dirty="0" err="1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Pekerja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Anak 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Susenas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Modul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Konsumsi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Pekerja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anak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(child labor status)</a:t>
            </a:r>
          </a:p>
          <a:p>
            <a:pPr marL="355600" indent="-342900" algn="just">
              <a:buAutoNum type="arabicPeriod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Jam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kerja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anak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per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minggu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(hours worked)</a:t>
            </a:r>
          </a:p>
          <a:p>
            <a:pPr marL="12700" algn="just"/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Mechanism</a:t>
            </a:r>
          </a:p>
          <a:p>
            <a:pPr marL="355600" indent="-342900" algn="just">
              <a:buAutoNum type="arabicPeriod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School attendance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masih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bersekolahmana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Paling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langsung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terkena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shock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terjadi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karena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sekolah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rusak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orang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tua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kehilangan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pekerjaan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Years of schooling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Jenjang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dan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kelas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tertinggi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yang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pernah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ditempuh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Mengukur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efek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jangka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panjang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dari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gempa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terhadap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akumulasi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pendidikan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3. Dropout indicator  Mechanism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Status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sekolah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tidak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bersekolah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lagi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ditambah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alasan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berhenti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Dropout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bisa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disebabkan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oleh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kehilangan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pendapatan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sekolah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rusak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, trauma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Jika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aalsan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berhenti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sekolah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adalah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biaya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sekolah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jauh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,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ini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bisa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mengua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tkan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mekanisme</a:t>
            </a:r>
            <a:r>
              <a:rPr lang="en-ID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kausal</a:t>
            </a:r>
            <a:endParaRPr lang="en-ID" b="0" i="0" u="none" strike="noStrike" dirty="0">
              <a:solidFill>
                <a:srgbClr val="000000"/>
              </a:solidFill>
              <a:effectLst/>
              <a:latin typeface="-webkit-standard"/>
              <a:sym typeface="Wingdings" pitchFamily="2" charset="2"/>
            </a:endParaRPr>
          </a:p>
          <a:p>
            <a:pPr marL="12700" algn="just">
              <a:lnSpc>
                <a:spcPct val="150000"/>
              </a:lnSpc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Path analysis: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Dampak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tenaga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kerja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anak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school disruption exit from schooling coping strategy: active child labor</a:t>
            </a:r>
          </a:p>
          <a:p>
            <a:pPr marL="12700" algn="just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household income loss  economic stress coping strategy: active child labor</a:t>
            </a:r>
          </a:p>
        </p:txBody>
      </p:sp>
    </p:spTree>
    <p:extLst>
      <p:ext uri="{BB962C8B-B14F-4D97-AF65-F5344CB8AC3E}">
        <p14:creationId xmlns:p14="http://schemas.microsoft.com/office/powerpoint/2010/main" val="260619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(2)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74558" y="363915"/>
            <a:ext cx="991843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sz="1600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Social capital </a:t>
            </a:r>
            <a:r>
              <a:rPr lang="en-US" sz="1600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PODES (</a:t>
            </a:r>
            <a:r>
              <a:rPr lang="en-US" sz="1600" b="1" i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Institutional social capital &amp; community governance resilience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12700" algn="just"/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bencana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mengikis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memperkuat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modal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kelembagaan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?</a:t>
            </a:r>
          </a:p>
          <a:p>
            <a:pPr marL="355600" indent="-342900" algn="just">
              <a:buAutoNum type="arabicPeriod"/>
            </a:pP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Kepercayaan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Kohesi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sejauh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mana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masyarakat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memiliki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rasa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saling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percaya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mekanisme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penyelesaian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konflik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internal) Putnam (1993)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Kebiasaan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keterlibatan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warga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kegiatan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gotong royong 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Perkelahian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massal</a:t>
            </a:r>
            <a:endParaRPr lang="en-ID" sz="1600" dirty="0">
              <a:solidFill>
                <a:srgbClr val="000000"/>
              </a:solidFill>
              <a:latin typeface="-webkit-standard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Upaya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penyele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saian</a:t>
            </a:r>
            <a:r>
              <a:rPr lang="en-ID" sz="16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perkelahian</a:t>
            </a:r>
            <a:r>
              <a:rPr lang="en-ID" sz="16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massal</a:t>
            </a:r>
            <a:endParaRPr lang="en-ID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700" algn="just"/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Musyaarah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effectLst/>
                <a:latin typeface="-webkit-standard"/>
              </a:rPr>
              <a:t>2008–2024 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Keberadaan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 BPD/LMK (Badan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Permusyawaratan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Desa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) → proxy formal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dari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struktur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musyawarah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walaupun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perlu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dilihat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apakah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aktif</a:t>
            </a:r>
            <a:endParaRPr lang="en-ID" sz="1600" b="0" i="0" u="none" strike="noStrike" dirty="0"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2018–2024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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Jumlah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kegiatan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musyawarah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desa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 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selama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setahun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terakhir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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digabung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variable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diatas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.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2019–2024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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Keberadaan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kelompok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olahraga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sepak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bola,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voli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diri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dll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.) 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proxy bonding social capital dan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jaringan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informal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3. Lembaga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effectLst/>
                <a:latin typeface="-webkit-standard"/>
              </a:rPr>
              <a:t>2011–2024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Keberadaan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aktif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 (KUD,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Kospin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usaha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mikro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indicator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lembaga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kolektif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masuk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bridging social capital</a:t>
            </a: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2019–2024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Jumlah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unit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usaha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BUMDes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 di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 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kapasitas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organisasi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local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berbasis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warga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bias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jika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besar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punya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BUMDes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banyak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tapi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kecil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–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perlu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distandarisasi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2019–2024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Keberadaan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bank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sampah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pasar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kelompok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pertokoan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indicator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aktivitas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sosial-ekonomi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201612" algn="just"/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73063" algn="just"/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solidaritas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gotong royong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meningkatkan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(+)</a:t>
            </a:r>
          </a:p>
          <a:p>
            <a:pPr marL="373063" algn="just"/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ketidakpercayaan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konfilik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kompetisi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bantuan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adil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menurunkan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toleransi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(-)</a:t>
            </a:r>
          </a:p>
        </p:txBody>
      </p:sp>
    </p:spTree>
    <p:extLst>
      <p:ext uri="{BB962C8B-B14F-4D97-AF65-F5344CB8AC3E}">
        <p14:creationId xmlns:p14="http://schemas.microsoft.com/office/powerpoint/2010/main" val="187781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(2)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74558" y="363915"/>
            <a:ext cx="991843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/>
            <a:r>
              <a:rPr lang="en-US" sz="1600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Social capital </a:t>
            </a:r>
            <a:r>
              <a:rPr lang="en-US" sz="1600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PODES (</a:t>
            </a:r>
            <a:r>
              <a:rPr lang="en-US" sz="1600" b="1" i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Institutional social capital &amp; community governance resilience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12700" algn="just"/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Apakah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bencana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mengikis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atau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memperkuat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modal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kelembagaan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?</a:t>
            </a:r>
          </a:p>
          <a:p>
            <a:pPr marL="355600" indent="-342900" algn="just">
              <a:buAutoNum type="arabicPeriod"/>
            </a:pP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Kepercayaan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Kohesi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sejauh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mana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masyarakat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memiliki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rasa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saling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percaya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mekanisme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penyelesaian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konflik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internal) Putnam (1993)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Kebiasaan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/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keterlibatan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warga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dalam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kegiatan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gotong royong </a:t>
            </a: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Perkelahian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massal</a:t>
            </a:r>
            <a:endParaRPr lang="en-ID" sz="1600" dirty="0">
              <a:solidFill>
                <a:srgbClr val="000000"/>
              </a:solidFill>
              <a:latin typeface="-webkit-standard"/>
            </a:endParaRPr>
          </a:p>
          <a:p>
            <a:pPr marL="636587" indent="-285750" algn="just">
              <a:buFont typeface="Wingdings" pitchFamily="2" charset="2"/>
              <a:buChar char="§"/>
              <a:tabLst>
                <a:tab pos="525463" algn="l"/>
              </a:tabLst>
            </a:pP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Upaya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penyele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saian</a:t>
            </a:r>
            <a:r>
              <a:rPr lang="en-ID" sz="16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perkelahian</a:t>
            </a:r>
            <a:r>
              <a:rPr lang="en-ID" sz="1600" dirty="0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</a:rPr>
              <a:t>massal</a:t>
            </a:r>
            <a:endParaRPr lang="en-ID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2700" algn="just"/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2.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Musyaarah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effectLst/>
                <a:latin typeface="-webkit-standard"/>
              </a:rPr>
              <a:t>2008–2024 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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Keberadaan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 BPD/LMK (Badan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Permusyawaratan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Desa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) → proxy formal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dari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struktur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musyawarah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walaupun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perlu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dilihat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apakah</a:t>
            </a:r>
            <a:r>
              <a:rPr lang="en-ID" sz="1600" b="0" i="0" u="none" strike="noStrike" dirty="0">
                <a:effectLst/>
                <a:latin typeface="-webkit-standard"/>
                <a:sym typeface="Wingdings" pitchFamily="2" charset="2"/>
              </a:rPr>
              <a:t> </a:t>
            </a:r>
            <a:r>
              <a:rPr lang="en-ID" sz="1600" b="0" i="0" u="none" strike="noStrike" dirty="0" err="1">
                <a:effectLst/>
                <a:latin typeface="-webkit-standard"/>
                <a:sym typeface="Wingdings" pitchFamily="2" charset="2"/>
              </a:rPr>
              <a:t>aktif</a:t>
            </a:r>
            <a:endParaRPr lang="en-ID" sz="1600" b="0" i="0" u="none" strike="noStrike" dirty="0">
              <a:effectLst/>
              <a:latin typeface="-webkit-standard"/>
              <a:sym typeface="Wingdings" pitchFamily="2" charset="2"/>
            </a:endParaRP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2018–2024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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Jumlah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kegiatan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musyawarah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desa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 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selama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setahun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terakhir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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digabung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dengan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 variable </a:t>
            </a:r>
            <a:r>
              <a:rPr lang="en-ID" sz="1600" dirty="0" err="1">
                <a:solidFill>
                  <a:srgbClr val="000000"/>
                </a:solidFill>
                <a:latin typeface="-webkit-standard"/>
                <a:sym typeface="Wingdings" pitchFamily="2" charset="2"/>
              </a:rPr>
              <a:t>diatas</a:t>
            </a:r>
            <a:r>
              <a:rPr lang="en-ID" sz="1600" dirty="0">
                <a:solidFill>
                  <a:srgbClr val="000000"/>
                </a:solidFill>
                <a:latin typeface="-webkit-standard"/>
                <a:sym typeface="Wingdings" pitchFamily="2" charset="2"/>
              </a:rPr>
              <a:t>.</a:t>
            </a:r>
          </a:p>
          <a:p>
            <a:pPr marL="539750" indent="-296863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2019–2024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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Keberadaan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kelompok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olahraga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sepak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bola,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voli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bela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diri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dll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.) 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 proxy bonding social capital dan </a:t>
            </a:r>
            <a:r>
              <a:rPr lang="en-ID" sz="1600" b="0" i="0" u="none" strike="noStrike" dirty="0" err="1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jaringan</a:t>
            </a: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  <a:sym typeface="Wingdings" pitchFamily="2" charset="2"/>
              </a:rPr>
              <a:t> informal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2700" algn="just"/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3. Lembaga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effectLst/>
                <a:latin typeface="-webkit-standard"/>
              </a:rPr>
              <a:t>2011–2024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Keberadaan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aktif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 (KUD,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Kospin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koperasi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usaha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mikro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indicator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lembaga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kolektif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masuk</a:t>
            </a:r>
            <a:r>
              <a:rPr lang="en-US" sz="1600" b="0" i="0" u="none" strike="noStrike" dirty="0"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bridging social capital</a:t>
            </a: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2019–2024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Jumlah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unit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usaha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BUMDes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 di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 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kapasitas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organisasi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ekonomi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local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berbasis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warga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bias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jika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besar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punya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BUMDes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banyak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tapi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kecil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–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perlu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distandarisasi</a:t>
            </a:r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</a:t>
            </a:r>
          </a:p>
          <a:p>
            <a:pPr marL="579438" indent="-363538" algn="just">
              <a:buFont typeface="Wingdings" pitchFamily="2" charset="2"/>
              <a:buChar char="§"/>
            </a:pPr>
            <a:r>
              <a:rPr lang="en-ID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2019–2024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Keberadaan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bank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sampah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pasar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desa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kelompok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pertokoan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indicator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aktivitas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sosial-ekonomi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201612" algn="just"/>
            <a:endParaRPr lang="en-US" sz="1600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73063" algn="just"/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solidaritas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gotong royong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meningkatkan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(+)</a:t>
            </a:r>
          </a:p>
          <a:p>
            <a:pPr marL="373063" algn="just"/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ketidakpercayaan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konfilik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kompetisi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bantuan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adil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menurunkan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toleransi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(-)</a:t>
            </a:r>
          </a:p>
        </p:txBody>
      </p:sp>
    </p:spTree>
    <p:extLst>
      <p:ext uri="{BB962C8B-B14F-4D97-AF65-F5344CB8AC3E}">
        <p14:creationId xmlns:p14="http://schemas.microsoft.com/office/powerpoint/2010/main" val="155009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C80E03-251D-EB05-50B8-A8AE6C78C004}"/>
              </a:ext>
            </a:extLst>
          </p:cNvPr>
          <p:cNvSpPr txBox="1"/>
          <p:nvPr/>
        </p:nvSpPr>
        <p:spPr>
          <a:xfrm>
            <a:off x="30480" y="609600"/>
            <a:ext cx="1944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Outcome Variable (3)</a:t>
            </a:r>
          </a:p>
          <a:p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78A8B-043E-9B85-208E-B8D1B9236652}"/>
              </a:ext>
            </a:extLst>
          </p:cNvPr>
          <p:cNvSpPr txBox="1"/>
          <p:nvPr/>
        </p:nvSpPr>
        <p:spPr>
          <a:xfrm>
            <a:off x="1994611" y="685800"/>
            <a:ext cx="991843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4963" indent="-1593850" algn="just"/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Social capital </a:t>
            </a:r>
            <a:r>
              <a:rPr lang="en-US" b="1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MSBP 2009,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MSBP 2012,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Hansos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2014, SPTK 2017, SPTK 2021</a:t>
            </a:r>
          </a:p>
          <a:p>
            <a:pPr marL="1604963" indent="-1593850" algn="just"/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	(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Behavioral social capital)</a:t>
            </a: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Sikap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percaya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toleransi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Keanggotaan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dalam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kelompok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jejaring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local (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bisa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ambil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di MSBP)</a:t>
            </a:r>
          </a:p>
          <a:p>
            <a:pPr marL="355600" indent="-342900" algn="just">
              <a:buAutoNum type="arabicPeriod"/>
            </a:pP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dalam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aksi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bersama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201612" algn="just"/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201612" algn="just"/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373063" algn="just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solidaritas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dan gotong royong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meningkatkan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partisipasi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komunitas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(+)</a:t>
            </a:r>
          </a:p>
          <a:p>
            <a:pPr marL="373063" algn="just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ketidakpercayaan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konfilik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(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kompetisi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bantuan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tidak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adil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)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menurunkan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trust,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toleransi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social capital (-)</a:t>
            </a:r>
          </a:p>
          <a:p>
            <a:pPr marL="14288" algn="just"/>
            <a:endParaRPr lang="en-US" dirty="0">
              <a:highlight>
                <a:srgbClr val="00FFFF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  <a:p>
            <a:pPr marL="14288" algn="just"/>
            <a:r>
              <a:rPr lang="en-US" b="1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IDE TOPIK:</a:t>
            </a:r>
          </a:p>
          <a:p>
            <a:pPr marL="14288" algn="just"/>
            <a:r>
              <a:rPr lang="en-US" b="1" dirty="0" err="1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Gempa</a:t>
            </a:r>
            <a:r>
              <a:rPr lang="en-US" b="1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</a:t>
            </a:r>
            <a:r>
              <a:rPr lang="en-US" b="1" dirty="0" err="1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bumi</a:t>
            </a:r>
            <a:r>
              <a:rPr lang="en-US" b="1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 </a:t>
            </a:r>
            <a:r>
              <a:rPr lang="en-US" b="1" dirty="0" err="1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perubahan</a:t>
            </a:r>
            <a:r>
              <a:rPr lang="en-US" b="1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 urban shape (sprawl)  Modal </a:t>
            </a:r>
            <a:r>
              <a:rPr lang="en-US" b="1" dirty="0" err="1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  <a:sym typeface="Wingdings" pitchFamily="2" charset="2"/>
              </a:rPr>
              <a:t>Sosial</a:t>
            </a:r>
            <a:endParaRPr lang="en-US" b="1" dirty="0">
              <a:highlight>
                <a:srgbClr val="00FFFF"/>
              </a:highlight>
              <a:latin typeface="Calibri Light" panose="020F0302020204030204" pitchFamily="34" charset="0"/>
              <a:cs typeface="Calibri Light" panose="020F030202020403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1053510"/>
      </p:ext>
    </p:extLst>
  </p:cSld>
  <p:clrMapOvr>
    <a:masterClrMapping/>
  </p:clrMapOvr>
</p:sld>
</file>

<file path=ppt/theme/theme1.xml><?xml version="1.0" encoding="utf-8"?>
<a:theme xmlns:a="http://schemas.openxmlformats.org/drawingml/2006/main" name="glowing yellow template">
  <a:themeElements>
    <a:clrScheme name="glowing yellow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lowing yellow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owing yellow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yellow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ANTI-GOLD">
  <a:themeElements>
    <a:clrScheme name="ANTI-GOLD">
      <a:dk1>
        <a:srgbClr val="1E1B17"/>
      </a:dk1>
      <a:lt1>
        <a:sysClr val="window" lastClr="FFFFFF"/>
      </a:lt1>
      <a:dk2>
        <a:srgbClr val="A3743D"/>
      </a:dk2>
      <a:lt2>
        <a:srgbClr val="D6CBBF"/>
      </a:lt2>
      <a:accent1>
        <a:srgbClr val="513F2A"/>
      </a:accent1>
      <a:accent2>
        <a:srgbClr val="DFC7AB"/>
      </a:accent2>
      <a:accent3>
        <a:srgbClr val="AE9881"/>
      </a:accent3>
      <a:accent4>
        <a:srgbClr val="EEEAE5"/>
      </a:accent4>
      <a:accent5>
        <a:srgbClr val="5E5548"/>
      </a:accent5>
      <a:accent6>
        <a:srgbClr val="9B8E7D"/>
      </a:accent6>
      <a:hlink>
        <a:srgbClr val="FFFFFF"/>
      </a:hlink>
      <a:folHlink>
        <a:srgbClr val="D0AC82"/>
      </a:folHlink>
    </a:clrScheme>
    <a:fontScheme name="ANTI">
      <a:majorFont>
        <a:latin typeface="Abril Fatface"/>
        <a:ea typeface=""/>
        <a:cs typeface=""/>
      </a:majorFont>
      <a:minorFont>
        <a:latin typeface="Playfair Display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I-GOLD" id="{DE4DBF40-C6B2-47E1-98F9-047D8F11E265}" vid="{5AEDC579-5A6E-4AE3-9004-AB5702182430}"/>
    </a:ext>
  </a:extLst>
</a:theme>
</file>

<file path=ppt/theme/theme11.xml><?xml version="1.0" encoding="utf-8"?>
<a:theme xmlns:a="http://schemas.openxmlformats.org/drawingml/2006/main" name="5_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6_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lowing yellow template">
  <a:themeElements>
    <a:clrScheme name="glowing yellow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lowing yellow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owing yellow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wing yellow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wing yellow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t’s not the design of your template">
  <a:themeElements>
    <a:clrScheme name="1_It’s not the design of your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135971"/>
      </a:hlink>
      <a:folHlink>
        <a:srgbClr val="99CC00"/>
      </a:folHlink>
    </a:clrScheme>
    <a:fontScheme name="1_It’s not the design of your template">
      <a:majorFont>
        <a:latin typeface="Neo San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25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25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It’s not the design of you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t’s not the design of you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t’s not the design of your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3597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1_Contents Slide Master">
  <a:themeElements>
    <a:clrScheme name="ALLPPT - COLOR 120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6FC9C1"/>
      </a:accent1>
      <a:accent2>
        <a:srgbClr val="F7A60B"/>
      </a:accent2>
      <a:accent3>
        <a:srgbClr val="6FC9C1"/>
      </a:accent3>
      <a:accent4>
        <a:srgbClr val="F7A60B"/>
      </a:accent4>
      <a:accent5>
        <a:srgbClr val="6FC9C1"/>
      </a:accent5>
      <a:accent6>
        <a:srgbClr val="F7A60B"/>
      </a:accent6>
      <a:hlink>
        <a:srgbClr val="7030A0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ntents Slide Master">
  <a:themeElements>
    <a:clrScheme name="ALLPPT-COLOR-A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5B317"/>
      </a:accent1>
      <a:accent2>
        <a:srgbClr val="A2D368"/>
      </a:accent2>
      <a:accent3>
        <a:srgbClr val="3ED4B7"/>
      </a:accent3>
      <a:accent4>
        <a:srgbClr val="0684BF"/>
      </a:accent4>
      <a:accent5>
        <a:srgbClr val="57687C"/>
      </a:accent5>
      <a:accent6>
        <a:srgbClr val="CBCBCB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90B141"/>
      </a:accent2>
      <a:accent3>
        <a:srgbClr val="CEDD46"/>
      </a:accent3>
      <a:accent4>
        <a:srgbClr val="399A84"/>
      </a:accent4>
      <a:accent5>
        <a:srgbClr val="429EB3"/>
      </a:accent5>
      <a:accent6>
        <a:srgbClr val="26648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92757</TotalTime>
  <Words>2664</Words>
  <Application>Microsoft Macintosh PowerPoint</Application>
  <PresentationFormat>Widescreen</PresentationFormat>
  <Paragraphs>226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19</vt:i4>
      </vt:variant>
    </vt:vector>
  </HeadingPairs>
  <TitlesOfParts>
    <vt:vector size="45" baseType="lpstr">
      <vt:lpstr>-webkit-standard</vt:lpstr>
      <vt:lpstr>Abril Fatface</vt:lpstr>
      <vt:lpstr>Arial</vt:lpstr>
      <vt:lpstr>Arial Nova Cond Light</vt:lpstr>
      <vt:lpstr>Calibri</vt:lpstr>
      <vt:lpstr>Calibri Light</vt:lpstr>
      <vt:lpstr>Cambria Math</vt:lpstr>
      <vt:lpstr>Cochocib Script Latin Pro</vt:lpstr>
      <vt:lpstr>Lato Black</vt:lpstr>
      <vt:lpstr>Neo Sans</vt:lpstr>
      <vt:lpstr>Playfair Display</vt:lpstr>
      <vt:lpstr>Symbol</vt:lpstr>
      <vt:lpstr>Times New Roman</vt:lpstr>
      <vt:lpstr>Wingdings</vt:lpstr>
      <vt:lpstr>glowing yellow template</vt:lpstr>
      <vt:lpstr>1_glowing yellow template</vt:lpstr>
      <vt:lpstr>1_It’s not the design of your template</vt:lpstr>
      <vt:lpstr>Contents Slide Master</vt:lpstr>
      <vt:lpstr>1_Contents Slide Master</vt:lpstr>
      <vt:lpstr>2_Contents Slide Master</vt:lpstr>
      <vt:lpstr>3_Contents Slide Master</vt:lpstr>
      <vt:lpstr>4_Contents Slide Master</vt:lpstr>
      <vt:lpstr>6_Office Theme</vt:lpstr>
      <vt:lpstr>ANTI-GOLD</vt:lpstr>
      <vt:lpstr>5_Contents Slide Master</vt:lpstr>
      <vt:lpstr>6_Contents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gtg</dc:creator>
  <cp:lastModifiedBy>Billy Thandy Tulungen</cp:lastModifiedBy>
  <cp:revision>1339</cp:revision>
  <cp:lastPrinted>2016-11-21T01:15:07Z</cp:lastPrinted>
  <dcterms:created xsi:type="dcterms:W3CDTF">2002-01-01T09:19:43Z</dcterms:created>
  <dcterms:modified xsi:type="dcterms:W3CDTF">2025-06-03T11:12:23Z</dcterms:modified>
</cp:coreProperties>
</file>